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55"/>
  </p:notesMasterIdLst>
  <p:handoutMasterIdLst>
    <p:handoutMasterId r:id="rId56"/>
  </p:handoutMasterIdLst>
  <p:sldIdLst>
    <p:sldId id="393" r:id="rId6"/>
    <p:sldId id="328" r:id="rId7"/>
    <p:sldId id="415" r:id="rId8"/>
    <p:sldId id="398" r:id="rId9"/>
    <p:sldId id="378" r:id="rId10"/>
    <p:sldId id="296" r:id="rId11"/>
    <p:sldId id="316" r:id="rId12"/>
    <p:sldId id="373" r:id="rId13"/>
    <p:sldId id="399" r:id="rId14"/>
    <p:sldId id="351" r:id="rId15"/>
    <p:sldId id="372" r:id="rId16"/>
    <p:sldId id="412" r:id="rId17"/>
    <p:sldId id="371" r:id="rId18"/>
    <p:sldId id="392" r:id="rId19"/>
    <p:sldId id="384" r:id="rId20"/>
    <p:sldId id="387" r:id="rId21"/>
    <p:sldId id="400" r:id="rId22"/>
    <p:sldId id="354" r:id="rId23"/>
    <p:sldId id="2147377352" r:id="rId24"/>
    <p:sldId id="2147377351" r:id="rId25"/>
    <p:sldId id="329" r:id="rId26"/>
    <p:sldId id="414" r:id="rId27"/>
    <p:sldId id="352" r:id="rId28"/>
    <p:sldId id="401" r:id="rId29"/>
    <p:sldId id="290" r:id="rId30"/>
    <p:sldId id="292" r:id="rId31"/>
    <p:sldId id="363" r:id="rId32"/>
    <p:sldId id="402" r:id="rId33"/>
    <p:sldId id="289" r:id="rId34"/>
    <p:sldId id="403" r:id="rId35"/>
    <p:sldId id="293" r:id="rId36"/>
    <p:sldId id="404" r:id="rId37"/>
    <p:sldId id="366" r:id="rId38"/>
    <p:sldId id="2147377353" r:id="rId39"/>
    <p:sldId id="416" r:id="rId40"/>
    <p:sldId id="2147377350" r:id="rId41"/>
    <p:sldId id="405" r:id="rId42"/>
    <p:sldId id="390" r:id="rId43"/>
    <p:sldId id="406" r:id="rId44"/>
    <p:sldId id="295" r:id="rId45"/>
    <p:sldId id="407" r:id="rId46"/>
    <p:sldId id="345" r:id="rId47"/>
    <p:sldId id="408" r:id="rId48"/>
    <p:sldId id="314" r:id="rId49"/>
    <p:sldId id="413" r:id="rId50"/>
    <p:sldId id="383" r:id="rId51"/>
    <p:sldId id="409" r:id="rId52"/>
    <p:sldId id="319" r:id="rId53"/>
    <p:sldId id="410" r:id="rId54"/>
  </p:sldIdLst>
  <p:sldSz cx="12192000" cy="6858000"/>
  <p:notesSz cx="6800850" cy="98075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0B76"/>
    <a:srgbClr val="841F92"/>
    <a:srgbClr val="DD222C"/>
    <a:srgbClr val="8A1E92"/>
    <a:srgbClr val="BF0E7B"/>
    <a:srgbClr val="A95A29"/>
    <a:srgbClr val="F5F5F1"/>
    <a:srgbClr val="744E84"/>
    <a:srgbClr val="3C4C60"/>
    <a:srgbClr val="3870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78"/>
      </p:cViewPr>
      <p:guideLst/>
    </p:cSldViewPr>
  </p:slideViewPr>
  <p:notesTextViewPr>
    <p:cViewPr>
      <p:scale>
        <a:sx n="3" d="2"/>
        <a:sy n="3" d="2"/>
      </p:scale>
      <p:origin x="0" y="0"/>
    </p:cViewPr>
  </p:notesTextViewPr>
  <p:notesViewPr>
    <p:cSldViewPr snapToGrid="0">
      <p:cViewPr varScale="1">
        <p:scale>
          <a:sx n="47" d="100"/>
          <a:sy n="47" d="100"/>
        </p:scale>
        <p:origin x="2792"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7050DBB-A171-3D9D-4C5F-7877100F253F}"/>
              </a:ext>
            </a:extLst>
          </p:cNvPr>
          <p:cNvSpPr>
            <a:spLocks noGrp="1"/>
          </p:cNvSpPr>
          <p:nvPr>
            <p:ph type="hdr" sz="quarter"/>
          </p:nvPr>
        </p:nvSpPr>
        <p:spPr>
          <a:xfrm>
            <a:off x="0" y="0"/>
            <a:ext cx="2947035" cy="492082"/>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EF583A20-8229-B28B-282A-8E0F083364EA}"/>
              </a:ext>
            </a:extLst>
          </p:cNvPr>
          <p:cNvSpPr>
            <a:spLocks noGrp="1"/>
          </p:cNvSpPr>
          <p:nvPr>
            <p:ph type="dt" sz="quarter" idx="1"/>
          </p:nvPr>
        </p:nvSpPr>
        <p:spPr>
          <a:xfrm>
            <a:off x="3852241" y="0"/>
            <a:ext cx="2947035" cy="492082"/>
          </a:xfrm>
          <a:prstGeom prst="rect">
            <a:avLst/>
          </a:prstGeom>
        </p:spPr>
        <p:txBody>
          <a:bodyPr vert="horz" lIns="91440" tIns="45720" rIns="91440" bIns="45720" rtlCol="0"/>
          <a:lstStyle>
            <a:lvl1pPr algn="r">
              <a:defRPr sz="1200"/>
            </a:lvl1pPr>
          </a:lstStyle>
          <a:p>
            <a:fld id="{35973E35-4265-497A-BC44-048964B30499}" type="datetimeFigureOut">
              <a:rPr lang="fr-FR" smtClean="0"/>
              <a:t>28/06/2024</a:t>
            </a:fld>
            <a:endParaRPr lang="fr-FR"/>
          </a:p>
        </p:txBody>
      </p:sp>
      <p:sp>
        <p:nvSpPr>
          <p:cNvPr id="4" name="Espace réservé du pied de page 3">
            <a:extLst>
              <a:ext uri="{FF2B5EF4-FFF2-40B4-BE49-F238E27FC236}">
                <a16:creationId xmlns:a16="http://schemas.microsoft.com/office/drawing/2014/main" id="{F8EF5E97-386F-5CAE-E1A8-4A60889CD436}"/>
              </a:ext>
            </a:extLst>
          </p:cNvPr>
          <p:cNvSpPr>
            <a:spLocks noGrp="1"/>
          </p:cNvSpPr>
          <p:nvPr>
            <p:ph type="ftr" sz="quarter" idx="2"/>
          </p:nvPr>
        </p:nvSpPr>
        <p:spPr>
          <a:xfrm>
            <a:off x="0" y="9315495"/>
            <a:ext cx="2947035" cy="492081"/>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17C95BDA-C904-13C5-88A0-8C47421AE0A2}"/>
              </a:ext>
            </a:extLst>
          </p:cNvPr>
          <p:cNvSpPr>
            <a:spLocks noGrp="1"/>
          </p:cNvSpPr>
          <p:nvPr>
            <p:ph type="sldNum" sz="quarter" idx="3"/>
          </p:nvPr>
        </p:nvSpPr>
        <p:spPr>
          <a:xfrm>
            <a:off x="3852241" y="9315495"/>
            <a:ext cx="2947035" cy="492081"/>
          </a:xfrm>
          <a:prstGeom prst="rect">
            <a:avLst/>
          </a:prstGeom>
        </p:spPr>
        <p:txBody>
          <a:bodyPr vert="horz" lIns="91440" tIns="45720" rIns="91440" bIns="45720" rtlCol="0" anchor="b"/>
          <a:lstStyle>
            <a:lvl1pPr algn="r">
              <a:defRPr sz="1200"/>
            </a:lvl1pPr>
          </a:lstStyle>
          <a:p>
            <a:fld id="{B8E40312-89B2-4847-B3EB-1267041F6677}" type="slidenum">
              <a:rPr lang="fr-FR" smtClean="0"/>
              <a:t>‹N°›</a:t>
            </a:fld>
            <a:endParaRPr lang="fr-FR"/>
          </a:p>
        </p:txBody>
      </p:sp>
    </p:spTree>
    <p:extLst>
      <p:ext uri="{BB962C8B-B14F-4D97-AF65-F5344CB8AC3E}">
        <p14:creationId xmlns:p14="http://schemas.microsoft.com/office/powerpoint/2010/main" val="35526474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7035" cy="49208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2241" y="0"/>
            <a:ext cx="2947035" cy="492082"/>
          </a:xfrm>
          <a:prstGeom prst="rect">
            <a:avLst/>
          </a:prstGeom>
        </p:spPr>
        <p:txBody>
          <a:bodyPr vert="horz" lIns="91440" tIns="45720" rIns="91440" bIns="45720" rtlCol="0"/>
          <a:lstStyle>
            <a:lvl1pPr algn="r">
              <a:defRPr sz="1200"/>
            </a:lvl1pPr>
          </a:lstStyle>
          <a:p>
            <a:fld id="{80019737-CA48-4C01-86B2-FC3CB11D3857}" type="datetimeFigureOut">
              <a:rPr lang="fr-FR" smtClean="0"/>
              <a:t>28/06/2024</a:t>
            </a:fld>
            <a:endParaRPr lang="fr-FR"/>
          </a:p>
        </p:txBody>
      </p:sp>
      <p:sp>
        <p:nvSpPr>
          <p:cNvPr id="4" name="Espace réservé de l'image des diapositives 3"/>
          <p:cNvSpPr>
            <a:spLocks noGrp="1" noRot="1" noChangeAspect="1"/>
          </p:cNvSpPr>
          <p:nvPr>
            <p:ph type="sldImg" idx="2"/>
          </p:nvPr>
        </p:nvSpPr>
        <p:spPr>
          <a:xfrm>
            <a:off x="458788" y="1225550"/>
            <a:ext cx="5883275" cy="33099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0085" y="4719895"/>
            <a:ext cx="5440680" cy="3861733"/>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15495"/>
            <a:ext cx="2947035" cy="49208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2241" y="9315495"/>
            <a:ext cx="2947035" cy="492081"/>
          </a:xfrm>
          <a:prstGeom prst="rect">
            <a:avLst/>
          </a:prstGeom>
        </p:spPr>
        <p:txBody>
          <a:bodyPr vert="horz" lIns="91440" tIns="45720" rIns="91440" bIns="45720" rtlCol="0" anchor="b"/>
          <a:lstStyle>
            <a:lvl1pPr algn="r">
              <a:defRPr sz="1200"/>
            </a:lvl1pPr>
          </a:lstStyle>
          <a:p>
            <a:fld id="{E00EB55D-E7EA-471B-81D5-D5ED0FA08CAA}" type="slidenum">
              <a:rPr lang="fr-FR" smtClean="0"/>
              <a:t>‹N°›</a:t>
            </a:fld>
            <a:endParaRPr lang="fr-FR"/>
          </a:p>
        </p:txBody>
      </p:sp>
    </p:spTree>
    <p:extLst>
      <p:ext uri="{BB962C8B-B14F-4D97-AF65-F5344CB8AC3E}">
        <p14:creationId xmlns:p14="http://schemas.microsoft.com/office/powerpoint/2010/main" val="590353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0EB55D-E7EA-471B-81D5-D5ED0FA08CAA}" type="slidenum">
              <a:rPr lang="fr-FR" smtClean="0"/>
              <a:t>3</a:t>
            </a:fld>
            <a:endParaRPr lang="fr-FR"/>
          </a:p>
        </p:txBody>
      </p:sp>
    </p:spTree>
    <p:extLst>
      <p:ext uri="{BB962C8B-B14F-4D97-AF65-F5344CB8AC3E}">
        <p14:creationId xmlns:p14="http://schemas.microsoft.com/office/powerpoint/2010/main" val="881830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0EB55D-E7EA-471B-81D5-D5ED0FA08CAA}" type="slidenum">
              <a:rPr lang="fr-FR" smtClean="0"/>
              <a:t>5</a:t>
            </a:fld>
            <a:endParaRPr lang="fr-FR"/>
          </a:p>
        </p:txBody>
      </p:sp>
    </p:spTree>
    <p:extLst>
      <p:ext uri="{BB962C8B-B14F-4D97-AF65-F5344CB8AC3E}">
        <p14:creationId xmlns:p14="http://schemas.microsoft.com/office/powerpoint/2010/main" val="1585489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0EB55D-E7EA-471B-81D5-D5ED0FA08CAA}" type="slidenum">
              <a:rPr lang="fr-FR" smtClean="0"/>
              <a:t>27</a:t>
            </a:fld>
            <a:endParaRPr lang="fr-FR"/>
          </a:p>
        </p:txBody>
      </p:sp>
    </p:spTree>
    <p:extLst>
      <p:ext uri="{BB962C8B-B14F-4D97-AF65-F5344CB8AC3E}">
        <p14:creationId xmlns:p14="http://schemas.microsoft.com/office/powerpoint/2010/main" val="9540392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BF3D0A-762E-023A-5E2A-B5DFB789E61E}"/>
              </a:ext>
            </a:extLst>
          </p:cNvPr>
          <p:cNvSpPr/>
          <p:nvPr userDrawn="1"/>
        </p:nvSpPr>
        <p:spPr>
          <a:xfrm rot="10800000">
            <a:off x="-2" y="0"/>
            <a:ext cx="12192001" cy="6858000"/>
          </a:xfrm>
          <a:prstGeom prst="rect">
            <a:avLst/>
          </a:prstGeom>
          <a:gradFill flip="none" rotWithShape="1">
            <a:gsLst>
              <a:gs pos="0">
                <a:srgbClr val="1565C5"/>
              </a:gs>
              <a:gs pos="33000">
                <a:srgbClr val="002E8A"/>
              </a:gs>
              <a:gs pos="65000">
                <a:srgbClr val="8A1E92"/>
              </a:gs>
              <a:gs pos="90000">
                <a:srgbClr val="D2087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1415140" y="4595691"/>
            <a:ext cx="9361715" cy="304887"/>
          </a:xfrm>
          <a:prstGeom prst="rect">
            <a:avLst/>
          </a:prstGeom>
        </p:spPr>
        <p:txBody>
          <a:bodyPr anchor="ctr">
            <a:noAutofit/>
          </a:bodyPr>
          <a:lstStyle>
            <a:lvl1pPr marL="0" indent="0" algn="ctr">
              <a:buNone/>
              <a:defRPr sz="20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a:t>
            </a:r>
          </a:p>
        </p:txBody>
      </p:sp>
      <p:sp>
        <p:nvSpPr>
          <p:cNvPr id="13" name="Espace réservé du texte 12"/>
          <p:cNvSpPr>
            <a:spLocks noGrp="1"/>
          </p:cNvSpPr>
          <p:nvPr userDrawn="1">
            <p:ph type="body" sz="quarter" idx="10" hasCustomPrompt="1"/>
          </p:nvPr>
        </p:nvSpPr>
        <p:spPr>
          <a:xfrm>
            <a:off x="1415140" y="4987266"/>
            <a:ext cx="9361715" cy="304887"/>
          </a:xfrm>
          <a:prstGeom prst="rect">
            <a:avLst/>
          </a:prstGeom>
        </p:spPr>
        <p:txBody>
          <a:bodyPr anchor="ctr">
            <a:normAutofit/>
          </a:bodyPr>
          <a:lstStyle>
            <a:lvl1pPr marL="0" indent="0" algn="ctr">
              <a:buNone/>
              <a:defRPr sz="1600" baseline="0">
                <a:solidFill>
                  <a:schemeClr val="bg1"/>
                </a:solidFill>
              </a:defRPr>
            </a:lvl1pPr>
          </a:lstStyle>
          <a:p>
            <a:pPr lvl="0"/>
            <a:r>
              <a:rPr lang="fr-FR"/>
              <a:t>Date</a:t>
            </a:r>
          </a:p>
        </p:txBody>
      </p:sp>
      <p:sp>
        <p:nvSpPr>
          <p:cNvPr id="2" name="Titre 1"/>
          <p:cNvSpPr>
            <a:spLocks noGrp="1"/>
          </p:cNvSpPr>
          <p:nvPr userDrawn="1">
            <p:ph type="ctrTitle" hasCustomPrompt="1"/>
          </p:nvPr>
        </p:nvSpPr>
        <p:spPr>
          <a:xfrm>
            <a:off x="1415140" y="1983502"/>
            <a:ext cx="9361715" cy="1817320"/>
          </a:xfrm>
          <a:noFill/>
        </p:spPr>
        <p:txBody>
          <a:bodyPr anchor="ctr">
            <a:normAutofit/>
          </a:bodyPr>
          <a:lstStyle>
            <a:lvl1pPr algn="ctr">
              <a:defRPr sz="5400" b="1" baseline="0">
                <a:solidFill>
                  <a:schemeClr val="bg1"/>
                </a:solidFill>
                <a:latin typeface="Montserrat Black" panose="00000A00000000000000" pitchFamily="2" charset="0"/>
                <a:cs typeface="Arial" panose="020B0604020202020204" pitchFamily="34" charset="0"/>
              </a:defRPr>
            </a:lvl1pPr>
          </a:lstStyle>
          <a:p>
            <a:r>
              <a:rPr lang="fr-FR"/>
              <a:t>CONVENTION JEUNES</a:t>
            </a:r>
            <a:br>
              <a:rPr lang="fr-FR"/>
            </a:br>
            <a:r>
              <a:rPr lang="fr-FR"/>
              <a:t>- 2024 -</a:t>
            </a:r>
          </a:p>
        </p:txBody>
      </p:sp>
      <p:sp>
        <p:nvSpPr>
          <p:cNvPr id="5" name="Rectangle 4">
            <a:extLst>
              <a:ext uri="{FF2B5EF4-FFF2-40B4-BE49-F238E27FC236}">
                <a16:creationId xmlns:a16="http://schemas.microsoft.com/office/drawing/2014/main" id="{6F8FD8DF-28C0-6569-F2BC-8AB2D532FF7C}"/>
              </a:ext>
            </a:extLst>
          </p:cNvPr>
          <p:cNvSpPr/>
          <p:nvPr userDrawn="1"/>
        </p:nvSpPr>
        <p:spPr>
          <a:xfrm>
            <a:off x="673097" y="438150"/>
            <a:ext cx="10845800" cy="59817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Graphique 6">
            <a:extLst>
              <a:ext uri="{FF2B5EF4-FFF2-40B4-BE49-F238E27FC236}">
                <a16:creationId xmlns:a16="http://schemas.microsoft.com/office/drawing/2014/main" id="{FEE61C13-E396-F553-5604-4A890E72CC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08022" y="1059543"/>
            <a:ext cx="3448870" cy="6858000"/>
          </a:xfrm>
          <a:prstGeom prst="rect">
            <a:avLst/>
          </a:prstGeom>
        </p:spPr>
      </p:pic>
      <p:pic>
        <p:nvPicPr>
          <p:cNvPr id="9" name="Graphique 8">
            <a:extLst>
              <a:ext uri="{FF2B5EF4-FFF2-40B4-BE49-F238E27FC236}">
                <a16:creationId xmlns:a16="http://schemas.microsoft.com/office/drawing/2014/main" id="{ACBA2DE2-D122-70BE-2230-B44233B981A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610740">
            <a:off x="-1219765" y="-1042119"/>
            <a:ext cx="3448870" cy="3736634"/>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9217950-73FB-1DD1-F5B8-C9891778B0D8}"/>
              </a:ext>
            </a:extLst>
          </p:cNvPr>
          <p:cNvSpPr/>
          <p:nvPr userDrawn="1"/>
        </p:nvSpPr>
        <p:spPr>
          <a:xfrm rot="10800000">
            <a:off x="-4" y="0"/>
            <a:ext cx="2565403" cy="6858000"/>
          </a:xfrm>
          <a:prstGeom prst="rect">
            <a:avLst/>
          </a:prstGeom>
          <a:gradFill flip="none" rotWithShape="1">
            <a:gsLst>
              <a:gs pos="0">
                <a:srgbClr val="1565C5"/>
              </a:gs>
              <a:gs pos="33000">
                <a:srgbClr val="002E8A"/>
              </a:gs>
              <a:gs pos="65000">
                <a:srgbClr val="8A1E92"/>
              </a:gs>
              <a:gs pos="90000">
                <a:srgbClr val="D2087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2975399" y="1331650"/>
            <a:ext cx="8360966" cy="4471091"/>
          </a:xfrm>
          <a:prstGeom prst="rect">
            <a:avLst/>
          </a:prstGeom>
        </p:spPr>
        <p:txBody>
          <a:bodyPr/>
          <a:lstStyle>
            <a:lvl1pPr marL="514350" indent="-514350">
              <a:spcAft>
                <a:spcPts val="600"/>
              </a:spcAft>
              <a:buAutoNum type="arabicPeriod"/>
              <a:defRPr sz="2400" baseline="0">
                <a:solidFill>
                  <a:schemeClr val="tx1">
                    <a:lumMod val="75000"/>
                    <a:lumOff val="25000"/>
                  </a:schemeClr>
                </a:solidFill>
                <a:latin typeface="Montserrat Black" panose="00000A00000000000000" pitchFamily="2" charset="0"/>
              </a:defRPr>
            </a:lvl1pPr>
          </a:lstStyle>
          <a:p>
            <a:pPr lvl="0"/>
            <a:r>
              <a:rPr lang="fr-FR"/>
              <a:t>Première partie</a:t>
            </a:r>
          </a:p>
          <a:p>
            <a:pPr lvl="0"/>
            <a:r>
              <a:rPr lang="fr-FR"/>
              <a:t>Deuxième partie</a:t>
            </a:r>
          </a:p>
          <a:p>
            <a:pPr lvl="0"/>
            <a:r>
              <a:rPr lang="fr-FR"/>
              <a:t>Troisième partie</a:t>
            </a:r>
          </a:p>
          <a:p>
            <a:pPr lvl="0"/>
            <a:r>
              <a:rPr lang="fr-FR"/>
              <a:t>Quatrième partie</a:t>
            </a:r>
          </a:p>
          <a:p>
            <a:pPr lvl="0"/>
            <a:endParaRPr lang="fr-FR"/>
          </a:p>
        </p:txBody>
      </p:sp>
      <p:sp>
        <p:nvSpPr>
          <p:cNvPr id="8" name="ZoneTexte 7"/>
          <p:cNvSpPr txBox="1"/>
          <p:nvPr userDrawn="1"/>
        </p:nvSpPr>
        <p:spPr>
          <a:xfrm>
            <a:off x="447202" y="1779052"/>
            <a:ext cx="1773925" cy="2123658"/>
          </a:xfrm>
          <a:prstGeom prst="rect">
            <a:avLst/>
          </a:prstGeom>
          <a:noFill/>
          <a:ln>
            <a:noFill/>
          </a:ln>
        </p:spPr>
        <p:txBody>
          <a:bodyPr wrap="square" rtlCol="0">
            <a:spAutoFit/>
          </a:bodyPr>
          <a:lstStyle/>
          <a:p>
            <a:pPr algn="l"/>
            <a:r>
              <a:rPr lang="fr-FR" sz="4400" b="1" baseline="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58393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Graphique 8">
            <a:extLst>
              <a:ext uri="{FF2B5EF4-FFF2-40B4-BE49-F238E27FC236}">
                <a16:creationId xmlns:a16="http://schemas.microsoft.com/office/drawing/2014/main" id="{7D14FBE2-0878-6373-F876-3AB2F0AB0B7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99098" y="3849914"/>
            <a:ext cx="3238608" cy="3508829"/>
          </a:xfrm>
          <a:prstGeom prst="rect">
            <a:avLst/>
          </a:prstGeom>
        </p:spPr>
      </p:pic>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INTERCALAI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9217950-73FB-1DD1-F5B8-C9891778B0D8}"/>
              </a:ext>
            </a:extLst>
          </p:cNvPr>
          <p:cNvSpPr/>
          <p:nvPr userDrawn="1"/>
        </p:nvSpPr>
        <p:spPr>
          <a:xfrm rot="10800000">
            <a:off x="-4" y="0"/>
            <a:ext cx="2565403" cy="6858000"/>
          </a:xfrm>
          <a:prstGeom prst="rect">
            <a:avLst/>
          </a:prstGeom>
          <a:gradFill flip="none" rotWithShape="1">
            <a:gsLst>
              <a:gs pos="0">
                <a:srgbClr val="1565C5"/>
              </a:gs>
              <a:gs pos="33000">
                <a:srgbClr val="002E8A"/>
              </a:gs>
              <a:gs pos="65000">
                <a:srgbClr val="8A1E92"/>
              </a:gs>
              <a:gs pos="90000">
                <a:srgbClr val="D2087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2975399" y="1331650"/>
            <a:ext cx="8360966" cy="4471091"/>
          </a:xfrm>
          <a:prstGeom prst="rect">
            <a:avLst/>
          </a:prstGeom>
        </p:spPr>
        <p:txBody>
          <a:bodyPr/>
          <a:lstStyle>
            <a:lvl1pPr marL="514350" indent="-514350">
              <a:spcAft>
                <a:spcPts val="600"/>
              </a:spcAft>
              <a:buAutoNum type="arabicPeriod"/>
              <a:defRPr sz="2400" baseline="0">
                <a:solidFill>
                  <a:schemeClr val="tx1">
                    <a:lumMod val="75000"/>
                    <a:lumOff val="25000"/>
                  </a:schemeClr>
                </a:solidFill>
                <a:latin typeface="Montserrat Black" panose="00000A00000000000000" pitchFamily="2" charset="0"/>
              </a:defRPr>
            </a:lvl1pPr>
          </a:lstStyle>
          <a:p>
            <a:pPr lvl="0"/>
            <a:r>
              <a:rPr lang="fr-FR"/>
              <a:t>Première partie</a:t>
            </a:r>
          </a:p>
          <a:p>
            <a:pPr lvl="0"/>
            <a:r>
              <a:rPr lang="fr-FR"/>
              <a:t>Deuxième partie</a:t>
            </a:r>
          </a:p>
          <a:p>
            <a:pPr lvl="0"/>
            <a:r>
              <a:rPr lang="fr-FR"/>
              <a:t>Troisième partie</a:t>
            </a:r>
          </a:p>
          <a:p>
            <a:pPr lvl="0"/>
            <a:r>
              <a:rPr lang="fr-FR"/>
              <a:t>Quatrième partie</a:t>
            </a:r>
          </a:p>
          <a:p>
            <a:pPr lvl="0"/>
            <a:endParaRPr lang="fr-FR"/>
          </a:p>
        </p:txBody>
      </p:sp>
      <p:sp>
        <p:nvSpPr>
          <p:cNvPr id="8" name="ZoneTexte 7"/>
          <p:cNvSpPr txBox="1"/>
          <p:nvPr userDrawn="1"/>
        </p:nvSpPr>
        <p:spPr>
          <a:xfrm>
            <a:off x="447202" y="1779052"/>
            <a:ext cx="1773925" cy="2123658"/>
          </a:xfrm>
          <a:prstGeom prst="rect">
            <a:avLst/>
          </a:prstGeom>
          <a:noFill/>
          <a:ln>
            <a:noFill/>
          </a:ln>
        </p:spPr>
        <p:txBody>
          <a:bodyPr wrap="square" rtlCol="0">
            <a:spAutoFit/>
          </a:bodyPr>
          <a:lstStyle/>
          <a:p>
            <a:pPr algn="l"/>
            <a:r>
              <a:rPr lang="fr-FR" sz="4400" b="1" baseline="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58393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Graphique 8">
            <a:extLst>
              <a:ext uri="{FF2B5EF4-FFF2-40B4-BE49-F238E27FC236}">
                <a16:creationId xmlns:a16="http://schemas.microsoft.com/office/drawing/2014/main" id="{7D14FBE2-0878-6373-F876-3AB2F0AB0B7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99098" y="3849914"/>
            <a:ext cx="3238608" cy="3508829"/>
          </a:xfrm>
          <a:prstGeom prst="rect">
            <a:avLst/>
          </a:prstGeom>
        </p:spPr>
      </p:pic>
    </p:spTree>
    <p:extLst>
      <p:ext uri="{BB962C8B-B14F-4D97-AF65-F5344CB8AC3E}">
        <p14:creationId xmlns:p14="http://schemas.microsoft.com/office/powerpoint/2010/main" val="1296926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RCALAIRE">
    <p:bg>
      <p:bgPr>
        <a:gradFill>
          <a:gsLst>
            <a:gs pos="0">
              <a:srgbClr val="1565C5"/>
            </a:gs>
            <a:gs pos="33000">
              <a:srgbClr val="002E8A"/>
            </a:gs>
            <a:gs pos="65000">
              <a:srgbClr val="8A1E92"/>
            </a:gs>
            <a:gs pos="90000">
              <a:srgbClr val="D20872"/>
            </a:gs>
          </a:gsLst>
          <a:path path="circle">
            <a:fillToRect l="100000" t="100000"/>
          </a:path>
        </a:gra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278384"/>
            <a:ext cx="10980738" cy="5054007"/>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Première idée</a:t>
            </a:r>
          </a:p>
          <a:p>
            <a:pPr lvl="0"/>
            <a:r>
              <a:rPr lang="fr-FR"/>
              <a:t>Deuxième idée </a:t>
            </a:r>
          </a:p>
          <a:p>
            <a:pPr lvl="0"/>
            <a:r>
              <a:rPr lang="fr-FR"/>
              <a:t>Troisième idée </a:t>
            </a:r>
          </a:p>
          <a:p>
            <a:pPr lvl="0"/>
            <a:r>
              <a:rPr lang="fr-FR"/>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Graphique 6">
            <a:extLst>
              <a:ext uri="{FF2B5EF4-FFF2-40B4-BE49-F238E27FC236}">
                <a16:creationId xmlns:a16="http://schemas.microsoft.com/office/drawing/2014/main" id="{A48393D7-B977-801E-70C8-2B1C23937E0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3764" y="5366345"/>
            <a:ext cx="2753561" cy="2983310"/>
          </a:xfrm>
          <a:prstGeom prst="rect">
            <a:avLst/>
          </a:prstGeom>
        </p:spPr>
      </p:pic>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E">
    <p:bg>
      <p:bgPr>
        <a:gradFill>
          <a:gsLst>
            <a:gs pos="0">
              <a:srgbClr val="1565C5"/>
            </a:gs>
            <a:gs pos="33000">
              <a:srgbClr val="002E8A"/>
            </a:gs>
            <a:gs pos="65000">
              <a:srgbClr val="8A1E92"/>
            </a:gs>
            <a:gs pos="90000">
              <a:srgbClr val="D20872"/>
            </a:gs>
          </a:gsLst>
          <a:path path="circle">
            <a:fillToRect l="100000" t="100000"/>
          </a:path>
        </a:gra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288872"/>
            <a:ext cx="10980738" cy="5032029"/>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050" b="0" i="1" dirty="0">
                <a:solidFill>
                  <a:schemeClr val="bg1"/>
                </a:solidFill>
                <a:latin typeface="Arial" panose="020B0604020202020204" pitchFamily="34" charset="0"/>
                <a:cs typeface="Arial" panose="020B0604020202020204" pitchFamily="34" charset="0"/>
              </a:defRPr>
            </a:lvl1pPr>
          </a:lstStyle>
          <a:p>
            <a:pPr lvl="0" algn="r">
              <a:lnSpc>
                <a:spcPct val="90000"/>
              </a:lnSpc>
              <a:spcBef>
                <a:spcPts val="1000"/>
              </a:spcBef>
              <a:buClr>
                <a:schemeClr val="accent1"/>
              </a:buClr>
            </a:pPr>
            <a:r>
              <a:rPr lang="fr-FR"/>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663377"/>
            <a:ext cx="268770" cy="26877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pic>
        <p:nvPicPr>
          <p:cNvPr id="2" name="Graphique 1">
            <a:extLst>
              <a:ext uri="{FF2B5EF4-FFF2-40B4-BE49-F238E27FC236}">
                <a16:creationId xmlns:a16="http://schemas.microsoft.com/office/drawing/2014/main" id="{3B61C53B-D587-2E93-72CF-B367D5D9F0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3764" y="5366345"/>
            <a:ext cx="2753561" cy="2983310"/>
          </a:xfrm>
          <a:prstGeom prst="rect">
            <a:avLst/>
          </a:prstGeom>
        </p:spPr>
      </p:pic>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INTS CLES">
    <p:bg>
      <p:bgPr>
        <a:gradFill>
          <a:gsLst>
            <a:gs pos="0">
              <a:srgbClr val="1565C5"/>
            </a:gs>
            <a:gs pos="33000">
              <a:srgbClr val="002E8A"/>
            </a:gs>
            <a:gs pos="65000">
              <a:srgbClr val="8A1E92"/>
            </a:gs>
            <a:gs pos="90000">
              <a:srgbClr val="D20872"/>
            </a:gs>
          </a:gsLst>
          <a:path path="circle">
            <a:fillToRect l="100000" t="100000"/>
          </a:path>
        </a:gra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050" b="0" i="1" dirty="0">
                <a:solidFill>
                  <a:schemeClr val="bg1"/>
                </a:solidFill>
                <a:latin typeface="Arial" panose="020B0604020202020204" pitchFamily="34" charset="0"/>
                <a:cs typeface="Arial" panose="020B0604020202020204" pitchFamily="34" charset="0"/>
              </a:defRPr>
            </a:lvl1pPr>
          </a:lstStyle>
          <a:p>
            <a:pPr lvl="0" algn="r">
              <a:lnSpc>
                <a:spcPct val="90000"/>
              </a:lnSpc>
              <a:spcBef>
                <a:spcPts val="1000"/>
              </a:spcBef>
              <a:buClr>
                <a:schemeClr val="accent1"/>
              </a:buClr>
            </a:pPr>
            <a:r>
              <a:rPr lang="fr-FR"/>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663377"/>
            <a:ext cx="268770" cy="26877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pic>
        <p:nvPicPr>
          <p:cNvPr id="2" name="Graphique 1">
            <a:extLst>
              <a:ext uri="{FF2B5EF4-FFF2-40B4-BE49-F238E27FC236}">
                <a16:creationId xmlns:a16="http://schemas.microsoft.com/office/drawing/2014/main" id="{3B61C53B-D587-2E93-72CF-B367D5D9F0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3764" y="5366345"/>
            <a:ext cx="2753561" cy="2983310"/>
          </a:xfrm>
          <a:prstGeom prst="rect">
            <a:avLst/>
          </a:prstGeom>
        </p:spPr>
      </p:pic>
      <p:grpSp>
        <p:nvGrpSpPr>
          <p:cNvPr id="17" name="Groupe 16">
            <a:extLst>
              <a:ext uri="{FF2B5EF4-FFF2-40B4-BE49-F238E27FC236}">
                <a16:creationId xmlns:a16="http://schemas.microsoft.com/office/drawing/2014/main" id="{A817BC7A-A528-A90C-0B3A-FBCD02E307C6}"/>
              </a:ext>
            </a:extLst>
          </p:cNvPr>
          <p:cNvGrpSpPr/>
          <p:nvPr userDrawn="1"/>
        </p:nvGrpSpPr>
        <p:grpSpPr>
          <a:xfrm>
            <a:off x="1266825" y="2043112"/>
            <a:ext cx="2853531" cy="2853531"/>
            <a:chOff x="1733551" y="1530286"/>
            <a:chExt cx="2114550" cy="2114550"/>
          </a:xfrm>
        </p:grpSpPr>
        <p:sp>
          <p:nvSpPr>
            <p:cNvPr id="3" name="Ellipse 2">
              <a:extLst>
                <a:ext uri="{FF2B5EF4-FFF2-40B4-BE49-F238E27FC236}">
                  <a16:creationId xmlns:a16="http://schemas.microsoft.com/office/drawing/2014/main" id="{726A423F-1FA1-82CB-4BCE-702167F56319}"/>
                </a:ext>
              </a:extLst>
            </p:cNvPr>
            <p:cNvSpPr/>
            <p:nvPr userDrawn="1"/>
          </p:nvSpPr>
          <p:spPr>
            <a:xfrm>
              <a:off x="1733551" y="1530286"/>
              <a:ext cx="2114550" cy="2114550"/>
            </a:xfrm>
            <a:prstGeom prst="ellipse">
              <a:avLst/>
            </a:prstGeom>
            <a:solidFill>
              <a:srgbClr val="D20872">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a:p>
          </p:txBody>
        </p:sp>
        <p:sp>
          <p:nvSpPr>
            <p:cNvPr id="10" name="ZoneTexte 9">
              <a:extLst>
                <a:ext uri="{FF2B5EF4-FFF2-40B4-BE49-F238E27FC236}">
                  <a16:creationId xmlns:a16="http://schemas.microsoft.com/office/drawing/2014/main" id="{7B7FD888-A1F0-651E-7A56-9886BD6FB955}"/>
                </a:ext>
              </a:extLst>
            </p:cNvPr>
            <p:cNvSpPr txBox="1"/>
            <p:nvPr userDrawn="1"/>
          </p:nvSpPr>
          <p:spPr>
            <a:xfrm>
              <a:off x="1809751" y="2218991"/>
              <a:ext cx="1962150" cy="478950"/>
            </a:xfrm>
            <a:prstGeom prst="rect">
              <a:avLst/>
            </a:prstGeom>
            <a:noFill/>
          </p:spPr>
          <p:txBody>
            <a:bodyPr wrap="square" rtlCol="0">
              <a:spAutoFit/>
            </a:bodyPr>
            <a:lstStyle/>
            <a:p>
              <a:pPr algn="ctr"/>
              <a:r>
                <a:rPr lang="fr-FR" sz="3600">
                  <a:solidFill>
                    <a:schemeClr val="bg1"/>
                  </a:solidFill>
                  <a:latin typeface="Montserrat Black" panose="00000A00000000000000" pitchFamily="2" charset="0"/>
                </a:rPr>
                <a:t>Chiffre</a:t>
              </a:r>
            </a:p>
          </p:txBody>
        </p:sp>
        <p:sp>
          <p:nvSpPr>
            <p:cNvPr id="11" name="ZoneTexte 10">
              <a:extLst>
                <a:ext uri="{FF2B5EF4-FFF2-40B4-BE49-F238E27FC236}">
                  <a16:creationId xmlns:a16="http://schemas.microsoft.com/office/drawing/2014/main" id="{967085A2-8C50-30D4-EBAE-98FBE8BBBC43}"/>
                </a:ext>
              </a:extLst>
            </p:cNvPr>
            <p:cNvSpPr txBox="1"/>
            <p:nvPr userDrawn="1"/>
          </p:nvSpPr>
          <p:spPr>
            <a:xfrm>
              <a:off x="1809751" y="2587561"/>
              <a:ext cx="1962150" cy="296493"/>
            </a:xfrm>
            <a:prstGeom prst="rect">
              <a:avLst/>
            </a:prstGeom>
            <a:noFill/>
          </p:spPr>
          <p:txBody>
            <a:bodyPr wrap="square" rtlCol="0">
              <a:spAutoFit/>
            </a:bodyPr>
            <a:lstStyle/>
            <a:p>
              <a:pPr algn="ctr"/>
              <a:r>
                <a:rPr lang="fr-FR" sz="2000">
                  <a:solidFill>
                    <a:schemeClr val="bg1"/>
                  </a:solidFill>
                  <a:latin typeface="+mj-lt"/>
                </a:rPr>
                <a:t>Texte</a:t>
              </a:r>
            </a:p>
          </p:txBody>
        </p:sp>
      </p:grpSp>
      <p:grpSp>
        <p:nvGrpSpPr>
          <p:cNvPr id="18" name="Groupe 17">
            <a:extLst>
              <a:ext uri="{FF2B5EF4-FFF2-40B4-BE49-F238E27FC236}">
                <a16:creationId xmlns:a16="http://schemas.microsoft.com/office/drawing/2014/main" id="{D3BFC91B-070A-6520-BDAB-530040D79A9F}"/>
              </a:ext>
            </a:extLst>
          </p:cNvPr>
          <p:cNvGrpSpPr/>
          <p:nvPr userDrawn="1"/>
        </p:nvGrpSpPr>
        <p:grpSpPr>
          <a:xfrm>
            <a:off x="4661693" y="2043112"/>
            <a:ext cx="2853531" cy="2853531"/>
            <a:chOff x="5128419" y="1530286"/>
            <a:chExt cx="2114550" cy="2114550"/>
          </a:xfrm>
        </p:grpSpPr>
        <p:sp>
          <p:nvSpPr>
            <p:cNvPr id="4" name="Ellipse 3">
              <a:extLst>
                <a:ext uri="{FF2B5EF4-FFF2-40B4-BE49-F238E27FC236}">
                  <a16:creationId xmlns:a16="http://schemas.microsoft.com/office/drawing/2014/main" id="{043CBCF3-7234-6C90-EBB9-340D2E5D7ED9}"/>
                </a:ext>
              </a:extLst>
            </p:cNvPr>
            <p:cNvSpPr/>
            <p:nvPr userDrawn="1"/>
          </p:nvSpPr>
          <p:spPr>
            <a:xfrm>
              <a:off x="5128419" y="1530286"/>
              <a:ext cx="2114550" cy="2114550"/>
            </a:xfrm>
            <a:prstGeom prst="ellipse">
              <a:avLst/>
            </a:prstGeom>
            <a:solidFill>
              <a:srgbClr val="8A1E92">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a:p>
          </p:txBody>
        </p:sp>
        <p:sp>
          <p:nvSpPr>
            <p:cNvPr id="12" name="ZoneTexte 11">
              <a:extLst>
                <a:ext uri="{FF2B5EF4-FFF2-40B4-BE49-F238E27FC236}">
                  <a16:creationId xmlns:a16="http://schemas.microsoft.com/office/drawing/2014/main" id="{7E9E116C-CC28-AEFB-9D21-BB2CB1581C11}"/>
                </a:ext>
              </a:extLst>
            </p:cNvPr>
            <p:cNvSpPr txBox="1"/>
            <p:nvPr userDrawn="1"/>
          </p:nvSpPr>
          <p:spPr>
            <a:xfrm>
              <a:off x="5185570" y="2218991"/>
              <a:ext cx="1962150" cy="478950"/>
            </a:xfrm>
            <a:prstGeom prst="rect">
              <a:avLst/>
            </a:prstGeom>
            <a:noFill/>
          </p:spPr>
          <p:txBody>
            <a:bodyPr wrap="square" rtlCol="0">
              <a:spAutoFit/>
            </a:bodyPr>
            <a:lstStyle/>
            <a:p>
              <a:pPr algn="ctr"/>
              <a:r>
                <a:rPr lang="fr-FR" sz="3600">
                  <a:solidFill>
                    <a:schemeClr val="bg1"/>
                  </a:solidFill>
                  <a:latin typeface="Montserrat Black" panose="00000A00000000000000" pitchFamily="2" charset="0"/>
                </a:rPr>
                <a:t>Chiffre</a:t>
              </a:r>
            </a:p>
          </p:txBody>
        </p:sp>
        <p:sp>
          <p:nvSpPr>
            <p:cNvPr id="13" name="ZoneTexte 12">
              <a:extLst>
                <a:ext uri="{FF2B5EF4-FFF2-40B4-BE49-F238E27FC236}">
                  <a16:creationId xmlns:a16="http://schemas.microsoft.com/office/drawing/2014/main" id="{F2FB2DE5-F314-DABF-EA0D-BB6BC063A1EF}"/>
                </a:ext>
              </a:extLst>
            </p:cNvPr>
            <p:cNvSpPr txBox="1"/>
            <p:nvPr userDrawn="1"/>
          </p:nvSpPr>
          <p:spPr>
            <a:xfrm>
              <a:off x="5185570" y="2587561"/>
              <a:ext cx="1962150" cy="296493"/>
            </a:xfrm>
            <a:prstGeom prst="rect">
              <a:avLst/>
            </a:prstGeom>
            <a:noFill/>
          </p:spPr>
          <p:txBody>
            <a:bodyPr wrap="square" rtlCol="0">
              <a:spAutoFit/>
            </a:bodyPr>
            <a:lstStyle/>
            <a:p>
              <a:pPr algn="ctr"/>
              <a:r>
                <a:rPr lang="fr-FR" sz="2000">
                  <a:solidFill>
                    <a:schemeClr val="bg1"/>
                  </a:solidFill>
                  <a:latin typeface="+mj-lt"/>
                </a:rPr>
                <a:t>Texte</a:t>
              </a:r>
            </a:p>
          </p:txBody>
        </p:sp>
      </p:grpSp>
      <p:grpSp>
        <p:nvGrpSpPr>
          <p:cNvPr id="19" name="Groupe 18">
            <a:extLst>
              <a:ext uri="{FF2B5EF4-FFF2-40B4-BE49-F238E27FC236}">
                <a16:creationId xmlns:a16="http://schemas.microsoft.com/office/drawing/2014/main" id="{A5740F25-7508-6DF2-50D0-4B0054919617}"/>
              </a:ext>
            </a:extLst>
          </p:cNvPr>
          <p:cNvGrpSpPr/>
          <p:nvPr userDrawn="1"/>
        </p:nvGrpSpPr>
        <p:grpSpPr>
          <a:xfrm>
            <a:off x="8056561" y="2041758"/>
            <a:ext cx="2853531" cy="2853531"/>
            <a:chOff x="8523287" y="1528932"/>
            <a:chExt cx="2114550" cy="2114550"/>
          </a:xfrm>
        </p:grpSpPr>
        <p:sp>
          <p:nvSpPr>
            <p:cNvPr id="6" name="Ellipse 5">
              <a:extLst>
                <a:ext uri="{FF2B5EF4-FFF2-40B4-BE49-F238E27FC236}">
                  <a16:creationId xmlns:a16="http://schemas.microsoft.com/office/drawing/2014/main" id="{BD5AE45E-1DCC-991A-B2AA-7F8FEC0533F3}"/>
                </a:ext>
              </a:extLst>
            </p:cNvPr>
            <p:cNvSpPr/>
            <p:nvPr userDrawn="1"/>
          </p:nvSpPr>
          <p:spPr>
            <a:xfrm>
              <a:off x="8523287" y="1528932"/>
              <a:ext cx="2114550" cy="2114550"/>
            </a:xfrm>
            <a:prstGeom prst="ellipse">
              <a:avLst/>
            </a:prstGeom>
            <a:solidFill>
              <a:srgbClr val="002E8A">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a:p>
          </p:txBody>
        </p:sp>
        <p:sp>
          <p:nvSpPr>
            <p:cNvPr id="14" name="ZoneTexte 13">
              <a:extLst>
                <a:ext uri="{FF2B5EF4-FFF2-40B4-BE49-F238E27FC236}">
                  <a16:creationId xmlns:a16="http://schemas.microsoft.com/office/drawing/2014/main" id="{9A9509ED-C24E-3AE1-DF6C-102559DD07A9}"/>
                </a:ext>
              </a:extLst>
            </p:cNvPr>
            <p:cNvSpPr txBox="1"/>
            <p:nvPr userDrawn="1"/>
          </p:nvSpPr>
          <p:spPr>
            <a:xfrm>
              <a:off x="8595520" y="2218991"/>
              <a:ext cx="1962150" cy="478950"/>
            </a:xfrm>
            <a:prstGeom prst="rect">
              <a:avLst/>
            </a:prstGeom>
            <a:noFill/>
          </p:spPr>
          <p:txBody>
            <a:bodyPr wrap="square" rtlCol="0">
              <a:spAutoFit/>
            </a:bodyPr>
            <a:lstStyle/>
            <a:p>
              <a:pPr algn="ctr"/>
              <a:r>
                <a:rPr lang="fr-FR" sz="3600">
                  <a:solidFill>
                    <a:schemeClr val="bg1"/>
                  </a:solidFill>
                  <a:latin typeface="Montserrat Black" panose="00000A00000000000000" pitchFamily="2" charset="0"/>
                </a:rPr>
                <a:t>Chiffre</a:t>
              </a:r>
            </a:p>
          </p:txBody>
        </p:sp>
        <p:sp>
          <p:nvSpPr>
            <p:cNvPr id="16" name="ZoneTexte 15">
              <a:extLst>
                <a:ext uri="{FF2B5EF4-FFF2-40B4-BE49-F238E27FC236}">
                  <a16:creationId xmlns:a16="http://schemas.microsoft.com/office/drawing/2014/main" id="{7F59B6EF-FC6A-017A-77FD-45C04F649E87}"/>
                </a:ext>
              </a:extLst>
            </p:cNvPr>
            <p:cNvSpPr txBox="1"/>
            <p:nvPr userDrawn="1"/>
          </p:nvSpPr>
          <p:spPr>
            <a:xfrm>
              <a:off x="8595520" y="2587561"/>
              <a:ext cx="1962150" cy="296493"/>
            </a:xfrm>
            <a:prstGeom prst="rect">
              <a:avLst/>
            </a:prstGeom>
            <a:noFill/>
          </p:spPr>
          <p:txBody>
            <a:bodyPr wrap="square" rtlCol="0">
              <a:spAutoFit/>
            </a:bodyPr>
            <a:lstStyle/>
            <a:p>
              <a:pPr algn="ctr"/>
              <a:r>
                <a:rPr lang="fr-FR" sz="2000">
                  <a:solidFill>
                    <a:schemeClr val="bg1"/>
                  </a:solidFill>
                  <a:latin typeface="+mj-lt"/>
                </a:rPr>
                <a:t>Texte</a:t>
              </a:r>
            </a:p>
          </p:txBody>
        </p:sp>
      </p:grpSp>
    </p:spTree>
    <p:extLst>
      <p:ext uri="{BB962C8B-B14F-4D97-AF65-F5344CB8AC3E}">
        <p14:creationId xmlns:p14="http://schemas.microsoft.com/office/powerpoint/2010/main" val="1015831242"/>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POINTS CLES">
    <p:bg>
      <p:bgPr>
        <a:gradFill>
          <a:gsLst>
            <a:gs pos="0">
              <a:srgbClr val="1565C5"/>
            </a:gs>
            <a:gs pos="33000">
              <a:srgbClr val="002E8A"/>
            </a:gs>
            <a:gs pos="65000">
              <a:srgbClr val="8A1E92"/>
            </a:gs>
            <a:gs pos="90000">
              <a:srgbClr val="D20872"/>
            </a:gs>
          </a:gsLst>
          <a:path path="circle">
            <a:fillToRect l="100000" t="100000"/>
          </a:path>
        </a:gradFill>
        <a:effectLst/>
      </p:bgPr>
    </p:bg>
    <p:spTree>
      <p:nvGrpSpPr>
        <p:cNvPr id="1" name=""/>
        <p:cNvGrpSpPr/>
        <p:nvPr/>
      </p:nvGrpSpPr>
      <p:grpSpPr>
        <a:xfrm>
          <a:off x="0" y="0"/>
          <a:ext cx="0" cy="0"/>
          <a:chOff x="0" y="0"/>
          <a:chExt cx="0" cy="0"/>
        </a:xfrm>
      </p:grpSpPr>
      <p:sp>
        <p:nvSpPr>
          <p:cNvPr id="20" name="Rectangle 19"/>
          <p:cNvSpPr/>
          <p:nvPr userDrawn="1"/>
        </p:nvSpPr>
        <p:spPr>
          <a:xfrm>
            <a:off x="0" y="47535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050" b="0" i="1" dirty="0">
                <a:solidFill>
                  <a:schemeClr val="bg1"/>
                </a:solidFill>
                <a:latin typeface="Arial" panose="020B0604020202020204" pitchFamily="34" charset="0"/>
                <a:cs typeface="Arial" panose="020B0604020202020204" pitchFamily="34" charset="0"/>
              </a:defRPr>
            </a:lvl1pPr>
          </a:lstStyle>
          <a:p>
            <a:pPr lvl="0" algn="r">
              <a:lnSpc>
                <a:spcPct val="90000"/>
              </a:lnSpc>
              <a:spcBef>
                <a:spcPts val="1000"/>
              </a:spcBef>
              <a:buClr>
                <a:schemeClr val="accent1"/>
              </a:buClr>
            </a:pPr>
            <a:r>
              <a:rPr lang="fr-FR"/>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663377"/>
            <a:ext cx="268770" cy="26877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pic>
        <p:nvPicPr>
          <p:cNvPr id="2" name="Graphique 1">
            <a:extLst>
              <a:ext uri="{FF2B5EF4-FFF2-40B4-BE49-F238E27FC236}">
                <a16:creationId xmlns:a16="http://schemas.microsoft.com/office/drawing/2014/main" id="{3B61C53B-D587-2E93-72CF-B367D5D9F0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3764" y="5366345"/>
            <a:ext cx="2753561" cy="2983310"/>
          </a:xfrm>
          <a:prstGeom prst="rect">
            <a:avLst/>
          </a:prstGeom>
        </p:spPr>
      </p:pic>
      <p:sp>
        <p:nvSpPr>
          <p:cNvPr id="21" name="Rectangle : coins arrondis 20">
            <a:extLst>
              <a:ext uri="{FF2B5EF4-FFF2-40B4-BE49-F238E27FC236}">
                <a16:creationId xmlns:a16="http://schemas.microsoft.com/office/drawing/2014/main" id="{D13C96F6-D428-FCCD-A56B-C78FEE4CFAF3}"/>
              </a:ext>
            </a:extLst>
          </p:cNvPr>
          <p:cNvSpPr/>
          <p:nvPr userDrawn="1"/>
        </p:nvSpPr>
        <p:spPr>
          <a:xfrm>
            <a:off x="685006" y="1791548"/>
            <a:ext cx="2492713" cy="3060628"/>
          </a:xfrm>
          <a:prstGeom prst="roundRect">
            <a:avLst>
              <a:gd name="adj" fmla="val 0"/>
            </a:avLst>
          </a:prstGeom>
          <a:noFill/>
          <a:ln w="19050">
            <a:solidFill>
              <a:srgbClr val="D208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B9FC9C42-A2B1-BA03-CC48-4A09D0632657}"/>
              </a:ext>
            </a:extLst>
          </p:cNvPr>
          <p:cNvSpPr/>
          <p:nvPr userDrawn="1"/>
        </p:nvSpPr>
        <p:spPr>
          <a:xfrm>
            <a:off x="682428" y="4811343"/>
            <a:ext cx="2498466" cy="160350"/>
          </a:xfrm>
          <a:prstGeom prst="roundRect">
            <a:avLst>
              <a:gd name="adj" fmla="val 0"/>
            </a:avLst>
          </a:prstGeom>
          <a:solidFill>
            <a:srgbClr val="D20872"/>
          </a:solidFill>
          <a:ln>
            <a:solidFill>
              <a:srgbClr val="D208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EACC7FBC-82BB-6FAD-75F5-25C9E41B6728}"/>
              </a:ext>
            </a:extLst>
          </p:cNvPr>
          <p:cNvSpPr/>
          <p:nvPr userDrawn="1"/>
        </p:nvSpPr>
        <p:spPr>
          <a:xfrm>
            <a:off x="682429" y="4864683"/>
            <a:ext cx="2498466" cy="500820"/>
          </a:xfrm>
          <a:prstGeom prst="roundRect">
            <a:avLst>
              <a:gd name="adj" fmla="val 19780"/>
            </a:avLst>
          </a:prstGeom>
          <a:solidFill>
            <a:srgbClr val="D20872"/>
          </a:solidFill>
          <a:ln>
            <a:solidFill>
              <a:srgbClr val="D208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 coins arrondis 33">
            <a:extLst>
              <a:ext uri="{FF2B5EF4-FFF2-40B4-BE49-F238E27FC236}">
                <a16:creationId xmlns:a16="http://schemas.microsoft.com/office/drawing/2014/main" id="{A5F7D428-96AC-BCF3-3E4C-3EB85B1D1716}"/>
              </a:ext>
            </a:extLst>
          </p:cNvPr>
          <p:cNvSpPr/>
          <p:nvPr userDrawn="1"/>
        </p:nvSpPr>
        <p:spPr>
          <a:xfrm>
            <a:off x="3421548" y="1791548"/>
            <a:ext cx="2492713" cy="3060628"/>
          </a:xfrm>
          <a:prstGeom prst="roundRect">
            <a:avLst>
              <a:gd name="adj" fmla="val 0"/>
            </a:avLst>
          </a:prstGeom>
          <a:noFill/>
          <a:ln w="19050">
            <a:solidFill>
              <a:srgbClr val="8A1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 coins arrondis 34">
            <a:extLst>
              <a:ext uri="{FF2B5EF4-FFF2-40B4-BE49-F238E27FC236}">
                <a16:creationId xmlns:a16="http://schemas.microsoft.com/office/drawing/2014/main" id="{10973815-8F8E-47E6-D5D6-E2A9DACCFC6A}"/>
              </a:ext>
            </a:extLst>
          </p:cNvPr>
          <p:cNvSpPr/>
          <p:nvPr userDrawn="1"/>
        </p:nvSpPr>
        <p:spPr>
          <a:xfrm>
            <a:off x="3418371" y="4811343"/>
            <a:ext cx="2498466" cy="160350"/>
          </a:xfrm>
          <a:prstGeom prst="roundRect">
            <a:avLst>
              <a:gd name="adj" fmla="val 0"/>
            </a:avLst>
          </a:prstGeom>
          <a:solidFill>
            <a:srgbClr val="8A1E92"/>
          </a:solidFill>
          <a:ln>
            <a:solidFill>
              <a:srgbClr val="8A1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 coins arrondis 35">
            <a:extLst>
              <a:ext uri="{FF2B5EF4-FFF2-40B4-BE49-F238E27FC236}">
                <a16:creationId xmlns:a16="http://schemas.microsoft.com/office/drawing/2014/main" id="{69BEC080-686C-64D2-AF79-F63C2836C6CB}"/>
              </a:ext>
            </a:extLst>
          </p:cNvPr>
          <p:cNvSpPr/>
          <p:nvPr userDrawn="1"/>
        </p:nvSpPr>
        <p:spPr>
          <a:xfrm>
            <a:off x="3418372" y="4864683"/>
            <a:ext cx="2498466" cy="500820"/>
          </a:xfrm>
          <a:prstGeom prst="roundRect">
            <a:avLst>
              <a:gd name="adj" fmla="val 19780"/>
            </a:avLst>
          </a:prstGeom>
          <a:solidFill>
            <a:srgbClr val="8A1E92"/>
          </a:solidFill>
          <a:ln>
            <a:solidFill>
              <a:srgbClr val="8A1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 coins arrondis 37">
            <a:extLst>
              <a:ext uri="{FF2B5EF4-FFF2-40B4-BE49-F238E27FC236}">
                <a16:creationId xmlns:a16="http://schemas.microsoft.com/office/drawing/2014/main" id="{6FCBA262-0425-B481-9603-5B3158544A15}"/>
              </a:ext>
            </a:extLst>
          </p:cNvPr>
          <p:cNvSpPr/>
          <p:nvPr userDrawn="1"/>
        </p:nvSpPr>
        <p:spPr>
          <a:xfrm>
            <a:off x="6146693" y="1791548"/>
            <a:ext cx="2498464" cy="3060628"/>
          </a:xfrm>
          <a:prstGeom prst="roundRect">
            <a:avLst>
              <a:gd name="adj" fmla="val 0"/>
            </a:avLst>
          </a:prstGeom>
          <a:noFill/>
          <a:ln w="19050">
            <a:solidFill>
              <a:srgbClr val="002E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 coins arrondis 38">
            <a:extLst>
              <a:ext uri="{FF2B5EF4-FFF2-40B4-BE49-F238E27FC236}">
                <a16:creationId xmlns:a16="http://schemas.microsoft.com/office/drawing/2014/main" id="{0B2900F3-BD38-D6ED-7BD0-85CD88A84B1D}"/>
              </a:ext>
            </a:extLst>
          </p:cNvPr>
          <p:cNvSpPr/>
          <p:nvPr userDrawn="1"/>
        </p:nvSpPr>
        <p:spPr>
          <a:xfrm>
            <a:off x="6154311" y="4811343"/>
            <a:ext cx="2498466" cy="160350"/>
          </a:xfrm>
          <a:prstGeom prst="roundRect">
            <a:avLst>
              <a:gd name="adj" fmla="val 0"/>
            </a:avLst>
          </a:prstGeom>
          <a:solidFill>
            <a:srgbClr val="002E8A"/>
          </a:solidFill>
          <a:ln>
            <a:solidFill>
              <a:srgbClr val="002E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 coins arrondis 39">
            <a:extLst>
              <a:ext uri="{FF2B5EF4-FFF2-40B4-BE49-F238E27FC236}">
                <a16:creationId xmlns:a16="http://schemas.microsoft.com/office/drawing/2014/main" id="{339C61BB-A6DF-8280-4FB7-4ABBF65A0875}"/>
              </a:ext>
            </a:extLst>
          </p:cNvPr>
          <p:cNvSpPr/>
          <p:nvPr userDrawn="1"/>
        </p:nvSpPr>
        <p:spPr>
          <a:xfrm>
            <a:off x="6154312" y="4864683"/>
            <a:ext cx="2498466" cy="500820"/>
          </a:xfrm>
          <a:prstGeom prst="roundRect">
            <a:avLst>
              <a:gd name="adj" fmla="val 19780"/>
            </a:avLst>
          </a:prstGeom>
          <a:solidFill>
            <a:srgbClr val="002E8A"/>
          </a:solidFill>
          <a:ln>
            <a:solidFill>
              <a:srgbClr val="002E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 coins arrondis 41">
            <a:extLst>
              <a:ext uri="{FF2B5EF4-FFF2-40B4-BE49-F238E27FC236}">
                <a16:creationId xmlns:a16="http://schemas.microsoft.com/office/drawing/2014/main" id="{D01BE603-07B7-0CCD-064F-8ABD35646457}"/>
              </a:ext>
            </a:extLst>
          </p:cNvPr>
          <p:cNvSpPr/>
          <p:nvPr userDrawn="1"/>
        </p:nvSpPr>
        <p:spPr>
          <a:xfrm>
            <a:off x="8882636" y="1791548"/>
            <a:ext cx="2498464" cy="3060628"/>
          </a:xfrm>
          <a:prstGeom prst="roundRect">
            <a:avLst>
              <a:gd name="adj" fmla="val 0"/>
            </a:avLst>
          </a:prstGeom>
          <a:noFill/>
          <a:ln w="19050">
            <a:solidFill>
              <a:srgbClr val="1565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 coins arrondis 42">
            <a:extLst>
              <a:ext uri="{FF2B5EF4-FFF2-40B4-BE49-F238E27FC236}">
                <a16:creationId xmlns:a16="http://schemas.microsoft.com/office/drawing/2014/main" id="{0E842391-387E-AFFA-7CDD-46E2D1A2CA11}"/>
              </a:ext>
            </a:extLst>
          </p:cNvPr>
          <p:cNvSpPr/>
          <p:nvPr userDrawn="1"/>
        </p:nvSpPr>
        <p:spPr>
          <a:xfrm>
            <a:off x="8890254" y="4811343"/>
            <a:ext cx="2498466" cy="160350"/>
          </a:xfrm>
          <a:prstGeom prst="roundRect">
            <a:avLst>
              <a:gd name="adj" fmla="val 0"/>
            </a:avLst>
          </a:prstGeom>
          <a:solidFill>
            <a:srgbClr val="1565C5"/>
          </a:solidFill>
          <a:ln>
            <a:solidFill>
              <a:srgbClr val="1565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 coins arrondis 43">
            <a:extLst>
              <a:ext uri="{FF2B5EF4-FFF2-40B4-BE49-F238E27FC236}">
                <a16:creationId xmlns:a16="http://schemas.microsoft.com/office/drawing/2014/main" id="{13CC3527-329A-33F1-8DD7-59A036C8811E}"/>
              </a:ext>
            </a:extLst>
          </p:cNvPr>
          <p:cNvSpPr/>
          <p:nvPr userDrawn="1"/>
        </p:nvSpPr>
        <p:spPr>
          <a:xfrm>
            <a:off x="8890255" y="4864683"/>
            <a:ext cx="2498466" cy="500820"/>
          </a:xfrm>
          <a:prstGeom prst="roundRect">
            <a:avLst>
              <a:gd name="adj" fmla="val 19780"/>
            </a:avLst>
          </a:prstGeom>
          <a:solidFill>
            <a:srgbClr val="1565C5"/>
          </a:solidFill>
          <a:ln>
            <a:solidFill>
              <a:srgbClr val="1565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space réservé pour une image  17">
            <a:extLst>
              <a:ext uri="{FF2B5EF4-FFF2-40B4-BE49-F238E27FC236}">
                <a16:creationId xmlns:a16="http://schemas.microsoft.com/office/drawing/2014/main" id="{9C07CC54-C6D1-84AD-1B33-7A74EACA04A0}"/>
              </a:ext>
            </a:extLst>
          </p:cNvPr>
          <p:cNvSpPr>
            <a:spLocks noGrp="1"/>
          </p:cNvSpPr>
          <p:nvPr>
            <p:ph type="pic" sz="quarter" idx="13" hasCustomPrompt="1"/>
          </p:nvPr>
        </p:nvSpPr>
        <p:spPr>
          <a:xfrm>
            <a:off x="698290" y="1797899"/>
            <a:ext cx="2473079" cy="3013444"/>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51" name="Espace réservé pour une image  17">
            <a:extLst>
              <a:ext uri="{FF2B5EF4-FFF2-40B4-BE49-F238E27FC236}">
                <a16:creationId xmlns:a16="http://schemas.microsoft.com/office/drawing/2014/main" id="{0C9731C5-7612-A34D-B2C1-2F125C9AD43F}"/>
              </a:ext>
            </a:extLst>
          </p:cNvPr>
          <p:cNvSpPr>
            <a:spLocks noGrp="1"/>
          </p:cNvSpPr>
          <p:nvPr>
            <p:ph type="pic" sz="quarter" idx="17" hasCustomPrompt="1"/>
          </p:nvPr>
        </p:nvSpPr>
        <p:spPr>
          <a:xfrm>
            <a:off x="3431064" y="1811916"/>
            <a:ext cx="2473079" cy="2999427"/>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52" name="Espace réservé pour une image  17">
            <a:extLst>
              <a:ext uri="{FF2B5EF4-FFF2-40B4-BE49-F238E27FC236}">
                <a16:creationId xmlns:a16="http://schemas.microsoft.com/office/drawing/2014/main" id="{FB0ABB7B-6207-55AF-F6E6-6398C3D969F4}"/>
              </a:ext>
            </a:extLst>
          </p:cNvPr>
          <p:cNvSpPr>
            <a:spLocks noGrp="1"/>
          </p:cNvSpPr>
          <p:nvPr>
            <p:ph type="pic" sz="quarter" idx="18" hasCustomPrompt="1"/>
          </p:nvPr>
        </p:nvSpPr>
        <p:spPr>
          <a:xfrm>
            <a:off x="6164509" y="1811916"/>
            <a:ext cx="2473079" cy="3013444"/>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53" name="Espace réservé pour une image  17">
            <a:extLst>
              <a:ext uri="{FF2B5EF4-FFF2-40B4-BE49-F238E27FC236}">
                <a16:creationId xmlns:a16="http://schemas.microsoft.com/office/drawing/2014/main" id="{CEE54C4D-1574-4BB8-417F-DB704DE8FFA5}"/>
              </a:ext>
            </a:extLst>
          </p:cNvPr>
          <p:cNvSpPr>
            <a:spLocks noGrp="1"/>
          </p:cNvSpPr>
          <p:nvPr>
            <p:ph type="pic" sz="quarter" idx="19" hasCustomPrompt="1"/>
          </p:nvPr>
        </p:nvSpPr>
        <p:spPr>
          <a:xfrm>
            <a:off x="8900401" y="1804907"/>
            <a:ext cx="2473079" cy="3013444"/>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Tree>
    <p:extLst>
      <p:ext uri="{BB962C8B-B14F-4D97-AF65-F5344CB8AC3E}">
        <p14:creationId xmlns:p14="http://schemas.microsoft.com/office/powerpoint/2010/main" val="2333850752"/>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EXTE + IMAGE Structuree">
    <p:bg>
      <p:bgPr>
        <a:gradFill>
          <a:gsLst>
            <a:gs pos="0">
              <a:srgbClr val="1565C5"/>
            </a:gs>
            <a:gs pos="33000">
              <a:srgbClr val="002E8A"/>
            </a:gs>
            <a:gs pos="65000">
              <a:srgbClr val="8A1E92"/>
            </a:gs>
            <a:gs pos="90000">
              <a:srgbClr val="D20872"/>
            </a:gs>
          </a:gsLst>
          <a:path path="circle">
            <a:fillToRect l="100000" t="100000"/>
          </a:path>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D097590-B8C6-36C4-9A42-B3E383A6D49D}"/>
              </a:ext>
            </a:extLst>
          </p:cNvPr>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pour une image  17"/>
          <p:cNvSpPr>
            <a:spLocks noGrp="1"/>
          </p:cNvSpPr>
          <p:nvPr>
            <p:ph type="pic" sz="quarter" idx="13" hasCustomPrompt="1"/>
          </p:nvPr>
        </p:nvSpPr>
        <p:spPr>
          <a:xfrm>
            <a:off x="0" y="458622"/>
            <a:ext cx="4846099" cy="5994565"/>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11" name="Espace réservé du contenu 2"/>
          <p:cNvSpPr>
            <a:spLocks noGrp="1"/>
          </p:cNvSpPr>
          <p:nvPr>
            <p:ph idx="1" hasCustomPrompt="1"/>
          </p:nvPr>
        </p:nvSpPr>
        <p:spPr>
          <a:xfrm>
            <a:off x="5568287" y="1279994"/>
            <a:ext cx="6107776" cy="5113857"/>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8" name="Espace réservé du numéro de diapositive 1"/>
          <p:cNvSpPr txBox="1">
            <a:spLocks/>
          </p:cNvSpPr>
          <p:nvPr userDrawn="1"/>
        </p:nvSpPr>
        <p:spPr>
          <a:xfrm>
            <a:off x="11114036" y="6497934"/>
            <a:ext cx="860251" cy="316523"/>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bg1"/>
                </a:solidFill>
                <a:latin typeface="+mj-lt"/>
                <a:cs typeface="Helvetica Neue Medium"/>
              </a:rPr>
              <a:pPr algn="r"/>
              <a:t>‹N°›</a:t>
            </a:fld>
            <a:endParaRPr lang="fr-FR" sz="800" b="1">
              <a:solidFill>
                <a:schemeClr val="bg1"/>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lang="fr-FR" sz="1050" b="0" i="1" kern="1200" dirty="0">
                <a:solidFill>
                  <a:schemeClr val="bg1"/>
                </a:solidFill>
                <a:latin typeface="Arial" panose="020B0604020202020204" pitchFamily="34" charset="0"/>
                <a:ea typeface="+mn-ea"/>
                <a:cs typeface="Arial" panose="020B0604020202020204" pitchFamily="34" charset="0"/>
              </a:defRPr>
            </a:lvl1pPr>
          </a:lstStyle>
          <a:p>
            <a:pPr lvl="0"/>
            <a:r>
              <a:rPr lang="fr-FR"/>
              <a:t>Titre de la slide</a:t>
            </a:r>
          </a:p>
        </p:txBody>
      </p:sp>
      <p:pic>
        <p:nvPicPr>
          <p:cNvPr id="5" name="Graphique 4">
            <a:extLst>
              <a:ext uri="{FF2B5EF4-FFF2-40B4-BE49-F238E27FC236}">
                <a16:creationId xmlns:a16="http://schemas.microsoft.com/office/drawing/2014/main" id="{76CBAEDF-CB22-C86C-7CB4-61D2BA8CF4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3764" y="5366345"/>
            <a:ext cx="2753561" cy="2983310"/>
          </a:xfrm>
          <a:prstGeom prst="rect">
            <a:avLst/>
          </a:prstGeom>
        </p:spPr>
      </p:pic>
      <p:cxnSp>
        <p:nvCxnSpPr>
          <p:cNvPr id="10" name="Connecteur droit 9">
            <a:extLst>
              <a:ext uri="{FF2B5EF4-FFF2-40B4-BE49-F238E27FC236}">
                <a16:creationId xmlns:a16="http://schemas.microsoft.com/office/drawing/2014/main" id="{0F39DDC9-8276-9C1A-5307-3745E8C35A95}"/>
              </a:ext>
            </a:extLst>
          </p:cNvPr>
          <p:cNvCxnSpPr>
            <a:cxnSpLocks/>
          </p:cNvCxnSpPr>
          <p:nvPr userDrawn="1"/>
        </p:nvCxnSpPr>
        <p:spPr>
          <a:xfrm flipH="1">
            <a:off x="1436907" y="468149"/>
            <a:ext cx="7" cy="599456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13828360-EE1F-AA56-0E04-2E7C85C487AB}"/>
              </a:ext>
            </a:extLst>
          </p:cNvPr>
          <p:cNvCxnSpPr>
            <a:cxnSpLocks/>
          </p:cNvCxnSpPr>
          <p:nvPr userDrawn="1"/>
        </p:nvCxnSpPr>
        <p:spPr>
          <a:xfrm>
            <a:off x="1436914" y="2425310"/>
            <a:ext cx="340918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AAFEC9DE-2D67-2C8F-BCFE-BEB2AA0DF8FB}"/>
              </a:ext>
            </a:extLst>
          </p:cNvPr>
          <p:cNvSpPr/>
          <p:nvPr userDrawn="1"/>
        </p:nvSpPr>
        <p:spPr>
          <a:xfrm>
            <a:off x="-1" y="473136"/>
            <a:ext cx="1436908" cy="711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49DF8ED5-CEF9-4185-62D4-62BAB4125210}"/>
              </a:ext>
            </a:extLst>
          </p:cNvPr>
          <p:cNvSpPr/>
          <p:nvPr userDrawn="1"/>
        </p:nvSpPr>
        <p:spPr>
          <a:xfrm>
            <a:off x="4210057" y="463611"/>
            <a:ext cx="780441" cy="19920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88492D41-18B8-EBAF-2D8A-CE268FE915A2}"/>
              </a:ext>
            </a:extLst>
          </p:cNvPr>
          <p:cNvSpPr/>
          <p:nvPr userDrawn="1"/>
        </p:nvSpPr>
        <p:spPr>
          <a:xfrm>
            <a:off x="1" y="5384673"/>
            <a:ext cx="419099" cy="10775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EBF6D537-5949-D9FC-266F-BE2716007752}"/>
              </a:ext>
            </a:extLst>
          </p:cNvPr>
          <p:cNvSpPr/>
          <p:nvPr userDrawn="1"/>
        </p:nvSpPr>
        <p:spPr>
          <a:xfrm flipH="1">
            <a:off x="1436900" y="6134102"/>
            <a:ext cx="3553598" cy="310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0" name="Connecteur droit 19">
            <a:extLst>
              <a:ext uri="{FF2B5EF4-FFF2-40B4-BE49-F238E27FC236}">
                <a16:creationId xmlns:a16="http://schemas.microsoft.com/office/drawing/2014/main" id="{36CDE1B9-9B6D-1CB2-1A87-FC605E1542EE}"/>
              </a:ext>
            </a:extLst>
          </p:cNvPr>
          <p:cNvCxnSpPr>
            <a:cxnSpLocks/>
          </p:cNvCxnSpPr>
          <p:nvPr userDrawn="1"/>
        </p:nvCxnSpPr>
        <p:spPr>
          <a:xfrm>
            <a:off x="0" y="5384673"/>
            <a:ext cx="1436901"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7925347"/>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EXTE + IMAGE">
    <p:bg>
      <p:bgPr>
        <a:gradFill>
          <a:gsLst>
            <a:gs pos="0">
              <a:srgbClr val="1565C5"/>
            </a:gs>
            <a:gs pos="33000">
              <a:srgbClr val="002E8A"/>
            </a:gs>
            <a:gs pos="65000">
              <a:srgbClr val="8A1E92"/>
            </a:gs>
            <a:gs pos="90000">
              <a:srgbClr val="D20872"/>
            </a:gs>
          </a:gsLst>
          <a:path path="circle">
            <a:fillToRect l="100000" t="100000"/>
          </a:path>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D097590-B8C6-36C4-9A42-B3E383A6D49D}"/>
              </a:ext>
            </a:extLst>
          </p:cNvPr>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pour une image  17"/>
          <p:cNvSpPr>
            <a:spLocks noGrp="1"/>
          </p:cNvSpPr>
          <p:nvPr>
            <p:ph type="pic" sz="quarter" idx="13" hasCustomPrompt="1"/>
          </p:nvPr>
        </p:nvSpPr>
        <p:spPr>
          <a:xfrm>
            <a:off x="7794170" y="464146"/>
            <a:ext cx="4397829" cy="5989042"/>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11" name="Espace réservé du contenu 2"/>
          <p:cNvSpPr>
            <a:spLocks noGrp="1"/>
          </p:cNvSpPr>
          <p:nvPr>
            <p:ph idx="1" hasCustomPrompt="1"/>
          </p:nvPr>
        </p:nvSpPr>
        <p:spPr>
          <a:xfrm>
            <a:off x="778569" y="1279994"/>
            <a:ext cx="6107776" cy="5113857"/>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8" name="Espace réservé du numéro de diapositive 1"/>
          <p:cNvSpPr txBox="1">
            <a:spLocks/>
          </p:cNvSpPr>
          <p:nvPr userDrawn="1"/>
        </p:nvSpPr>
        <p:spPr>
          <a:xfrm>
            <a:off x="11114036" y="6497934"/>
            <a:ext cx="860251" cy="316523"/>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bg1"/>
                </a:solidFill>
                <a:latin typeface="+mj-lt"/>
                <a:cs typeface="Helvetica Neue Medium"/>
              </a:rPr>
              <a:pPr algn="r"/>
              <a:t>‹N°›</a:t>
            </a:fld>
            <a:endParaRPr lang="fr-FR" sz="800" b="1">
              <a:solidFill>
                <a:schemeClr val="bg1"/>
              </a:solidFill>
              <a:latin typeface="+mj-lt"/>
              <a:cs typeface="Helvetica Neue Medium"/>
            </a:endParaRPr>
          </a:p>
        </p:txBody>
      </p:sp>
      <p:sp>
        <p:nvSpPr>
          <p:cNvPr id="13" name="Espace réservé du texte 4"/>
          <p:cNvSpPr>
            <a:spLocks noGrp="1"/>
          </p:cNvSpPr>
          <p:nvPr>
            <p:ph type="body" sz="quarter" idx="12" hasCustomPrompt="1"/>
          </p:nvPr>
        </p:nvSpPr>
        <p:spPr>
          <a:xfrm>
            <a:off x="778569"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Titre de la slide</a:t>
            </a:r>
          </a:p>
        </p:txBody>
      </p:sp>
      <p:sp>
        <p:nvSpPr>
          <p:cNvPr id="16" name="Rectangle 15"/>
          <p:cNvSpPr/>
          <p:nvPr userDrawn="1"/>
        </p:nvSpPr>
        <p:spPr>
          <a:xfrm>
            <a:off x="764056"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418156"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lang="fr-FR" sz="1050" b="0" i="1" kern="1200" dirty="0">
                <a:solidFill>
                  <a:schemeClr val="bg1"/>
                </a:solidFill>
                <a:latin typeface="Arial" panose="020B0604020202020204" pitchFamily="34" charset="0"/>
                <a:ea typeface="+mn-ea"/>
                <a:cs typeface="Arial" panose="020B0604020202020204" pitchFamily="34" charset="0"/>
              </a:defRPr>
            </a:lvl1pPr>
          </a:lstStyle>
          <a:p>
            <a:pPr lvl="0"/>
            <a:r>
              <a:rPr lang="fr-FR"/>
              <a:t>Titre de la slide</a:t>
            </a:r>
          </a:p>
        </p:txBody>
      </p:sp>
      <p:pic>
        <p:nvPicPr>
          <p:cNvPr id="5" name="Graphique 4">
            <a:extLst>
              <a:ext uri="{FF2B5EF4-FFF2-40B4-BE49-F238E27FC236}">
                <a16:creationId xmlns:a16="http://schemas.microsoft.com/office/drawing/2014/main" id="{76CBAEDF-CB22-C86C-7CB4-61D2BA8CF4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3764" y="5366345"/>
            <a:ext cx="2753561" cy="2983310"/>
          </a:xfrm>
          <a:prstGeom prst="rect">
            <a:avLst/>
          </a:prstGeom>
        </p:spPr>
      </p:pic>
    </p:spTree>
    <p:extLst>
      <p:ext uri="{BB962C8B-B14F-4D97-AF65-F5344CB8AC3E}">
        <p14:creationId xmlns:p14="http://schemas.microsoft.com/office/powerpoint/2010/main" val="3893121529"/>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NEUTRE">
    <p:bg>
      <p:bgPr>
        <a:gradFill>
          <a:gsLst>
            <a:gs pos="0">
              <a:srgbClr val="1565C5"/>
            </a:gs>
            <a:gs pos="33000">
              <a:srgbClr val="002E8A"/>
            </a:gs>
            <a:gs pos="65000">
              <a:srgbClr val="8A1E92"/>
            </a:gs>
            <a:gs pos="90000">
              <a:srgbClr val="D20872"/>
            </a:gs>
          </a:gsLst>
          <a:path path="circle">
            <a:fillToRect l="100000" t="100000"/>
          </a:path>
        </a:gra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lang="fr-FR" sz="1050" b="0" i="1" kern="1200" dirty="0">
                <a:solidFill>
                  <a:schemeClr val="bg1">
                    <a:lumMod val="50000"/>
                  </a:schemeClr>
                </a:solidFill>
                <a:latin typeface="Arial" panose="020B0604020202020204" pitchFamily="34" charset="0"/>
                <a:ea typeface="+mn-ea"/>
                <a:cs typeface="Arial" panose="020B0604020202020204" pitchFamily="34" charset="0"/>
              </a:defRPr>
            </a:lvl1pPr>
          </a:lstStyle>
          <a:p>
            <a:pPr lvl="0"/>
            <a:r>
              <a:rPr lang="fr-FR"/>
              <a:t>Titre de la slide</a:t>
            </a:r>
          </a:p>
        </p:txBody>
      </p:sp>
      <p:pic>
        <p:nvPicPr>
          <p:cNvPr id="5" name="Graphique 4">
            <a:extLst>
              <a:ext uri="{FF2B5EF4-FFF2-40B4-BE49-F238E27FC236}">
                <a16:creationId xmlns:a16="http://schemas.microsoft.com/office/drawing/2014/main" id="{C85F9DF5-1C90-ED67-D417-B89C2AD28F8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3764" y="5366345"/>
            <a:ext cx="2753561" cy="2983310"/>
          </a:xfrm>
          <a:prstGeom prst="rect">
            <a:avLst/>
          </a:prstGeom>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LANCHE IMAGES">
    <p:bg>
      <p:bgPr>
        <a:solidFill>
          <a:schemeClr val="bg1"/>
        </a:solidFill>
        <a:effectLst/>
      </p:bgPr>
    </p:bg>
    <p:spTree>
      <p:nvGrpSpPr>
        <p:cNvPr id="1" name=""/>
        <p:cNvGrpSpPr/>
        <p:nvPr/>
      </p:nvGrpSpPr>
      <p:grpSpPr>
        <a:xfrm>
          <a:off x="0" y="0"/>
          <a:ext cx="0" cy="0"/>
          <a:chOff x="0" y="0"/>
          <a:chExt cx="0" cy="0"/>
        </a:xfrm>
      </p:grpSpPr>
      <p:sp>
        <p:nvSpPr>
          <p:cNvPr id="3" name="Espace réservé pour une image  17">
            <a:extLst>
              <a:ext uri="{FF2B5EF4-FFF2-40B4-BE49-F238E27FC236}">
                <a16:creationId xmlns:a16="http://schemas.microsoft.com/office/drawing/2014/main" id="{4C709EDA-F27B-025A-CFED-D4E75EA96E62}"/>
              </a:ext>
            </a:extLst>
          </p:cNvPr>
          <p:cNvSpPr>
            <a:spLocks noGrp="1"/>
          </p:cNvSpPr>
          <p:nvPr>
            <p:ph type="pic" sz="quarter" idx="13" hasCustomPrompt="1"/>
          </p:nvPr>
        </p:nvSpPr>
        <p:spPr>
          <a:xfrm>
            <a:off x="367130" y="0"/>
            <a:ext cx="3705225" cy="6857999"/>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4" name="Espace réservé pour une image  17">
            <a:extLst>
              <a:ext uri="{FF2B5EF4-FFF2-40B4-BE49-F238E27FC236}">
                <a16:creationId xmlns:a16="http://schemas.microsoft.com/office/drawing/2014/main" id="{72D0540C-5172-1B20-3BB1-4A521CDE5273}"/>
              </a:ext>
            </a:extLst>
          </p:cNvPr>
          <p:cNvSpPr>
            <a:spLocks noGrp="1"/>
          </p:cNvSpPr>
          <p:nvPr>
            <p:ph type="pic" sz="quarter" idx="14" hasCustomPrompt="1"/>
          </p:nvPr>
        </p:nvSpPr>
        <p:spPr>
          <a:xfrm>
            <a:off x="4243387" y="104775"/>
            <a:ext cx="3705225" cy="2734767"/>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5" name="Espace réservé pour une image  17">
            <a:extLst>
              <a:ext uri="{FF2B5EF4-FFF2-40B4-BE49-F238E27FC236}">
                <a16:creationId xmlns:a16="http://schemas.microsoft.com/office/drawing/2014/main" id="{B25607AA-1F98-1778-A608-0E47811DE5B9}"/>
              </a:ext>
            </a:extLst>
          </p:cNvPr>
          <p:cNvSpPr>
            <a:spLocks noGrp="1"/>
          </p:cNvSpPr>
          <p:nvPr>
            <p:ph type="pic" sz="quarter" idx="15" hasCustomPrompt="1"/>
          </p:nvPr>
        </p:nvSpPr>
        <p:spPr>
          <a:xfrm>
            <a:off x="4243387" y="3009900"/>
            <a:ext cx="3705225" cy="3743325"/>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6" name="Espace réservé pour une image  17">
            <a:extLst>
              <a:ext uri="{FF2B5EF4-FFF2-40B4-BE49-F238E27FC236}">
                <a16:creationId xmlns:a16="http://schemas.microsoft.com/office/drawing/2014/main" id="{55AAB349-8E67-E1CF-92CA-FE33A427AA01}"/>
              </a:ext>
            </a:extLst>
          </p:cNvPr>
          <p:cNvSpPr>
            <a:spLocks noGrp="1"/>
          </p:cNvSpPr>
          <p:nvPr>
            <p:ph type="pic" sz="quarter" idx="16" hasCustomPrompt="1"/>
          </p:nvPr>
        </p:nvSpPr>
        <p:spPr>
          <a:xfrm>
            <a:off x="8110120" y="0"/>
            <a:ext cx="3714750" cy="6858000"/>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8" name="Rectangle 7">
            <a:extLst>
              <a:ext uri="{FF2B5EF4-FFF2-40B4-BE49-F238E27FC236}">
                <a16:creationId xmlns:a16="http://schemas.microsoft.com/office/drawing/2014/main" id="{1E29672C-2A0C-B5F9-390E-920750D86790}"/>
              </a:ext>
            </a:extLst>
          </p:cNvPr>
          <p:cNvSpPr/>
          <p:nvPr userDrawn="1"/>
        </p:nvSpPr>
        <p:spPr>
          <a:xfrm rot="10800000">
            <a:off x="-4" y="0"/>
            <a:ext cx="367134" cy="6858000"/>
          </a:xfrm>
          <a:prstGeom prst="rect">
            <a:avLst/>
          </a:prstGeom>
          <a:gradFill flip="none" rotWithShape="1">
            <a:gsLst>
              <a:gs pos="0">
                <a:srgbClr val="1565C5"/>
              </a:gs>
              <a:gs pos="33000">
                <a:srgbClr val="002E8A"/>
              </a:gs>
              <a:gs pos="65000">
                <a:srgbClr val="8A1E92"/>
              </a:gs>
              <a:gs pos="90000">
                <a:srgbClr val="D2087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3B44BB6F-67EF-6FB0-0518-DF59B54ECD64}"/>
              </a:ext>
            </a:extLst>
          </p:cNvPr>
          <p:cNvSpPr/>
          <p:nvPr userDrawn="1"/>
        </p:nvSpPr>
        <p:spPr>
          <a:xfrm rot="10800000">
            <a:off x="11824870" y="0"/>
            <a:ext cx="367134" cy="6858000"/>
          </a:xfrm>
          <a:prstGeom prst="rect">
            <a:avLst/>
          </a:prstGeom>
          <a:gradFill flip="none" rotWithShape="1">
            <a:gsLst>
              <a:gs pos="0">
                <a:srgbClr val="1565C5"/>
              </a:gs>
              <a:gs pos="33000">
                <a:srgbClr val="002E8A"/>
              </a:gs>
              <a:gs pos="65000">
                <a:srgbClr val="8A1E92"/>
              </a:gs>
              <a:gs pos="90000">
                <a:srgbClr val="D2087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21469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NCHE IMAGES 2">
    <p:bg>
      <p:bgPr>
        <a:solidFill>
          <a:schemeClr val="bg1"/>
        </a:solidFill>
        <a:effectLst/>
      </p:bgPr>
    </p:bg>
    <p:spTree>
      <p:nvGrpSpPr>
        <p:cNvPr id="1" name=""/>
        <p:cNvGrpSpPr/>
        <p:nvPr/>
      </p:nvGrpSpPr>
      <p:grpSpPr>
        <a:xfrm>
          <a:off x="0" y="0"/>
          <a:ext cx="0" cy="0"/>
          <a:chOff x="0" y="0"/>
          <a:chExt cx="0" cy="0"/>
        </a:xfrm>
      </p:grpSpPr>
      <p:sp>
        <p:nvSpPr>
          <p:cNvPr id="3" name="Espace réservé pour une image  17">
            <a:extLst>
              <a:ext uri="{FF2B5EF4-FFF2-40B4-BE49-F238E27FC236}">
                <a16:creationId xmlns:a16="http://schemas.microsoft.com/office/drawing/2014/main" id="{4C709EDA-F27B-025A-CFED-D4E75EA96E62}"/>
              </a:ext>
            </a:extLst>
          </p:cNvPr>
          <p:cNvSpPr>
            <a:spLocks noGrp="1"/>
          </p:cNvSpPr>
          <p:nvPr>
            <p:ph type="pic" sz="quarter" idx="13" hasCustomPrompt="1"/>
          </p:nvPr>
        </p:nvSpPr>
        <p:spPr>
          <a:xfrm>
            <a:off x="367130" y="0"/>
            <a:ext cx="3705225" cy="6857999"/>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4" name="Espace réservé pour une image  17">
            <a:extLst>
              <a:ext uri="{FF2B5EF4-FFF2-40B4-BE49-F238E27FC236}">
                <a16:creationId xmlns:a16="http://schemas.microsoft.com/office/drawing/2014/main" id="{72D0540C-5172-1B20-3BB1-4A521CDE5273}"/>
              </a:ext>
            </a:extLst>
          </p:cNvPr>
          <p:cNvSpPr>
            <a:spLocks noGrp="1"/>
          </p:cNvSpPr>
          <p:nvPr>
            <p:ph type="pic" sz="quarter" idx="14" hasCustomPrompt="1"/>
          </p:nvPr>
        </p:nvSpPr>
        <p:spPr>
          <a:xfrm>
            <a:off x="4243387" y="-1"/>
            <a:ext cx="7581483" cy="2839543"/>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5" name="Espace réservé pour une image  17">
            <a:extLst>
              <a:ext uri="{FF2B5EF4-FFF2-40B4-BE49-F238E27FC236}">
                <a16:creationId xmlns:a16="http://schemas.microsoft.com/office/drawing/2014/main" id="{B25607AA-1F98-1778-A608-0E47811DE5B9}"/>
              </a:ext>
            </a:extLst>
          </p:cNvPr>
          <p:cNvSpPr>
            <a:spLocks noGrp="1"/>
          </p:cNvSpPr>
          <p:nvPr>
            <p:ph type="pic" sz="quarter" idx="15" hasCustomPrompt="1"/>
          </p:nvPr>
        </p:nvSpPr>
        <p:spPr>
          <a:xfrm>
            <a:off x="4243387" y="3009901"/>
            <a:ext cx="3705225" cy="3848100"/>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6" name="Espace réservé pour une image  17">
            <a:extLst>
              <a:ext uri="{FF2B5EF4-FFF2-40B4-BE49-F238E27FC236}">
                <a16:creationId xmlns:a16="http://schemas.microsoft.com/office/drawing/2014/main" id="{55AAB349-8E67-E1CF-92CA-FE33A427AA01}"/>
              </a:ext>
            </a:extLst>
          </p:cNvPr>
          <p:cNvSpPr>
            <a:spLocks noGrp="1"/>
          </p:cNvSpPr>
          <p:nvPr>
            <p:ph type="pic" sz="quarter" idx="16" hasCustomPrompt="1"/>
          </p:nvPr>
        </p:nvSpPr>
        <p:spPr>
          <a:xfrm>
            <a:off x="8110120" y="3009900"/>
            <a:ext cx="3729038" cy="3848099"/>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2" name="Rectangle 1">
            <a:extLst>
              <a:ext uri="{FF2B5EF4-FFF2-40B4-BE49-F238E27FC236}">
                <a16:creationId xmlns:a16="http://schemas.microsoft.com/office/drawing/2014/main" id="{CF04BFDC-E530-D204-4470-D0EE51D49CF3}"/>
              </a:ext>
            </a:extLst>
          </p:cNvPr>
          <p:cNvSpPr/>
          <p:nvPr userDrawn="1"/>
        </p:nvSpPr>
        <p:spPr>
          <a:xfrm rot="10800000">
            <a:off x="-4" y="0"/>
            <a:ext cx="367134" cy="6858000"/>
          </a:xfrm>
          <a:prstGeom prst="rect">
            <a:avLst/>
          </a:prstGeom>
          <a:gradFill flip="none" rotWithShape="1">
            <a:gsLst>
              <a:gs pos="0">
                <a:srgbClr val="1565C5"/>
              </a:gs>
              <a:gs pos="33000">
                <a:srgbClr val="002E8A"/>
              </a:gs>
              <a:gs pos="65000">
                <a:srgbClr val="8A1E92"/>
              </a:gs>
              <a:gs pos="90000">
                <a:srgbClr val="D2087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57F1400B-1F21-43D2-BD58-0595832CEE00}"/>
              </a:ext>
            </a:extLst>
          </p:cNvPr>
          <p:cNvSpPr/>
          <p:nvPr userDrawn="1"/>
        </p:nvSpPr>
        <p:spPr>
          <a:xfrm rot="10800000">
            <a:off x="11839158" y="-1"/>
            <a:ext cx="367134" cy="6858000"/>
          </a:xfrm>
          <a:prstGeom prst="rect">
            <a:avLst/>
          </a:prstGeom>
          <a:gradFill flip="none" rotWithShape="1">
            <a:gsLst>
              <a:gs pos="0">
                <a:srgbClr val="1565C5"/>
              </a:gs>
              <a:gs pos="33000">
                <a:srgbClr val="002E8A"/>
              </a:gs>
              <a:gs pos="65000">
                <a:srgbClr val="8A1E92"/>
              </a:gs>
              <a:gs pos="90000">
                <a:srgbClr val="D2087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93286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Image 3" descr="Une image contenant texte, Police, Graphique, graphisme&#10;&#10;Description générée automatiquement">
            <a:extLst>
              <a:ext uri="{FF2B5EF4-FFF2-40B4-BE49-F238E27FC236}">
                <a16:creationId xmlns:a16="http://schemas.microsoft.com/office/drawing/2014/main" id="{A712DCDC-7602-810E-5D86-CEB565F491A3}"/>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86384" y="6080126"/>
            <a:ext cx="1671016" cy="1181356"/>
          </a:xfrm>
          <a:prstGeom prst="rect">
            <a:avLst/>
          </a:prstGeom>
        </p:spPr>
      </p:pic>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bg1"/>
                </a:solidFill>
                <a:latin typeface="+mj-lt"/>
                <a:cs typeface="Helvetica Neue Medium"/>
              </a:rPr>
              <a:pPr algn="r"/>
              <a:t>‹N°›</a:t>
            </a:fld>
            <a:endParaRPr lang="fr-FR" sz="800" b="1">
              <a:solidFill>
                <a:schemeClr val="bg1"/>
              </a:solidFill>
              <a:latin typeface="+mj-lt"/>
              <a:cs typeface="Helvetica Neue Medium"/>
            </a:endParaRPr>
          </a:p>
        </p:txBody>
      </p:sp>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91" r:id="rId3"/>
    <p:sldLayoutId id="2147483682" r:id="rId4"/>
    <p:sldLayoutId id="2147483683" r:id="rId5"/>
    <p:sldLayoutId id="2147483687" r:id="rId6"/>
    <p:sldLayoutId id="2147483689" r:id="rId7"/>
    <p:sldLayoutId id="2147483685" r:id="rId8"/>
    <p:sldLayoutId id="2147483684" r:id="rId9"/>
    <p:sldLayoutId id="2147483675" r:id="rId10"/>
    <p:sldLayoutId id="2147483686" r:id="rId11"/>
    <p:sldLayoutId id="2147483690" r:id="rId12"/>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26" Type="http://schemas.openxmlformats.org/officeDocument/2006/relationships/slide" Target="slide5.xml"/><Relationship Id="rId39" Type="http://schemas.openxmlformats.org/officeDocument/2006/relationships/slide" Target="slide40.xml"/><Relationship Id="rId3" Type="http://schemas.openxmlformats.org/officeDocument/2006/relationships/image" Target="../media/image9.jpeg"/><Relationship Id="rId21" Type="http://schemas.openxmlformats.org/officeDocument/2006/relationships/image" Target="../media/image27.png"/><Relationship Id="rId34" Type="http://schemas.openxmlformats.org/officeDocument/2006/relationships/slide" Target="slide42.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slide" Target="slide38.xml"/><Relationship Id="rId38" Type="http://schemas.openxmlformats.org/officeDocument/2006/relationships/image" Target="../media/image7.png"/><Relationship Id="rId2" Type="http://schemas.openxmlformats.org/officeDocument/2006/relationships/image" Target="../media/image8.jpeg"/><Relationship Id="rId16" Type="http://schemas.openxmlformats.org/officeDocument/2006/relationships/image" Target="../media/image22.png"/><Relationship Id="rId20" Type="http://schemas.openxmlformats.org/officeDocument/2006/relationships/image" Target="../media/image26.png"/><Relationship Id="rId29" Type="http://schemas.openxmlformats.org/officeDocument/2006/relationships/slide" Target="slide25.xml"/><Relationship Id="rId1" Type="http://schemas.openxmlformats.org/officeDocument/2006/relationships/slideLayout" Target="../slideLayouts/slideLayout10.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png"/><Relationship Id="rId32" Type="http://schemas.openxmlformats.org/officeDocument/2006/relationships/slide" Target="slide33.xml"/><Relationship Id="rId37" Type="http://schemas.openxmlformats.org/officeDocument/2006/relationships/image" Target="../media/image32.png"/><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slide" Target="slide18.xml"/><Relationship Id="rId36" Type="http://schemas.openxmlformats.org/officeDocument/2006/relationships/slide" Target="slide48.xml"/><Relationship Id="rId10" Type="http://schemas.openxmlformats.org/officeDocument/2006/relationships/image" Target="../media/image16.jpeg"/><Relationship Id="rId19" Type="http://schemas.openxmlformats.org/officeDocument/2006/relationships/image" Target="../media/image25.png"/><Relationship Id="rId31" Type="http://schemas.openxmlformats.org/officeDocument/2006/relationships/slide" Target="slide31.xml"/><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slide" Target="slide10.xml"/><Relationship Id="rId30" Type="http://schemas.openxmlformats.org/officeDocument/2006/relationships/slide" Target="slide29.xml"/><Relationship Id="rId35" Type="http://schemas.openxmlformats.org/officeDocument/2006/relationships/slide" Target="slide44.xml"/></Relationships>
</file>

<file path=ppt/slides/_rels/slide3.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33.xml"/><Relationship Id="rId18" Type="http://schemas.openxmlformats.org/officeDocument/2006/relationships/slide" Target="slide42.xml"/><Relationship Id="rId26" Type="http://schemas.openxmlformats.org/officeDocument/2006/relationships/slide" Target="slide7.xml"/><Relationship Id="rId39" Type="http://schemas.openxmlformats.org/officeDocument/2006/relationships/slide" Target="slide20.xml"/><Relationship Id="rId3" Type="http://schemas.openxmlformats.org/officeDocument/2006/relationships/image" Target="../media/image33.jpeg"/><Relationship Id="rId21" Type="http://schemas.openxmlformats.org/officeDocument/2006/relationships/slide" Target="slide45.xml"/><Relationship Id="rId34" Type="http://schemas.openxmlformats.org/officeDocument/2006/relationships/slide" Target="slide16.xml"/><Relationship Id="rId7" Type="http://schemas.openxmlformats.org/officeDocument/2006/relationships/slide" Target="slide2.xml"/><Relationship Id="rId12" Type="http://schemas.openxmlformats.org/officeDocument/2006/relationships/slide" Target="slide31.xml"/><Relationship Id="rId17" Type="http://schemas.openxmlformats.org/officeDocument/2006/relationships/slide" Target="slide40.xml"/><Relationship Id="rId25" Type="http://schemas.openxmlformats.org/officeDocument/2006/relationships/slide" Target="slide6.xml"/><Relationship Id="rId33" Type="http://schemas.openxmlformats.org/officeDocument/2006/relationships/slide" Target="slide15.xml"/><Relationship Id="rId38" Type="http://schemas.openxmlformats.org/officeDocument/2006/relationships/slide" Target="slide21.xml"/><Relationship Id="rId2" Type="http://schemas.openxmlformats.org/officeDocument/2006/relationships/notesSlide" Target="../notesSlides/notesSlide1.xml"/><Relationship Id="rId16" Type="http://schemas.openxmlformats.org/officeDocument/2006/relationships/slide" Target="slide38.xml"/><Relationship Id="rId20" Type="http://schemas.openxmlformats.org/officeDocument/2006/relationships/slide" Target="slide44.xml"/><Relationship Id="rId29" Type="http://schemas.openxmlformats.org/officeDocument/2006/relationships/slide" Target="slide10.xml"/><Relationship Id="rId1" Type="http://schemas.openxmlformats.org/officeDocument/2006/relationships/slideLayout" Target="../slideLayouts/slideLayout5.xml"/><Relationship Id="rId6" Type="http://schemas.openxmlformats.org/officeDocument/2006/relationships/image" Target="../media/image35.png"/><Relationship Id="rId11" Type="http://schemas.openxmlformats.org/officeDocument/2006/relationships/slide" Target="slide29.xml"/><Relationship Id="rId24" Type="http://schemas.openxmlformats.org/officeDocument/2006/relationships/slide" Target="slide4.xml"/><Relationship Id="rId32" Type="http://schemas.openxmlformats.org/officeDocument/2006/relationships/slide" Target="slide14.xml"/><Relationship Id="rId37" Type="http://schemas.openxmlformats.org/officeDocument/2006/relationships/slide" Target="slide19.xml"/><Relationship Id="rId40" Type="http://schemas.openxmlformats.org/officeDocument/2006/relationships/image" Target="../media/image36.jpeg"/><Relationship Id="rId5" Type="http://schemas.openxmlformats.org/officeDocument/2006/relationships/image" Target="../media/image34.png"/><Relationship Id="rId15" Type="http://schemas.openxmlformats.org/officeDocument/2006/relationships/slide" Target="slide37.xml"/><Relationship Id="rId23" Type="http://schemas.openxmlformats.org/officeDocument/2006/relationships/slide" Target="slide48.xml"/><Relationship Id="rId28" Type="http://schemas.openxmlformats.org/officeDocument/2006/relationships/slide" Target="slide9.xml"/><Relationship Id="rId36" Type="http://schemas.openxmlformats.org/officeDocument/2006/relationships/slide" Target="slide18.xml"/><Relationship Id="rId10" Type="http://schemas.openxmlformats.org/officeDocument/2006/relationships/slide" Target="slide27.xml"/><Relationship Id="rId19" Type="http://schemas.openxmlformats.org/officeDocument/2006/relationships/slide" Target="slide43.xml"/><Relationship Id="rId31" Type="http://schemas.openxmlformats.org/officeDocument/2006/relationships/slide" Target="slide13.xml"/><Relationship Id="rId4" Type="http://schemas.openxmlformats.org/officeDocument/2006/relationships/slide" Target="slide5.xml"/><Relationship Id="rId9" Type="http://schemas.openxmlformats.org/officeDocument/2006/relationships/slide" Target="slide25.xml"/><Relationship Id="rId14" Type="http://schemas.openxmlformats.org/officeDocument/2006/relationships/slide" Target="slide34.xml"/><Relationship Id="rId22" Type="http://schemas.openxmlformats.org/officeDocument/2006/relationships/slide" Target="slide46.xml"/><Relationship Id="rId27" Type="http://schemas.openxmlformats.org/officeDocument/2006/relationships/slide" Target="slide8.xml"/><Relationship Id="rId30" Type="http://schemas.openxmlformats.org/officeDocument/2006/relationships/slide" Target="slide12.xml"/><Relationship Id="rId35" Type="http://schemas.openxmlformats.org/officeDocument/2006/relationships/slide" Target="slide17.xm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26" Type="http://schemas.openxmlformats.org/officeDocument/2006/relationships/slide" Target="slide5.xml"/><Relationship Id="rId39" Type="http://schemas.openxmlformats.org/officeDocument/2006/relationships/image" Target="../media/image37.png"/><Relationship Id="rId3" Type="http://schemas.openxmlformats.org/officeDocument/2006/relationships/image" Target="../media/image9.jpeg"/><Relationship Id="rId21" Type="http://schemas.openxmlformats.org/officeDocument/2006/relationships/image" Target="../media/image27.png"/><Relationship Id="rId34" Type="http://schemas.openxmlformats.org/officeDocument/2006/relationships/slide" Target="slide40.xml"/><Relationship Id="rId42" Type="http://schemas.openxmlformats.org/officeDocument/2006/relationships/image" Target="../media/image33.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slide" Target="slide43.xml"/><Relationship Id="rId38" Type="http://schemas.openxmlformats.org/officeDocument/2006/relationships/image" Target="../media/image32.png"/><Relationship Id="rId2" Type="http://schemas.openxmlformats.org/officeDocument/2006/relationships/image" Target="../media/image8.jpeg"/><Relationship Id="rId16" Type="http://schemas.openxmlformats.org/officeDocument/2006/relationships/image" Target="../media/image22.png"/><Relationship Id="rId20" Type="http://schemas.openxmlformats.org/officeDocument/2006/relationships/image" Target="../media/image26.png"/><Relationship Id="rId29" Type="http://schemas.openxmlformats.org/officeDocument/2006/relationships/slide" Target="slide25.xml"/><Relationship Id="rId41" Type="http://schemas.openxmlformats.org/officeDocument/2006/relationships/image" Target="../media/image38.png"/><Relationship Id="rId1" Type="http://schemas.openxmlformats.org/officeDocument/2006/relationships/slideLayout" Target="../slideLayouts/slideLayout10.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png"/><Relationship Id="rId32" Type="http://schemas.openxmlformats.org/officeDocument/2006/relationships/slide" Target="slide33.xml"/><Relationship Id="rId37" Type="http://schemas.openxmlformats.org/officeDocument/2006/relationships/slide" Target="slide48.xml"/><Relationship Id="rId40" Type="http://schemas.microsoft.com/office/2007/relationships/hdphoto" Target="../media/hdphoto2.wdp"/><Relationship Id="rId45" Type="http://schemas.openxmlformats.org/officeDocument/2006/relationships/image" Target="../media/image7.png"/><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slide" Target="slide21.xml"/><Relationship Id="rId36" Type="http://schemas.openxmlformats.org/officeDocument/2006/relationships/slide" Target="slide44.xml"/><Relationship Id="rId10" Type="http://schemas.openxmlformats.org/officeDocument/2006/relationships/image" Target="../media/image16.jpeg"/><Relationship Id="rId19" Type="http://schemas.openxmlformats.org/officeDocument/2006/relationships/image" Target="../media/image25.png"/><Relationship Id="rId31" Type="http://schemas.openxmlformats.org/officeDocument/2006/relationships/slide" Target="slide31.xml"/><Relationship Id="rId44" Type="http://schemas.openxmlformats.org/officeDocument/2006/relationships/image" Target="../media/image3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slide" Target="slide10.xml"/><Relationship Id="rId30" Type="http://schemas.openxmlformats.org/officeDocument/2006/relationships/slide" Target="slide29.xml"/><Relationship Id="rId35" Type="http://schemas.openxmlformats.org/officeDocument/2006/relationships/slide" Target="slide42.xml"/><Relationship Id="rId43" Type="http://schemas.openxmlformats.org/officeDocument/2006/relationships/image" Target="../media/image34.png"/></Relationships>
</file>

<file path=ppt/slides/_rels/slide5.xml.rels><?xml version="1.0" encoding="UTF-8" standalone="yes"?>
<Relationships xmlns="http://schemas.openxmlformats.org/package/2006/relationships"><Relationship Id="rId8" Type="http://schemas.microsoft.com/office/2007/relationships/hdphoto" Target="../media/hdphoto5.wdp"/><Relationship Id="rId13" Type="http://schemas.microsoft.com/office/2007/relationships/hdphoto" Target="../media/hdphoto7.wdp"/><Relationship Id="rId18" Type="http://schemas.openxmlformats.org/officeDocument/2006/relationships/image" Target="../media/image49.png"/><Relationship Id="rId26" Type="http://schemas.openxmlformats.org/officeDocument/2006/relationships/image" Target="../media/image57.png"/><Relationship Id="rId39" Type="http://schemas.openxmlformats.org/officeDocument/2006/relationships/image" Target="../media/image32.png"/><Relationship Id="rId3" Type="http://schemas.openxmlformats.org/officeDocument/2006/relationships/image" Target="../media/image39.png"/><Relationship Id="rId21" Type="http://schemas.openxmlformats.org/officeDocument/2006/relationships/image" Target="../media/image52.png"/><Relationship Id="rId34" Type="http://schemas.openxmlformats.org/officeDocument/2006/relationships/image" Target="../media/image59.png"/><Relationship Id="rId7" Type="http://schemas.openxmlformats.org/officeDocument/2006/relationships/image" Target="../media/image41.png"/><Relationship Id="rId12" Type="http://schemas.openxmlformats.org/officeDocument/2006/relationships/image" Target="../media/image44.png"/><Relationship Id="rId17" Type="http://schemas.openxmlformats.org/officeDocument/2006/relationships/image" Target="../media/image48.png"/><Relationship Id="rId25" Type="http://schemas.openxmlformats.org/officeDocument/2006/relationships/image" Target="../media/image56.png"/><Relationship Id="rId33" Type="http://schemas.openxmlformats.org/officeDocument/2006/relationships/slide" Target="slide2.xml"/><Relationship Id="rId38" Type="http://schemas.openxmlformats.org/officeDocument/2006/relationships/image" Target="../media/image61.png"/><Relationship Id="rId2" Type="http://schemas.openxmlformats.org/officeDocument/2006/relationships/notesSlide" Target="../notesSlides/notesSlide2.xml"/><Relationship Id="rId16" Type="http://schemas.openxmlformats.org/officeDocument/2006/relationships/image" Target="../media/image47.png"/><Relationship Id="rId20" Type="http://schemas.openxmlformats.org/officeDocument/2006/relationships/image" Target="../media/image51.png"/><Relationship Id="rId29" Type="http://schemas.openxmlformats.org/officeDocument/2006/relationships/image" Target="../media/image33.jpeg"/><Relationship Id="rId1" Type="http://schemas.openxmlformats.org/officeDocument/2006/relationships/slideLayout" Target="../slideLayouts/slideLayout5.xml"/><Relationship Id="rId6" Type="http://schemas.microsoft.com/office/2007/relationships/hdphoto" Target="../media/hdphoto4.wdp"/><Relationship Id="rId11" Type="http://schemas.openxmlformats.org/officeDocument/2006/relationships/image" Target="../media/image43.jpeg"/><Relationship Id="rId24" Type="http://schemas.openxmlformats.org/officeDocument/2006/relationships/image" Target="../media/image55.png"/><Relationship Id="rId32" Type="http://schemas.openxmlformats.org/officeDocument/2006/relationships/image" Target="../media/image35.png"/><Relationship Id="rId37" Type="http://schemas.openxmlformats.org/officeDocument/2006/relationships/image" Target="../media/image60.png"/><Relationship Id="rId5" Type="http://schemas.openxmlformats.org/officeDocument/2006/relationships/image" Target="../media/image40.png"/><Relationship Id="rId15" Type="http://schemas.openxmlformats.org/officeDocument/2006/relationships/image" Target="../media/image46.png"/><Relationship Id="rId23" Type="http://schemas.openxmlformats.org/officeDocument/2006/relationships/image" Target="../media/image54.png"/><Relationship Id="rId28" Type="http://schemas.openxmlformats.org/officeDocument/2006/relationships/image" Target="../media/image58.png"/><Relationship Id="rId36" Type="http://schemas.openxmlformats.org/officeDocument/2006/relationships/image" Target="../media/image36.jpeg"/><Relationship Id="rId10" Type="http://schemas.microsoft.com/office/2007/relationships/hdphoto" Target="../media/hdphoto6.wdp"/><Relationship Id="rId19" Type="http://schemas.openxmlformats.org/officeDocument/2006/relationships/image" Target="../media/image50.png"/><Relationship Id="rId31" Type="http://schemas.openxmlformats.org/officeDocument/2006/relationships/image" Target="../media/image34.png"/><Relationship Id="rId4" Type="http://schemas.microsoft.com/office/2007/relationships/hdphoto" Target="../media/hdphoto3.wdp"/><Relationship Id="rId9" Type="http://schemas.openxmlformats.org/officeDocument/2006/relationships/image" Target="../media/image42.png"/><Relationship Id="rId14" Type="http://schemas.openxmlformats.org/officeDocument/2006/relationships/image" Target="../media/image45.png"/><Relationship Id="rId22" Type="http://schemas.openxmlformats.org/officeDocument/2006/relationships/image" Target="../media/image53.png"/><Relationship Id="rId27" Type="http://schemas.openxmlformats.org/officeDocument/2006/relationships/hyperlink" Target="https://groupebpce.sharepoint.com/sites/CEGEE-MYDOCS/Documents%20partages/NI-A-0007.pdf" TargetMode="External"/><Relationship Id="rId30" Type="http://schemas.openxmlformats.org/officeDocument/2006/relationships/slide" Target="slide5.xml"/><Relationship Id="rId35" Type="http://schemas.microsoft.com/office/2007/relationships/hdphoto" Target="../media/hdphoto8.wdp"/></Relationships>
</file>

<file path=ppt/slides/_rels/slide6.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slide" Target="slide2.xml"/><Relationship Id="rId18" Type="http://schemas.openxmlformats.org/officeDocument/2006/relationships/image" Target="../media/image36.jpeg"/><Relationship Id="rId3" Type="http://schemas.openxmlformats.org/officeDocument/2006/relationships/hyperlink" Target="http://commerciaux.celca.caisse-epargne.fr/particuliers/credit-bpi-france/" TargetMode="External"/><Relationship Id="rId7" Type="http://schemas.openxmlformats.org/officeDocument/2006/relationships/image" Target="../media/image64.png"/><Relationship Id="rId12" Type="http://schemas.openxmlformats.org/officeDocument/2006/relationships/image" Target="../media/image35.png"/><Relationship Id="rId17" Type="http://schemas.openxmlformats.org/officeDocument/2006/relationships/image" Target="../media/image66.jpeg"/><Relationship Id="rId2" Type="http://schemas.openxmlformats.org/officeDocument/2006/relationships/hyperlink" Target="http://commerciaux.celca.caisse-epargne.fr/particuliers/credits-etudiants/" TargetMode="External"/><Relationship Id="rId16" Type="http://schemas.openxmlformats.org/officeDocument/2006/relationships/hyperlink" Target="https://groupebpce.sharepoint.com/sites/CEGEE-MYDOCS/Documents%20partages/NI-A-0007.pdf" TargetMode="External"/><Relationship Id="rId1" Type="http://schemas.openxmlformats.org/officeDocument/2006/relationships/slideLayout" Target="../slideLayouts/slideLayout5.xml"/><Relationship Id="rId6" Type="http://schemas.openxmlformats.org/officeDocument/2006/relationships/image" Target="../media/image63.png"/><Relationship Id="rId11" Type="http://schemas.openxmlformats.org/officeDocument/2006/relationships/image" Target="../media/image34.png"/><Relationship Id="rId5" Type="http://schemas.openxmlformats.org/officeDocument/2006/relationships/image" Target="../media/image62.jpeg"/><Relationship Id="rId15" Type="http://schemas.openxmlformats.org/officeDocument/2006/relationships/image" Target="../media/image65.png"/><Relationship Id="rId10" Type="http://schemas.openxmlformats.org/officeDocument/2006/relationships/slide" Target="slide5.xml"/><Relationship Id="rId19" Type="http://schemas.openxmlformats.org/officeDocument/2006/relationships/image" Target="../media/image32.png"/><Relationship Id="rId4" Type="http://schemas.openxmlformats.org/officeDocument/2006/relationships/hyperlink" Target="http://commerciaux.celca.caisse-epargne.fr/particuliers/credit-5000-e-a-taux-zero/" TargetMode="External"/><Relationship Id="rId9" Type="http://schemas.openxmlformats.org/officeDocument/2006/relationships/image" Target="../media/image33.jpeg"/><Relationship Id="rId14" Type="http://schemas.openxmlformats.org/officeDocument/2006/relationships/hyperlink" Target="http://commerciaux.celca.caisse-epargne.fr/download/2061/formules-jeunes/25864/matrice-de-leligibilite-de-la-tarification-jeunes-formules-ouvertes-a-compter-de-fevrier-2022.ppsx" TargetMode="External"/></Relationships>
</file>

<file path=ppt/slides/_rels/slide7.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68.png"/><Relationship Id="rId7" Type="http://schemas.openxmlformats.org/officeDocument/2006/relationships/image" Target="../media/image33.jpeg"/><Relationship Id="rId12" Type="http://schemas.openxmlformats.org/officeDocument/2006/relationships/image" Target="../media/image32.png"/><Relationship Id="rId2" Type="http://schemas.openxmlformats.org/officeDocument/2006/relationships/image" Target="../media/image67.png"/><Relationship Id="rId1" Type="http://schemas.openxmlformats.org/officeDocument/2006/relationships/slideLayout" Target="../slideLayouts/slideLayout5.xml"/><Relationship Id="rId6" Type="http://schemas.openxmlformats.org/officeDocument/2006/relationships/image" Target="../media/image58.png"/><Relationship Id="rId11" Type="http://schemas.openxmlformats.org/officeDocument/2006/relationships/slide" Target="slide2.xml"/><Relationship Id="rId5" Type="http://schemas.openxmlformats.org/officeDocument/2006/relationships/image" Target="../media/image70.png"/><Relationship Id="rId10" Type="http://schemas.openxmlformats.org/officeDocument/2006/relationships/image" Target="../media/image35.png"/><Relationship Id="rId4" Type="http://schemas.openxmlformats.org/officeDocument/2006/relationships/image" Target="../media/image69.png"/><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hyperlink" Target="http://commerciaux.celca.caisse-epargne.fr/download/1999/books-jeunes/30446/media1-iard.mp4" TargetMode="External"/><Relationship Id="rId3" Type="http://schemas.openxmlformats.org/officeDocument/2006/relationships/image" Target="../media/image33.jpeg"/><Relationship Id="rId7" Type="http://schemas.openxmlformats.org/officeDocument/2006/relationships/slide" Target="slide2.xml"/><Relationship Id="rId2" Type="http://schemas.openxmlformats.org/officeDocument/2006/relationships/image" Target="../media/image58.png"/><Relationship Id="rId1" Type="http://schemas.openxmlformats.org/officeDocument/2006/relationships/slideLayout" Target="../slideLayouts/slideLayout5.xml"/><Relationship Id="rId6" Type="http://schemas.openxmlformats.org/officeDocument/2006/relationships/image" Target="../media/image35.png"/><Relationship Id="rId11" Type="http://schemas.openxmlformats.org/officeDocument/2006/relationships/image" Target="../media/image60.png"/><Relationship Id="rId5" Type="http://schemas.openxmlformats.org/officeDocument/2006/relationships/image" Target="../media/image34.png"/><Relationship Id="rId10" Type="http://schemas.openxmlformats.org/officeDocument/2006/relationships/image" Target="../media/image36.jpeg"/><Relationship Id="rId4" Type="http://schemas.openxmlformats.org/officeDocument/2006/relationships/slide" Target="slide5.xml"/><Relationship Id="rId9" Type="http://schemas.openxmlformats.org/officeDocument/2006/relationships/image" Target="../media/image71.jpeg"/></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26" Type="http://schemas.openxmlformats.org/officeDocument/2006/relationships/slide" Target="slide5.xml"/><Relationship Id="rId39" Type="http://schemas.openxmlformats.org/officeDocument/2006/relationships/image" Target="../media/image37.png"/><Relationship Id="rId3" Type="http://schemas.openxmlformats.org/officeDocument/2006/relationships/image" Target="../media/image9.jpeg"/><Relationship Id="rId21" Type="http://schemas.openxmlformats.org/officeDocument/2006/relationships/image" Target="../media/image27.png"/><Relationship Id="rId34" Type="http://schemas.openxmlformats.org/officeDocument/2006/relationships/slide" Target="slide40.xml"/><Relationship Id="rId42" Type="http://schemas.openxmlformats.org/officeDocument/2006/relationships/image" Target="../media/image33.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slide" Target="slide43.xml"/><Relationship Id="rId38" Type="http://schemas.openxmlformats.org/officeDocument/2006/relationships/image" Target="../media/image32.png"/><Relationship Id="rId2" Type="http://schemas.openxmlformats.org/officeDocument/2006/relationships/image" Target="../media/image8.jpeg"/><Relationship Id="rId16" Type="http://schemas.openxmlformats.org/officeDocument/2006/relationships/image" Target="../media/image22.png"/><Relationship Id="rId20" Type="http://schemas.openxmlformats.org/officeDocument/2006/relationships/image" Target="../media/image26.png"/><Relationship Id="rId29" Type="http://schemas.openxmlformats.org/officeDocument/2006/relationships/slide" Target="slide25.xml"/><Relationship Id="rId41" Type="http://schemas.openxmlformats.org/officeDocument/2006/relationships/image" Target="../media/image72.png"/><Relationship Id="rId1" Type="http://schemas.openxmlformats.org/officeDocument/2006/relationships/slideLayout" Target="../slideLayouts/slideLayout10.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png"/><Relationship Id="rId32" Type="http://schemas.openxmlformats.org/officeDocument/2006/relationships/slide" Target="slide33.xml"/><Relationship Id="rId37" Type="http://schemas.openxmlformats.org/officeDocument/2006/relationships/slide" Target="slide48.xml"/><Relationship Id="rId40" Type="http://schemas.microsoft.com/office/2007/relationships/hdphoto" Target="../media/hdphoto2.wdp"/><Relationship Id="rId45" Type="http://schemas.openxmlformats.org/officeDocument/2006/relationships/image" Target="../media/image7.png"/><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slide" Target="slide21.xml"/><Relationship Id="rId36" Type="http://schemas.openxmlformats.org/officeDocument/2006/relationships/slide" Target="slide44.xml"/><Relationship Id="rId10" Type="http://schemas.openxmlformats.org/officeDocument/2006/relationships/image" Target="../media/image16.jpeg"/><Relationship Id="rId19" Type="http://schemas.openxmlformats.org/officeDocument/2006/relationships/image" Target="../media/image25.png"/><Relationship Id="rId31" Type="http://schemas.openxmlformats.org/officeDocument/2006/relationships/slide" Target="slide31.xml"/><Relationship Id="rId44" Type="http://schemas.openxmlformats.org/officeDocument/2006/relationships/image" Target="../media/image3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slide" Target="slide10.xml"/><Relationship Id="rId30" Type="http://schemas.openxmlformats.org/officeDocument/2006/relationships/slide" Target="slide29.xml"/><Relationship Id="rId35" Type="http://schemas.openxmlformats.org/officeDocument/2006/relationships/slide" Target="slide42.xml"/><Relationship Id="rId43"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2.png"/><Relationship Id="rId3" Type="http://schemas.openxmlformats.org/officeDocument/2006/relationships/image" Target="../media/image73.jpeg"/><Relationship Id="rId7" Type="http://schemas.openxmlformats.org/officeDocument/2006/relationships/image" Target="../media/image34.png"/><Relationship Id="rId12" Type="http://schemas.openxmlformats.org/officeDocument/2006/relationships/image" Target="../media/image76.png"/><Relationship Id="rId2" Type="http://schemas.openxmlformats.org/officeDocument/2006/relationships/slide" Target="slide43.xml"/><Relationship Id="rId1" Type="http://schemas.openxmlformats.org/officeDocument/2006/relationships/slideLayout" Target="../slideLayouts/slideLayout5.xml"/><Relationship Id="rId6" Type="http://schemas.openxmlformats.org/officeDocument/2006/relationships/slide" Target="slide5.xml"/><Relationship Id="rId11" Type="http://schemas.openxmlformats.org/officeDocument/2006/relationships/image" Target="../media/image75.png"/><Relationship Id="rId5" Type="http://schemas.openxmlformats.org/officeDocument/2006/relationships/image" Target="../media/image33.jpeg"/><Relationship Id="rId10" Type="http://schemas.openxmlformats.org/officeDocument/2006/relationships/hyperlink" Target="http://commerciaux.celca.caisse-epargne.fr/download/2056/actions-commerciales-2022/27119/2022-sms-brevet-bac-de-francais-bac.pptx" TargetMode="External"/><Relationship Id="rId4" Type="http://schemas.openxmlformats.org/officeDocument/2006/relationships/image" Target="../media/image74.png"/><Relationship Id="rId9" Type="http://schemas.openxmlformats.org/officeDocument/2006/relationships/slide" Target="slide2.xml"/><Relationship Id="rId14" Type="http://schemas.openxmlformats.org/officeDocument/2006/relationships/image" Target="../media/image77.png"/></Relationships>
</file>

<file path=ppt/slides/_rels/slide11.xml.rels><?xml version="1.0" encoding="UTF-8" standalone="yes"?>
<Relationships xmlns="http://schemas.openxmlformats.org/package/2006/relationships"><Relationship Id="rId8" Type="http://schemas.openxmlformats.org/officeDocument/2006/relationships/hyperlink" Target="mailto:cegee-l-bdd-marketing@cegee.caisse-epargne.fr" TargetMode="External"/><Relationship Id="rId13" Type="http://schemas.openxmlformats.org/officeDocument/2006/relationships/image" Target="../media/image81.png"/><Relationship Id="rId18" Type="http://schemas.openxmlformats.org/officeDocument/2006/relationships/image" Target="../media/image86.png"/><Relationship Id="rId3" Type="http://schemas.openxmlformats.org/officeDocument/2006/relationships/image" Target="../media/image33.jpeg"/><Relationship Id="rId7" Type="http://schemas.openxmlformats.org/officeDocument/2006/relationships/slide" Target="slide2.xml"/><Relationship Id="rId12" Type="http://schemas.openxmlformats.org/officeDocument/2006/relationships/image" Target="../media/image80.png"/><Relationship Id="rId17" Type="http://schemas.openxmlformats.org/officeDocument/2006/relationships/image" Target="../media/image85.png"/><Relationship Id="rId2" Type="http://schemas.openxmlformats.org/officeDocument/2006/relationships/image" Target="../media/image74.png"/><Relationship Id="rId16" Type="http://schemas.openxmlformats.org/officeDocument/2006/relationships/image" Target="../media/image84.png"/><Relationship Id="rId1" Type="http://schemas.openxmlformats.org/officeDocument/2006/relationships/slideLayout" Target="../slideLayouts/slideLayout5.xml"/><Relationship Id="rId6" Type="http://schemas.openxmlformats.org/officeDocument/2006/relationships/image" Target="../media/image35.png"/><Relationship Id="rId11" Type="http://schemas.openxmlformats.org/officeDocument/2006/relationships/image" Target="../media/image79.png"/><Relationship Id="rId5" Type="http://schemas.openxmlformats.org/officeDocument/2006/relationships/image" Target="../media/image34.png"/><Relationship Id="rId15" Type="http://schemas.openxmlformats.org/officeDocument/2006/relationships/image" Target="../media/image83.png"/><Relationship Id="rId10" Type="http://schemas.openxmlformats.org/officeDocument/2006/relationships/image" Target="../media/image32.png"/><Relationship Id="rId19" Type="http://schemas.openxmlformats.org/officeDocument/2006/relationships/image" Target="../media/image87.png"/><Relationship Id="rId4" Type="http://schemas.openxmlformats.org/officeDocument/2006/relationships/slide" Target="slide5.xml"/><Relationship Id="rId9" Type="http://schemas.openxmlformats.org/officeDocument/2006/relationships/image" Target="../media/image78.jpeg"/><Relationship Id="rId14" Type="http://schemas.openxmlformats.org/officeDocument/2006/relationships/image" Target="../media/image82.pn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5.xml"/><Relationship Id="rId7" Type="http://schemas.openxmlformats.org/officeDocument/2006/relationships/image" Target="../media/image3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slide" Target="slide5.xml"/><Relationship Id="rId11" Type="http://schemas.openxmlformats.org/officeDocument/2006/relationships/image" Target="../media/image89.jpeg"/><Relationship Id="rId5" Type="http://schemas.openxmlformats.org/officeDocument/2006/relationships/image" Target="../media/image33.jpeg"/><Relationship Id="rId10" Type="http://schemas.openxmlformats.org/officeDocument/2006/relationships/image" Target="../media/image88.png"/><Relationship Id="rId4" Type="http://schemas.openxmlformats.org/officeDocument/2006/relationships/image" Target="../media/image74.png"/><Relationship Id="rId9" Type="http://schemas.openxmlformats.org/officeDocument/2006/relationships/slide" Target="slide2.xml"/></Relationships>
</file>

<file path=ppt/slides/_rels/slide13.xml.rels><?xml version="1.0" encoding="UTF-8" standalone="yes"?>
<Relationships xmlns="http://schemas.openxmlformats.org/package/2006/relationships"><Relationship Id="rId8" Type="http://schemas.openxmlformats.org/officeDocument/2006/relationships/image" Target="../media/image90.emf"/><Relationship Id="rId13" Type="http://schemas.openxmlformats.org/officeDocument/2006/relationships/image" Target="../media/image95.emf"/><Relationship Id="rId3" Type="http://schemas.openxmlformats.org/officeDocument/2006/relationships/image" Target="../media/image33.jpeg"/><Relationship Id="rId7" Type="http://schemas.openxmlformats.org/officeDocument/2006/relationships/slide" Target="slide2.xml"/><Relationship Id="rId12" Type="http://schemas.openxmlformats.org/officeDocument/2006/relationships/image" Target="../media/image94.emf"/><Relationship Id="rId17" Type="http://schemas.openxmlformats.org/officeDocument/2006/relationships/image" Target="../media/image99.emf"/><Relationship Id="rId2" Type="http://schemas.openxmlformats.org/officeDocument/2006/relationships/image" Target="../media/image74.png"/><Relationship Id="rId16" Type="http://schemas.openxmlformats.org/officeDocument/2006/relationships/image" Target="../media/image98.png"/><Relationship Id="rId1" Type="http://schemas.openxmlformats.org/officeDocument/2006/relationships/slideLayout" Target="../slideLayouts/slideLayout5.xml"/><Relationship Id="rId6" Type="http://schemas.openxmlformats.org/officeDocument/2006/relationships/image" Target="../media/image35.png"/><Relationship Id="rId11" Type="http://schemas.openxmlformats.org/officeDocument/2006/relationships/image" Target="../media/image93.emf"/><Relationship Id="rId5" Type="http://schemas.openxmlformats.org/officeDocument/2006/relationships/image" Target="../media/image34.png"/><Relationship Id="rId15" Type="http://schemas.openxmlformats.org/officeDocument/2006/relationships/image" Target="../media/image97.jpeg"/><Relationship Id="rId10" Type="http://schemas.openxmlformats.org/officeDocument/2006/relationships/image" Target="../media/image92.emf"/><Relationship Id="rId4" Type="http://schemas.openxmlformats.org/officeDocument/2006/relationships/slide" Target="slide5.xml"/><Relationship Id="rId9" Type="http://schemas.openxmlformats.org/officeDocument/2006/relationships/image" Target="../media/image91.emf"/><Relationship Id="rId14" Type="http://schemas.openxmlformats.org/officeDocument/2006/relationships/image" Target="../media/image96.emf"/></Relationships>
</file>

<file path=ppt/slides/_rels/slide14.xml.rels><?xml version="1.0" encoding="UTF-8" standalone="yes"?>
<Relationships xmlns="http://schemas.openxmlformats.org/package/2006/relationships"><Relationship Id="rId8" Type="http://schemas.openxmlformats.org/officeDocument/2006/relationships/hyperlink" Target="https://www.tiktok.com/@caisse_epargne" TargetMode="External"/><Relationship Id="rId3" Type="http://schemas.openxmlformats.org/officeDocument/2006/relationships/image" Target="../media/image33.jpeg"/><Relationship Id="rId7" Type="http://schemas.openxmlformats.org/officeDocument/2006/relationships/slide" Target="slide2.xml"/><Relationship Id="rId12" Type="http://schemas.openxmlformats.org/officeDocument/2006/relationships/image" Target="../media/image32.png"/><Relationship Id="rId2" Type="http://schemas.openxmlformats.org/officeDocument/2006/relationships/image" Target="../media/image74.png"/><Relationship Id="rId1" Type="http://schemas.openxmlformats.org/officeDocument/2006/relationships/slideLayout" Target="../slideLayouts/slideLayout5.xml"/><Relationship Id="rId6" Type="http://schemas.openxmlformats.org/officeDocument/2006/relationships/image" Target="../media/image35.png"/><Relationship Id="rId11" Type="http://schemas.openxmlformats.org/officeDocument/2006/relationships/image" Target="../media/image36.jpeg"/><Relationship Id="rId5" Type="http://schemas.openxmlformats.org/officeDocument/2006/relationships/image" Target="../media/image34.png"/><Relationship Id="rId10" Type="http://schemas.openxmlformats.org/officeDocument/2006/relationships/image" Target="../media/image101.png"/><Relationship Id="rId4" Type="http://schemas.openxmlformats.org/officeDocument/2006/relationships/slide" Target="slide5.xml"/><Relationship Id="rId9" Type="http://schemas.openxmlformats.org/officeDocument/2006/relationships/image" Target="../media/image100.png"/></Relationships>
</file>

<file path=ppt/slides/_rels/slide15.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74.png"/><Relationship Id="rId7" Type="http://schemas.openxmlformats.org/officeDocument/2006/relationships/image" Target="../media/image35.png"/><Relationship Id="rId2" Type="http://schemas.openxmlformats.org/officeDocument/2006/relationships/image" Target="../media/image102.png"/><Relationship Id="rId1" Type="http://schemas.openxmlformats.org/officeDocument/2006/relationships/slideLayout" Target="../slideLayouts/slideLayout5.xml"/><Relationship Id="rId6" Type="http://schemas.openxmlformats.org/officeDocument/2006/relationships/image" Target="../media/image34.png"/><Relationship Id="rId11" Type="http://schemas.openxmlformats.org/officeDocument/2006/relationships/image" Target="../media/image70.png"/><Relationship Id="rId5" Type="http://schemas.openxmlformats.org/officeDocument/2006/relationships/slide" Target="slide5.xml"/><Relationship Id="rId10" Type="http://schemas.openxmlformats.org/officeDocument/2006/relationships/image" Target="../media/image103.png"/><Relationship Id="rId4" Type="http://schemas.openxmlformats.org/officeDocument/2006/relationships/image" Target="../media/image33.jpeg"/><Relationship Id="rId9" Type="http://schemas.openxmlformats.org/officeDocument/2006/relationships/hyperlink" Target="https://www.caisse-epargne.fr/grand-est-europe/decouvre-nos-offres-pour-muscler-tes-etudes/"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33.jpeg"/><Relationship Id="rId7" Type="http://schemas.openxmlformats.org/officeDocument/2006/relationships/slide" Target="slide2.xml"/><Relationship Id="rId2" Type="http://schemas.openxmlformats.org/officeDocument/2006/relationships/image" Target="../media/image74.png"/><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slide" Target="slide5.xml"/><Relationship Id="rId9" Type="http://schemas.openxmlformats.org/officeDocument/2006/relationships/image" Target="../media/image105.jpeg"/></Relationships>
</file>

<file path=ppt/slides/_rels/slide17.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26" Type="http://schemas.openxmlformats.org/officeDocument/2006/relationships/slide" Target="slide5.xml"/><Relationship Id="rId39" Type="http://schemas.openxmlformats.org/officeDocument/2006/relationships/image" Target="../media/image37.png"/><Relationship Id="rId3" Type="http://schemas.openxmlformats.org/officeDocument/2006/relationships/image" Target="../media/image9.jpeg"/><Relationship Id="rId21" Type="http://schemas.openxmlformats.org/officeDocument/2006/relationships/image" Target="../media/image27.png"/><Relationship Id="rId34" Type="http://schemas.openxmlformats.org/officeDocument/2006/relationships/slide" Target="slide40.xml"/><Relationship Id="rId42" Type="http://schemas.openxmlformats.org/officeDocument/2006/relationships/image" Target="../media/image33.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slide" Target="slide43.xml"/><Relationship Id="rId38" Type="http://schemas.openxmlformats.org/officeDocument/2006/relationships/image" Target="../media/image32.png"/><Relationship Id="rId2" Type="http://schemas.openxmlformats.org/officeDocument/2006/relationships/image" Target="../media/image8.jpeg"/><Relationship Id="rId16" Type="http://schemas.openxmlformats.org/officeDocument/2006/relationships/image" Target="../media/image22.png"/><Relationship Id="rId20" Type="http://schemas.openxmlformats.org/officeDocument/2006/relationships/image" Target="../media/image26.png"/><Relationship Id="rId29" Type="http://schemas.openxmlformats.org/officeDocument/2006/relationships/slide" Target="slide25.xml"/><Relationship Id="rId41" Type="http://schemas.openxmlformats.org/officeDocument/2006/relationships/image" Target="../media/image106.png"/><Relationship Id="rId1" Type="http://schemas.openxmlformats.org/officeDocument/2006/relationships/slideLayout" Target="../slideLayouts/slideLayout10.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png"/><Relationship Id="rId32" Type="http://schemas.openxmlformats.org/officeDocument/2006/relationships/slide" Target="slide33.xml"/><Relationship Id="rId37" Type="http://schemas.openxmlformats.org/officeDocument/2006/relationships/slide" Target="slide48.xml"/><Relationship Id="rId40" Type="http://schemas.microsoft.com/office/2007/relationships/hdphoto" Target="../media/hdphoto2.wdp"/><Relationship Id="rId45" Type="http://schemas.openxmlformats.org/officeDocument/2006/relationships/image" Target="../media/image7.png"/><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slide" Target="slide21.xml"/><Relationship Id="rId36" Type="http://schemas.openxmlformats.org/officeDocument/2006/relationships/slide" Target="slide44.xml"/><Relationship Id="rId10" Type="http://schemas.openxmlformats.org/officeDocument/2006/relationships/image" Target="../media/image16.jpeg"/><Relationship Id="rId19" Type="http://schemas.openxmlformats.org/officeDocument/2006/relationships/image" Target="../media/image25.png"/><Relationship Id="rId31" Type="http://schemas.openxmlformats.org/officeDocument/2006/relationships/slide" Target="slide31.xml"/><Relationship Id="rId44" Type="http://schemas.openxmlformats.org/officeDocument/2006/relationships/image" Target="../media/image3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slide" Target="slide10.xml"/><Relationship Id="rId30" Type="http://schemas.openxmlformats.org/officeDocument/2006/relationships/slide" Target="slide29.xml"/><Relationship Id="rId35" Type="http://schemas.openxmlformats.org/officeDocument/2006/relationships/slide" Target="slide42.xml"/><Relationship Id="rId43" Type="http://schemas.openxmlformats.org/officeDocument/2006/relationships/image" Target="../media/image34.png"/></Relationships>
</file>

<file path=ppt/slides/_rels/slide18.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2.png"/><Relationship Id="rId3" Type="http://schemas.openxmlformats.org/officeDocument/2006/relationships/image" Target="../media/image108.png"/><Relationship Id="rId7" Type="http://schemas.openxmlformats.org/officeDocument/2006/relationships/image" Target="../media/image112.png"/><Relationship Id="rId12" Type="http://schemas.openxmlformats.org/officeDocument/2006/relationships/slide" Target="slide2.xml"/><Relationship Id="rId2" Type="http://schemas.openxmlformats.org/officeDocument/2006/relationships/image" Target="../media/image107.jpeg"/><Relationship Id="rId1" Type="http://schemas.openxmlformats.org/officeDocument/2006/relationships/slideLayout" Target="../slideLayouts/slideLayout5.xml"/><Relationship Id="rId6" Type="http://schemas.openxmlformats.org/officeDocument/2006/relationships/image" Target="../media/image111.png"/><Relationship Id="rId11" Type="http://schemas.openxmlformats.org/officeDocument/2006/relationships/image" Target="../media/image35.png"/><Relationship Id="rId5" Type="http://schemas.openxmlformats.org/officeDocument/2006/relationships/image" Target="../media/image110.png"/><Relationship Id="rId15" Type="http://schemas.openxmlformats.org/officeDocument/2006/relationships/image" Target="../media/image114.png"/><Relationship Id="rId10" Type="http://schemas.openxmlformats.org/officeDocument/2006/relationships/image" Target="../media/image34.png"/><Relationship Id="rId4" Type="http://schemas.openxmlformats.org/officeDocument/2006/relationships/image" Target="../media/image109.png"/><Relationship Id="rId9" Type="http://schemas.openxmlformats.org/officeDocument/2006/relationships/slide" Target="slide5.xml"/><Relationship Id="rId14" Type="http://schemas.openxmlformats.org/officeDocument/2006/relationships/image" Target="../media/image113.png"/></Relationships>
</file>

<file path=ppt/slides/_rels/slide19.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35.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34.png"/><Relationship Id="rId17" Type="http://schemas.openxmlformats.org/officeDocument/2006/relationships/image" Target="../media/image114.png"/><Relationship Id="rId2" Type="http://schemas.openxmlformats.org/officeDocument/2006/relationships/image" Target="../media/image115.jpeg"/><Relationship Id="rId16" Type="http://schemas.openxmlformats.org/officeDocument/2006/relationships/image" Target="../media/image113.png"/><Relationship Id="rId1" Type="http://schemas.openxmlformats.org/officeDocument/2006/relationships/slideLayout" Target="../slideLayouts/slideLayout5.xml"/><Relationship Id="rId6" Type="http://schemas.openxmlformats.org/officeDocument/2006/relationships/image" Target="../media/image119.png"/><Relationship Id="rId11" Type="http://schemas.openxmlformats.org/officeDocument/2006/relationships/slide" Target="slide5.xml"/><Relationship Id="rId5" Type="http://schemas.openxmlformats.org/officeDocument/2006/relationships/image" Target="../media/image118.png"/><Relationship Id="rId15" Type="http://schemas.openxmlformats.org/officeDocument/2006/relationships/image" Target="../media/image32.png"/><Relationship Id="rId10" Type="http://schemas.openxmlformats.org/officeDocument/2006/relationships/image" Target="../media/image33.jpeg"/><Relationship Id="rId4" Type="http://schemas.openxmlformats.org/officeDocument/2006/relationships/image" Target="../media/image117.png"/><Relationship Id="rId9" Type="http://schemas.openxmlformats.org/officeDocument/2006/relationships/image" Target="../media/image112.png"/><Relationship Id="rId14" Type="http://schemas.openxmlformats.org/officeDocument/2006/relationships/slide" Target="slide2.xml"/></Relationships>
</file>

<file path=ppt/slides/_rels/slide20.xml.rels><?xml version="1.0" encoding="UTF-8" standalone="yes"?>
<Relationships xmlns="http://schemas.openxmlformats.org/package/2006/relationships"><Relationship Id="rId8" Type="http://schemas.openxmlformats.org/officeDocument/2006/relationships/image" Target="../media/image122.jpeg"/><Relationship Id="rId13" Type="http://schemas.openxmlformats.org/officeDocument/2006/relationships/image" Target="../media/image36.jpeg"/><Relationship Id="rId3" Type="http://schemas.openxmlformats.org/officeDocument/2006/relationships/image" Target="../media/image33.jpeg"/><Relationship Id="rId7" Type="http://schemas.openxmlformats.org/officeDocument/2006/relationships/slide" Target="slide2.xml"/><Relationship Id="rId12" Type="http://schemas.openxmlformats.org/officeDocument/2006/relationships/image" Target="../media/image32.png"/><Relationship Id="rId2" Type="http://schemas.openxmlformats.org/officeDocument/2006/relationships/image" Target="../media/image112.png"/><Relationship Id="rId1" Type="http://schemas.openxmlformats.org/officeDocument/2006/relationships/slideLayout" Target="../slideLayouts/slideLayout5.xml"/><Relationship Id="rId6" Type="http://schemas.openxmlformats.org/officeDocument/2006/relationships/image" Target="../media/image35.png"/><Relationship Id="rId11" Type="http://schemas.openxmlformats.org/officeDocument/2006/relationships/image" Target="../media/image113.png"/><Relationship Id="rId5" Type="http://schemas.openxmlformats.org/officeDocument/2006/relationships/image" Target="../media/image34.png"/><Relationship Id="rId10" Type="http://schemas.openxmlformats.org/officeDocument/2006/relationships/image" Target="../media/image123.png"/><Relationship Id="rId4" Type="http://schemas.openxmlformats.org/officeDocument/2006/relationships/slide" Target="slide5.xml"/><Relationship Id="rId9" Type="http://schemas.openxmlformats.org/officeDocument/2006/relationships/hyperlink" Target="https://www.caisse-epargne.fr/grand-est-europe/assurer/questionnaire-es-tu-bien-accompagne/" TargetMode="External"/></Relationships>
</file>

<file path=ppt/slides/_rels/slide21.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127.png"/><Relationship Id="rId3" Type="http://schemas.openxmlformats.org/officeDocument/2006/relationships/image" Target="../media/image112.png"/><Relationship Id="rId7" Type="http://schemas.openxmlformats.org/officeDocument/2006/relationships/image" Target="../media/image35.png"/><Relationship Id="rId12" Type="http://schemas.openxmlformats.org/officeDocument/2006/relationships/image" Target="../media/image126.png"/><Relationship Id="rId2" Type="http://schemas.openxmlformats.org/officeDocument/2006/relationships/image" Target="../media/image89.jpeg"/><Relationship Id="rId1" Type="http://schemas.openxmlformats.org/officeDocument/2006/relationships/slideLayout" Target="../slideLayouts/slideLayout5.xml"/><Relationship Id="rId6" Type="http://schemas.openxmlformats.org/officeDocument/2006/relationships/image" Target="../media/image34.png"/><Relationship Id="rId11" Type="http://schemas.openxmlformats.org/officeDocument/2006/relationships/image" Target="../media/image125.png"/><Relationship Id="rId5" Type="http://schemas.openxmlformats.org/officeDocument/2006/relationships/slide" Target="slide5.xml"/><Relationship Id="rId10" Type="http://schemas.openxmlformats.org/officeDocument/2006/relationships/image" Target="../media/image124.png"/><Relationship Id="rId4" Type="http://schemas.openxmlformats.org/officeDocument/2006/relationships/image" Target="../media/image33.jpeg"/><Relationship Id="rId9" Type="http://schemas.openxmlformats.org/officeDocument/2006/relationships/image" Target="../media/image32.png"/><Relationship Id="rId14" Type="http://schemas.microsoft.com/office/2007/relationships/hdphoto" Target="../media/hdphoto9.wdp"/></Relationships>
</file>

<file path=ppt/slides/_rels/slide22.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33.jpeg"/><Relationship Id="rId7" Type="http://schemas.openxmlformats.org/officeDocument/2006/relationships/slide" Target="slide2.xml"/><Relationship Id="rId2" Type="http://schemas.openxmlformats.org/officeDocument/2006/relationships/image" Target="../media/image112.png"/><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10" Type="http://schemas.microsoft.com/office/2007/relationships/hdphoto" Target="../media/hdphoto10.wdp"/><Relationship Id="rId4" Type="http://schemas.openxmlformats.org/officeDocument/2006/relationships/slide" Target="slide5.xml"/><Relationship Id="rId9" Type="http://schemas.openxmlformats.org/officeDocument/2006/relationships/image" Target="../media/image129.png"/></Relationships>
</file>

<file path=ppt/slides/_rels/slide23.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33.jpeg"/><Relationship Id="rId7" Type="http://schemas.openxmlformats.org/officeDocument/2006/relationships/slide" Target="slide2.xml"/><Relationship Id="rId2" Type="http://schemas.openxmlformats.org/officeDocument/2006/relationships/image" Target="../media/image112.png"/><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slide" Target="slide5.xml"/></Relationships>
</file>

<file path=ppt/slides/_rels/slide24.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26" Type="http://schemas.openxmlformats.org/officeDocument/2006/relationships/slide" Target="slide5.xml"/><Relationship Id="rId39" Type="http://schemas.openxmlformats.org/officeDocument/2006/relationships/image" Target="../media/image37.png"/><Relationship Id="rId3" Type="http://schemas.openxmlformats.org/officeDocument/2006/relationships/image" Target="../media/image9.jpeg"/><Relationship Id="rId21" Type="http://schemas.openxmlformats.org/officeDocument/2006/relationships/image" Target="../media/image27.png"/><Relationship Id="rId34" Type="http://schemas.openxmlformats.org/officeDocument/2006/relationships/slide" Target="slide40.xml"/><Relationship Id="rId42" Type="http://schemas.openxmlformats.org/officeDocument/2006/relationships/image" Target="../media/image33.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slide" Target="slide43.xml"/><Relationship Id="rId38" Type="http://schemas.openxmlformats.org/officeDocument/2006/relationships/image" Target="../media/image32.png"/><Relationship Id="rId2" Type="http://schemas.openxmlformats.org/officeDocument/2006/relationships/image" Target="../media/image8.jpeg"/><Relationship Id="rId16" Type="http://schemas.openxmlformats.org/officeDocument/2006/relationships/image" Target="../media/image22.png"/><Relationship Id="rId20" Type="http://schemas.openxmlformats.org/officeDocument/2006/relationships/image" Target="../media/image26.png"/><Relationship Id="rId29" Type="http://schemas.openxmlformats.org/officeDocument/2006/relationships/slide" Target="slide25.xml"/><Relationship Id="rId41" Type="http://schemas.openxmlformats.org/officeDocument/2006/relationships/image" Target="../media/image131.png"/><Relationship Id="rId1" Type="http://schemas.openxmlformats.org/officeDocument/2006/relationships/slideLayout" Target="../slideLayouts/slideLayout10.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png"/><Relationship Id="rId32" Type="http://schemas.openxmlformats.org/officeDocument/2006/relationships/slide" Target="slide33.xml"/><Relationship Id="rId37" Type="http://schemas.openxmlformats.org/officeDocument/2006/relationships/slide" Target="slide48.xml"/><Relationship Id="rId40" Type="http://schemas.microsoft.com/office/2007/relationships/hdphoto" Target="../media/hdphoto2.wdp"/><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slide" Target="slide21.xml"/><Relationship Id="rId36" Type="http://schemas.openxmlformats.org/officeDocument/2006/relationships/slide" Target="slide44.xml"/><Relationship Id="rId10" Type="http://schemas.openxmlformats.org/officeDocument/2006/relationships/image" Target="../media/image16.jpeg"/><Relationship Id="rId19" Type="http://schemas.openxmlformats.org/officeDocument/2006/relationships/image" Target="../media/image25.png"/><Relationship Id="rId31" Type="http://schemas.openxmlformats.org/officeDocument/2006/relationships/slide" Target="slide31.xml"/><Relationship Id="rId44" Type="http://schemas.openxmlformats.org/officeDocument/2006/relationships/image" Target="../media/image3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slide" Target="slide10.xml"/><Relationship Id="rId30" Type="http://schemas.openxmlformats.org/officeDocument/2006/relationships/slide" Target="slide29.xml"/><Relationship Id="rId35" Type="http://schemas.openxmlformats.org/officeDocument/2006/relationships/slide" Target="slide42.xml"/><Relationship Id="rId43" Type="http://schemas.openxmlformats.org/officeDocument/2006/relationships/image" Target="../media/image34.png"/></Relationships>
</file>

<file path=ppt/slides/_rels/slide25.xml.rels><?xml version="1.0" encoding="UTF-8" standalone="yes"?>
<Relationships xmlns="http://schemas.openxmlformats.org/package/2006/relationships"><Relationship Id="rId8" Type="http://schemas.openxmlformats.org/officeDocument/2006/relationships/image" Target="../media/image135.png"/><Relationship Id="rId13" Type="http://schemas.microsoft.com/office/2007/relationships/hdphoto" Target="../media/hdphoto16.wdp"/><Relationship Id="rId18" Type="http://schemas.openxmlformats.org/officeDocument/2006/relationships/image" Target="../media/image140.png"/><Relationship Id="rId3" Type="http://schemas.microsoft.com/office/2007/relationships/hdphoto" Target="../media/hdphoto11.wdp"/><Relationship Id="rId21" Type="http://schemas.openxmlformats.org/officeDocument/2006/relationships/image" Target="../media/image34.png"/><Relationship Id="rId7" Type="http://schemas.microsoft.com/office/2007/relationships/hdphoto" Target="../media/hdphoto13.wdp"/><Relationship Id="rId12" Type="http://schemas.openxmlformats.org/officeDocument/2006/relationships/image" Target="../media/image137.png"/><Relationship Id="rId17" Type="http://schemas.microsoft.com/office/2007/relationships/hdphoto" Target="../media/hdphoto18.wdp"/><Relationship Id="rId2" Type="http://schemas.openxmlformats.org/officeDocument/2006/relationships/image" Target="../media/image132.png"/><Relationship Id="rId16" Type="http://schemas.openxmlformats.org/officeDocument/2006/relationships/image" Target="../media/image139.png"/><Relationship Id="rId20" Type="http://schemas.openxmlformats.org/officeDocument/2006/relationships/slide" Target="slide5.xml"/><Relationship Id="rId1" Type="http://schemas.openxmlformats.org/officeDocument/2006/relationships/slideLayout" Target="../slideLayouts/slideLayout5.xml"/><Relationship Id="rId6" Type="http://schemas.openxmlformats.org/officeDocument/2006/relationships/image" Target="../media/image134.png"/><Relationship Id="rId11" Type="http://schemas.microsoft.com/office/2007/relationships/hdphoto" Target="../media/hdphoto15.wdp"/><Relationship Id="rId24" Type="http://schemas.openxmlformats.org/officeDocument/2006/relationships/image" Target="../media/image32.png"/><Relationship Id="rId5" Type="http://schemas.microsoft.com/office/2007/relationships/hdphoto" Target="../media/hdphoto12.wdp"/><Relationship Id="rId15" Type="http://schemas.microsoft.com/office/2007/relationships/hdphoto" Target="../media/hdphoto17.wdp"/><Relationship Id="rId23" Type="http://schemas.openxmlformats.org/officeDocument/2006/relationships/slide" Target="slide2.xml"/><Relationship Id="rId10" Type="http://schemas.openxmlformats.org/officeDocument/2006/relationships/image" Target="../media/image136.png"/><Relationship Id="rId19" Type="http://schemas.openxmlformats.org/officeDocument/2006/relationships/image" Target="../media/image33.jpeg"/><Relationship Id="rId4" Type="http://schemas.openxmlformats.org/officeDocument/2006/relationships/image" Target="../media/image133.png"/><Relationship Id="rId9" Type="http://schemas.microsoft.com/office/2007/relationships/hdphoto" Target="../media/hdphoto14.wdp"/><Relationship Id="rId14" Type="http://schemas.openxmlformats.org/officeDocument/2006/relationships/image" Target="../media/image138.png"/><Relationship Id="rId22" Type="http://schemas.openxmlformats.org/officeDocument/2006/relationships/image" Target="../media/image35.png"/></Relationships>
</file>

<file path=ppt/slides/_rels/slide2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142.jpeg"/><Relationship Id="rId7" Type="http://schemas.openxmlformats.org/officeDocument/2006/relationships/image" Target="../media/image140.png"/><Relationship Id="rId12" Type="http://schemas.openxmlformats.org/officeDocument/2006/relationships/slide" Target="slide2.xml"/><Relationship Id="rId2" Type="http://schemas.openxmlformats.org/officeDocument/2006/relationships/image" Target="../media/image141.jpeg"/><Relationship Id="rId1" Type="http://schemas.openxmlformats.org/officeDocument/2006/relationships/slideLayout" Target="../slideLayouts/slideLayout5.xml"/><Relationship Id="rId6" Type="http://schemas.openxmlformats.org/officeDocument/2006/relationships/image" Target="../media/image145.jpeg"/><Relationship Id="rId11" Type="http://schemas.openxmlformats.org/officeDocument/2006/relationships/image" Target="../media/image35.png"/><Relationship Id="rId5" Type="http://schemas.openxmlformats.org/officeDocument/2006/relationships/image" Target="../media/image144.jpeg"/><Relationship Id="rId10" Type="http://schemas.openxmlformats.org/officeDocument/2006/relationships/image" Target="../media/image34.png"/><Relationship Id="rId4" Type="http://schemas.openxmlformats.org/officeDocument/2006/relationships/image" Target="../media/image143.jpeg"/><Relationship Id="rId9" Type="http://schemas.openxmlformats.org/officeDocument/2006/relationships/slide" Target="slide5.xml"/></Relationships>
</file>

<file path=ppt/slides/_rels/slide27.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147.png"/><Relationship Id="rId3" Type="http://schemas.openxmlformats.org/officeDocument/2006/relationships/image" Target="../media/image140.png"/><Relationship Id="rId7" Type="http://schemas.openxmlformats.org/officeDocument/2006/relationships/image" Target="../media/image35.png"/><Relationship Id="rId12" Type="http://schemas.openxmlformats.org/officeDocument/2006/relationships/hyperlink" Target="mailto:cegee-l-ambassadeurs-jeunes@cegee.caisse-epargne.fr"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34.png"/><Relationship Id="rId11" Type="http://schemas.openxmlformats.org/officeDocument/2006/relationships/image" Target="../media/image32.png"/><Relationship Id="rId5" Type="http://schemas.openxmlformats.org/officeDocument/2006/relationships/slide" Target="slide5.xml"/><Relationship Id="rId10" Type="http://schemas.microsoft.com/office/2007/relationships/hdphoto" Target="../media/hdphoto19.wdp"/><Relationship Id="rId4" Type="http://schemas.openxmlformats.org/officeDocument/2006/relationships/image" Target="../media/image33.jpeg"/><Relationship Id="rId9" Type="http://schemas.openxmlformats.org/officeDocument/2006/relationships/image" Target="../media/image146.png"/></Relationships>
</file>

<file path=ppt/slides/_rels/slide28.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26" Type="http://schemas.openxmlformats.org/officeDocument/2006/relationships/slide" Target="slide5.xml"/><Relationship Id="rId39" Type="http://schemas.openxmlformats.org/officeDocument/2006/relationships/image" Target="../media/image37.png"/><Relationship Id="rId3" Type="http://schemas.openxmlformats.org/officeDocument/2006/relationships/image" Target="../media/image9.jpeg"/><Relationship Id="rId21" Type="http://schemas.openxmlformats.org/officeDocument/2006/relationships/image" Target="../media/image27.png"/><Relationship Id="rId34" Type="http://schemas.openxmlformats.org/officeDocument/2006/relationships/slide" Target="slide40.xml"/><Relationship Id="rId42" Type="http://schemas.openxmlformats.org/officeDocument/2006/relationships/image" Target="../media/image33.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slide" Target="slide43.xml"/><Relationship Id="rId38" Type="http://schemas.openxmlformats.org/officeDocument/2006/relationships/image" Target="../media/image32.png"/><Relationship Id="rId2" Type="http://schemas.openxmlformats.org/officeDocument/2006/relationships/image" Target="../media/image8.jpeg"/><Relationship Id="rId16" Type="http://schemas.openxmlformats.org/officeDocument/2006/relationships/image" Target="../media/image22.png"/><Relationship Id="rId20" Type="http://schemas.openxmlformats.org/officeDocument/2006/relationships/image" Target="../media/image26.png"/><Relationship Id="rId29" Type="http://schemas.openxmlformats.org/officeDocument/2006/relationships/slide" Target="slide25.xml"/><Relationship Id="rId41" Type="http://schemas.openxmlformats.org/officeDocument/2006/relationships/image" Target="../media/image148.png"/><Relationship Id="rId1" Type="http://schemas.openxmlformats.org/officeDocument/2006/relationships/slideLayout" Target="../slideLayouts/slideLayout10.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png"/><Relationship Id="rId32" Type="http://schemas.openxmlformats.org/officeDocument/2006/relationships/slide" Target="slide33.xml"/><Relationship Id="rId37" Type="http://schemas.openxmlformats.org/officeDocument/2006/relationships/slide" Target="slide48.xml"/><Relationship Id="rId40" Type="http://schemas.microsoft.com/office/2007/relationships/hdphoto" Target="../media/hdphoto2.wdp"/><Relationship Id="rId45" Type="http://schemas.openxmlformats.org/officeDocument/2006/relationships/image" Target="../media/image7.png"/><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slide" Target="slide21.xml"/><Relationship Id="rId36" Type="http://schemas.openxmlformats.org/officeDocument/2006/relationships/slide" Target="slide44.xml"/><Relationship Id="rId10" Type="http://schemas.openxmlformats.org/officeDocument/2006/relationships/image" Target="../media/image16.jpeg"/><Relationship Id="rId19" Type="http://schemas.openxmlformats.org/officeDocument/2006/relationships/image" Target="../media/image25.png"/><Relationship Id="rId31" Type="http://schemas.openxmlformats.org/officeDocument/2006/relationships/slide" Target="slide31.xml"/><Relationship Id="rId44" Type="http://schemas.openxmlformats.org/officeDocument/2006/relationships/image" Target="../media/image3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slide" Target="slide10.xml"/><Relationship Id="rId30" Type="http://schemas.openxmlformats.org/officeDocument/2006/relationships/slide" Target="slide29.xml"/><Relationship Id="rId35" Type="http://schemas.openxmlformats.org/officeDocument/2006/relationships/slide" Target="slide42.xml"/><Relationship Id="rId43" Type="http://schemas.openxmlformats.org/officeDocument/2006/relationships/image" Target="../media/image34.png"/></Relationships>
</file>

<file path=ppt/slides/_rels/slide2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6.jpeg"/><Relationship Id="rId3" Type="http://schemas.openxmlformats.org/officeDocument/2006/relationships/image" Target="../media/image149.png"/><Relationship Id="rId7" Type="http://schemas.openxmlformats.org/officeDocument/2006/relationships/slide" Target="slide5.xml"/><Relationship Id="rId12" Type="http://schemas.openxmlformats.org/officeDocument/2006/relationships/image" Target="../media/image152.png"/><Relationship Id="rId2" Type="http://schemas.openxmlformats.org/officeDocument/2006/relationships/hyperlink" Target="http://commerciaux.celca.caisse-epargne.fr/download/2085/mode-operatoire-dispositif-partenariat/28133/support-de-presentation-du-partenariat-pour-les-bde-ce-document-peut-etre-presente-aux-presidents-des-bde.pptx" TargetMode="External"/><Relationship Id="rId1" Type="http://schemas.openxmlformats.org/officeDocument/2006/relationships/slideLayout" Target="../slideLayouts/slideLayout5.xml"/><Relationship Id="rId6" Type="http://schemas.openxmlformats.org/officeDocument/2006/relationships/image" Target="../media/image33.jpeg"/><Relationship Id="rId11" Type="http://schemas.openxmlformats.org/officeDocument/2006/relationships/image" Target="../media/image151.jpeg"/><Relationship Id="rId5" Type="http://schemas.openxmlformats.org/officeDocument/2006/relationships/image" Target="../media/image150.png"/><Relationship Id="rId10" Type="http://schemas.openxmlformats.org/officeDocument/2006/relationships/slide" Target="slide2.xml"/><Relationship Id="rId4" Type="http://schemas.openxmlformats.org/officeDocument/2006/relationships/hyperlink" Target="http://commerciaux.celca.caisse-epargne.fr/conquetes/partenariats-synergies/" TargetMode="External"/><Relationship Id="rId9" Type="http://schemas.openxmlformats.org/officeDocument/2006/relationships/image" Target="../media/image35.png"/></Relationships>
</file>

<file path=ppt/slides/_rels/slide30.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26" Type="http://schemas.openxmlformats.org/officeDocument/2006/relationships/slide" Target="slide5.xml"/><Relationship Id="rId39" Type="http://schemas.openxmlformats.org/officeDocument/2006/relationships/image" Target="../media/image37.png"/><Relationship Id="rId3" Type="http://schemas.openxmlformats.org/officeDocument/2006/relationships/image" Target="../media/image9.jpeg"/><Relationship Id="rId21" Type="http://schemas.openxmlformats.org/officeDocument/2006/relationships/image" Target="../media/image27.png"/><Relationship Id="rId34" Type="http://schemas.openxmlformats.org/officeDocument/2006/relationships/slide" Target="slide40.xml"/><Relationship Id="rId42" Type="http://schemas.openxmlformats.org/officeDocument/2006/relationships/image" Target="../media/image33.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slide" Target="slide43.xml"/><Relationship Id="rId38" Type="http://schemas.openxmlformats.org/officeDocument/2006/relationships/image" Target="../media/image32.png"/><Relationship Id="rId2" Type="http://schemas.openxmlformats.org/officeDocument/2006/relationships/image" Target="../media/image8.jpeg"/><Relationship Id="rId16" Type="http://schemas.openxmlformats.org/officeDocument/2006/relationships/image" Target="../media/image22.png"/><Relationship Id="rId20" Type="http://schemas.openxmlformats.org/officeDocument/2006/relationships/image" Target="../media/image26.png"/><Relationship Id="rId29" Type="http://schemas.openxmlformats.org/officeDocument/2006/relationships/slide" Target="slide25.xml"/><Relationship Id="rId41" Type="http://schemas.openxmlformats.org/officeDocument/2006/relationships/image" Target="../media/image153.png"/><Relationship Id="rId1" Type="http://schemas.openxmlformats.org/officeDocument/2006/relationships/slideLayout" Target="../slideLayouts/slideLayout10.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png"/><Relationship Id="rId32" Type="http://schemas.openxmlformats.org/officeDocument/2006/relationships/slide" Target="slide33.xml"/><Relationship Id="rId37" Type="http://schemas.openxmlformats.org/officeDocument/2006/relationships/slide" Target="slide48.xml"/><Relationship Id="rId40" Type="http://schemas.microsoft.com/office/2007/relationships/hdphoto" Target="../media/hdphoto2.wdp"/><Relationship Id="rId45" Type="http://schemas.openxmlformats.org/officeDocument/2006/relationships/image" Target="../media/image7.png"/><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slide" Target="slide21.xml"/><Relationship Id="rId36" Type="http://schemas.openxmlformats.org/officeDocument/2006/relationships/slide" Target="slide44.xml"/><Relationship Id="rId10" Type="http://schemas.openxmlformats.org/officeDocument/2006/relationships/image" Target="../media/image16.jpeg"/><Relationship Id="rId19" Type="http://schemas.openxmlformats.org/officeDocument/2006/relationships/image" Target="../media/image25.png"/><Relationship Id="rId31" Type="http://schemas.openxmlformats.org/officeDocument/2006/relationships/slide" Target="slide31.xml"/><Relationship Id="rId44" Type="http://schemas.openxmlformats.org/officeDocument/2006/relationships/image" Target="../media/image3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slide" Target="slide10.xml"/><Relationship Id="rId30" Type="http://schemas.openxmlformats.org/officeDocument/2006/relationships/slide" Target="slide29.xml"/><Relationship Id="rId35" Type="http://schemas.openxmlformats.org/officeDocument/2006/relationships/slide" Target="slide42.xml"/><Relationship Id="rId43" Type="http://schemas.openxmlformats.org/officeDocument/2006/relationships/image" Target="../media/image34.png"/></Relationships>
</file>

<file path=ppt/slides/_rels/slide31.xml.rels><?xml version="1.0" encoding="UTF-8" standalone="yes"?>
<Relationships xmlns="http://schemas.openxmlformats.org/package/2006/relationships"><Relationship Id="rId8" Type="http://schemas.microsoft.com/office/2007/relationships/hdphoto" Target="../media/hdphoto20.wdp"/><Relationship Id="rId13" Type="http://schemas.openxmlformats.org/officeDocument/2006/relationships/image" Target="../media/image35.png"/><Relationship Id="rId3" Type="http://schemas.openxmlformats.org/officeDocument/2006/relationships/hyperlink" Target="http://commerciaux.celca.caisse-epargne.fr/" TargetMode="External"/><Relationship Id="rId7" Type="http://schemas.openxmlformats.org/officeDocument/2006/relationships/image" Target="../media/image156.png"/><Relationship Id="rId12" Type="http://schemas.openxmlformats.org/officeDocument/2006/relationships/image" Target="../media/image34.png"/><Relationship Id="rId2" Type="http://schemas.openxmlformats.org/officeDocument/2006/relationships/hyperlink" Target="http://commerciaux.celca.caisse-epargne.fr/particuliers/particuliers/" TargetMode="External"/><Relationship Id="rId16" Type="http://schemas.openxmlformats.org/officeDocument/2006/relationships/image" Target="../media/image158.png"/><Relationship Id="rId1" Type="http://schemas.openxmlformats.org/officeDocument/2006/relationships/slideLayout" Target="../slideLayouts/slideLayout5.xml"/><Relationship Id="rId6" Type="http://schemas.openxmlformats.org/officeDocument/2006/relationships/image" Target="../media/image70.png"/><Relationship Id="rId11" Type="http://schemas.openxmlformats.org/officeDocument/2006/relationships/slide" Target="slide5.xml"/><Relationship Id="rId5" Type="http://schemas.openxmlformats.org/officeDocument/2006/relationships/image" Target="../media/image155.png"/><Relationship Id="rId15" Type="http://schemas.openxmlformats.org/officeDocument/2006/relationships/image" Target="../media/image157.png"/><Relationship Id="rId10" Type="http://schemas.openxmlformats.org/officeDocument/2006/relationships/image" Target="../media/image33.jpeg"/><Relationship Id="rId4" Type="http://schemas.openxmlformats.org/officeDocument/2006/relationships/image" Target="../media/image154.png"/><Relationship Id="rId9" Type="http://schemas.openxmlformats.org/officeDocument/2006/relationships/hyperlink" Target="http://commerciaux.celca.caisse-epargne.fr/download/1903/informations-utiles/20895/hdj-du-28-janvier-2021-les-ateliers-des-decodeurs.pptx" TargetMode="External"/><Relationship Id="rId14" Type="http://schemas.openxmlformats.org/officeDocument/2006/relationships/slide" Target="slide2.xml"/></Relationships>
</file>

<file path=ppt/slides/_rels/slide32.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26" Type="http://schemas.openxmlformats.org/officeDocument/2006/relationships/slide" Target="slide5.xml"/><Relationship Id="rId39" Type="http://schemas.openxmlformats.org/officeDocument/2006/relationships/image" Target="../media/image37.png"/><Relationship Id="rId3" Type="http://schemas.openxmlformats.org/officeDocument/2006/relationships/image" Target="../media/image9.jpeg"/><Relationship Id="rId21" Type="http://schemas.openxmlformats.org/officeDocument/2006/relationships/image" Target="../media/image27.png"/><Relationship Id="rId34" Type="http://schemas.openxmlformats.org/officeDocument/2006/relationships/slide" Target="slide40.xml"/><Relationship Id="rId42" Type="http://schemas.openxmlformats.org/officeDocument/2006/relationships/image" Target="../media/image33.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slide" Target="slide43.xml"/><Relationship Id="rId38" Type="http://schemas.openxmlformats.org/officeDocument/2006/relationships/image" Target="../media/image32.png"/><Relationship Id="rId2" Type="http://schemas.openxmlformats.org/officeDocument/2006/relationships/image" Target="../media/image8.jpeg"/><Relationship Id="rId16" Type="http://schemas.openxmlformats.org/officeDocument/2006/relationships/image" Target="../media/image22.png"/><Relationship Id="rId20" Type="http://schemas.openxmlformats.org/officeDocument/2006/relationships/image" Target="../media/image26.png"/><Relationship Id="rId29" Type="http://schemas.openxmlformats.org/officeDocument/2006/relationships/slide" Target="slide25.xml"/><Relationship Id="rId41" Type="http://schemas.openxmlformats.org/officeDocument/2006/relationships/image" Target="../media/image159.png"/><Relationship Id="rId1" Type="http://schemas.openxmlformats.org/officeDocument/2006/relationships/slideLayout" Target="../slideLayouts/slideLayout10.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png"/><Relationship Id="rId32" Type="http://schemas.openxmlformats.org/officeDocument/2006/relationships/slide" Target="slide33.xml"/><Relationship Id="rId37" Type="http://schemas.openxmlformats.org/officeDocument/2006/relationships/slide" Target="slide48.xml"/><Relationship Id="rId40" Type="http://schemas.microsoft.com/office/2007/relationships/hdphoto" Target="../media/hdphoto2.wdp"/><Relationship Id="rId45" Type="http://schemas.openxmlformats.org/officeDocument/2006/relationships/image" Target="../media/image7.png"/><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slide" Target="slide21.xml"/><Relationship Id="rId36" Type="http://schemas.openxmlformats.org/officeDocument/2006/relationships/slide" Target="slide44.xml"/><Relationship Id="rId10" Type="http://schemas.openxmlformats.org/officeDocument/2006/relationships/image" Target="../media/image16.jpeg"/><Relationship Id="rId19" Type="http://schemas.openxmlformats.org/officeDocument/2006/relationships/image" Target="../media/image25.png"/><Relationship Id="rId31" Type="http://schemas.openxmlformats.org/officeDocument/2006/relationships/slide" Target="slide31.xml"/><Relationship Id="rId44" Type="http://schemas.openxmlformats.org/officeDocument/2006/relationships/image" Target="../media/image3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slide" Target="slide10.xml"/><Relationship Id="rId30" Type="http://schemas.openxmlformats.org/officeDocument/2006/relationships/slide" Target="slide29.xml"/><Relationship Id="rId35" Type="http://schemas.openxmlformats.org/officeDocument/2006/relationships/slide" Target="slide42.xml"/><Relationship Id="rId43" Type="http://schemas.openxmlformats.org/officeDocument/2006/relationships/image" Target="../media/image34.png"/></Relationships>
</file>

<file path=ppt/slides/_rels/slide33.xml.rels><?xml version="1.0" encoding="UTF-8" standalone="yes"?>
<Relationships xmlns="http://schemas.openxmlformats.org/package/2006/relationships"><Relationship Id="rId8" Type="http://schemas.openxmlformats.org/officeDocument/2006/relationships/image" Target="../media/image161.png"/><Relationship Id="rId13" Type="http://schemas.openxmlformats.org/officeDocument/2006/relationships/image" Target="../media/image166.png"/><Relationship Id="rId18" Type="http://schemas.openxmlformats.org/officeDocument/2006/relationships/image" Target="../media/image171.png"/><Relationship Id="rId3" Type="http://schemas.openxmlformats.org/officeDocument/2006/relationships/image" Target="../media/image33.jpeg"/><Relationship Id="rId7" Type="http://schemas.openxmlformats.org/officeDocument/2006/relationships/slide" Target="slide2.xml"/><Relationship Id="rId12" Type="http://schemas.openxmlformats.org/officeDocument/2006/relationships/image" Target="../media/image165.png"/><Relationship Id="rId17" Type="http://schemas.openxmlformats.org/officeDocument/2006/relationships/image" Target="../media/image170.png"/><Relationship Id="rId2" Type="http://schemas.openxmlformats.org/officeDocument/2006/relationships/image" Target="../media/image160.png"/><Relationship Id="rId16" Type="http://schemas.openxmlformats.org/officeDocument/2006/relationships/image" Target="../media/image169.png"/><Relationship Id="rId1" Type="http://schemas.openxmlformats.org/officeDocument/2006/relationships/slideLayout" Target="../slideLayouts/slideLayout5.xml"/><Relationship Id="rId6" Type="http://schemas.openxmlformats.org/officeDocument/2006/relationships/image" Target="../media/image35.png"/><Relationship Id="rId11" Type="http://schemas.openxmlformats.org/officeDocument/2006/relationships/image" Target="../media/image164.png"/><Relationship Id="rId5" Type="http://schemas.openxmlformats.org/officeDocument/2006/relationships/image" Target="../media/image34.png"/><Relationship Id="rId15" Type="http://schemas.openxmlformats.org/officeDocument/2006/relationships/image" Target="../media/image168.png"/><Relationship Id="rId10" Type="http://schemas.openxmlformats.org/officeDocument/2006/relationships/image" Target="../media/image163.png"/><Relationship Id="rId19" Type="http://schemas.openxmlformats.org/officeDocument/2006/relationships/image" Target="../media/image172.png"/><Relationship Id="rId4" Type="http://schemas.openxmlformats.org/officeDocument/2006/relationships/slide" Target="slide5.xml"/><Relationship Id="rId9" Type="http://schemas.openxmlformats.org/officeDocument/2006/relationships/image" Target="../media/image162.png"/><Relationship Id="rId14" Type="http://schemas.openxmlformats.org/officeDocument/2006/relationships/image" Target="../media/image167.png"/></Relationships>
</file>

<file path=ppt/slides/_rels/slide34.xml.rels><?xml version="1.0" encoding="UTF-8" standalone="yes"?>
<Relationships xmlns="http://schemas.openxmlformats.org/package/2006/relationships"><Relationship Id="rId8" Type="http://schemas.openxmlformats.org/officeDocument/2006/relationships/hyperlink" Target="http://commerciaux.celca.caisse-epargne.fr/download/1028/documents-hors-arbo-1/30320/2023-kit-animation-agence-v0-1.ppsx" TargetMode="External"/><Relationship Id="rId3" Type="http://schemas.openxmlformats.org/officeDocument/2006/relationships/image" Target="../media/image33.jpeg"/><Relationship Id="rId7" Type="http://schemas.openxmlformats.org/officeDocument/2006/relationships/slide" Target="slide2.xml"/><Relationship Id="rId2" Type="http://schemas.openxmlformats.org/officeDocument/2006/relationships/image" Target="../media/image160.png"/><Relationship Id="rId1" Type="http://schemas.openxmlformats.org/officeDocument/2006/relationships/slideLayout" Target="../slideLayouts/slideLayout5.xml"/><Relationship Id="rId6" Type="http://schemas.openxmlformats.org/officeDocument/2006/relationships/image" Target="../media/image35.png"/><Relationship Id="rId11" Type="http://schemas.openxmlformats.org/officeDocument/2006/relationships/image" Target="../media/image36.jpeg"/><Relationship Id="rId5" Type="http://schemas.openxmlformats.org/officeDocument/2006/relationships/image" Target="../media/image34.png"/><Relationship Id="rId10" Type="http://schemas.openxmlformats.org/officeDocument/2006/relationships/image" Target="../media/image174.png"/><Relationship Id="rId4" Type="http://schemas.openxmlformats.org/officeDocument/2006/relationships/slide" Target="slide5.xml"/><Relationship Id="rId9" Type="http://schemas.openxmlformats.org/officeDocument/2006/relationships/image" Target="../media/image173.png"/></Relationships>
</file>

<file path=ppt/slides/_rels/slide35.xml.rels><?xml version="1.0" encoding="UTF-8" standalone="yes"?>
<Relationships xmlns="http://schemas.openxmlformats.org/package/2006/relationships"><Relationship Id="rId8" Type="http://schemas.openxmlformats.org/officeDocument/2006/relationships/image" Target="../media/image175.png"/><Relationship Id="rId13" Type="http://schemas.openxmlformats.org/officeDocument/2006/relationships/image" Target="../media/image32.png"/><Relationship Id="rId3" Type="http://schemas.openxmlformats.org/officeDocument/2006/relationships/image" Target="../media/image33.jpeg"/><Relationship Id="rId7" Type="http://schemas.openxmlformats.org/officeDocument/2006/relationships/slide" Target="slide2.xml"/><Relationship Id="rId12" Type="http://schemas.openxmlformats.org/officeDocument/2006/relationships/image" Target="../media/image179.png"/><Relationship Id="rId2" Type="http://schemas.openxmlformats.org/officeDocument/2006/relationships/image" Target="../media/image160.png"/><Relationship Id="rId1" Type="http://schemas.openxmlformats.org/officeDocument/2006/relationships/slideLayout" Target="../slideLayouts/slideLayout5.xml"/><Relationship Id="rId6" Type="http://schemas.openxmlformats.org/officeDocument/2006/relationships/image" Target="../media/image35.png"/><Relationship Id="rId11" Type="http://schemas.openxmlformats.org/officeDocument/2006/relationships/image" Target="../media/image178.png"/><Relationship Id="rId5" Type="http://schemas.openxmlformats.org/officeDocument/2006/relationships/image" Target="../media/image34.png"/><Relationship Id="rId10" Type="http://schemas.openxmlformats.org/officeDocument/2006/relationships/image" Target="../media/image177.png"/><Relationship Id="rId4" Type="http://schemas.openxmlformats.org/officeDocument/2006/relationships/slide" Target="slide5.xml"/><Relationship Id="rId9" Type="http://schemas.openxmlformats.org/officeDocument/2006/relationships/image" Target="../media/image176.png"/></Relationships>
</file>

<file path=ppt/slides/_rels/slide36.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184.png"/><Relationship Id="rId3" Type="http://schemas.openxmlformats.org/officeDocument/2006/relationships/image" Target="../media/image33.jpeg"/><Relationship Id="rId7" Type="http://schemas.openxmlformats.org/officeDocument/2006/relationships/slide" Target="slide2.xml"/><Relationship Id="rId12" Type="http://schemas.openxmlformats.org/officeDocument/2006/relationships/image" Target="../media/image183.png"/><Relationship Id="rId2" Type="http://schemas.openxmlformats.org/officeDocument/2006/relationships/image" Target="../media/image160.png"/><Relationship Id="rId1" Type="http://schemas.openxmlformats.org/officeDocument/2006/relationships/slideLayout" Target="../slideLayouts/slideLayout5.xml"/><Relationship Id="rId6" Type="http://schemas.openxmlformats.org/officeDocument/2006/relationships/image" Target="../media/image35.png"/><Relationship Id="rId11" Type="http://schemas.openxmlformats.org/officeDocument/2006/relationships/image" Target="../media/image182.png"/><Relationship Id="rId5" Type="http://schemas.openxmlformats.org/officeDocument/2006/relationships/image" Target="../media/image34.png"/><Relationship Id="rId10" Type="http://schemas.openxmlformats.org/officeDocument/2006/relationships/image" Target="../media/image181.png"/><Relationship Id="rId4" Type="http://schemas.openxmlformats.org/officeDocument/2006/relationships/slide" Target="slide5.xml"/><Relationship Id="rId9" Type="http://schemas.openxmlformats.org/officeDocument/2006/relationships/image" Target="../media/image180.png"/></Relationships>
</file>

<file path=ppt/slides/_rels/slide37.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26" Type="http://schemas.openxmlformats.org/officeDocument/2006/relationships/slide" Target="slide5.xml"/><Relationship Id="rId39" Type="http://schemas.openxmlformats.org/officeDocument/2006/relationships/image" Target="../media/image37.png"/><Relationship Id="rId3" Type="http://schemas.openxmlformats.org/officeDocument/2006/relationships/image" Target="../media/image9.jpeg"/><Relationship Id="rId21" Type="http://schemas.openxmlformats.org/officeDocument/2006/relationships/image" Target="../media/image27.png"/><Relationship Id="rId34" Type="http://schemas.openxmlformats.org/officeDocument/2006/relationships/slide" Target="slide40.xml"/><Relationship Id="rId42" Type="http://schemas.openxmlformats.org/officeDocument/2006/relationships/image" Target="../media/image33.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slide" Target="slide43.xml"/><Relationship Id="rId38" Type="http://schemas.openxmlformats.org/officeDocument/2006/relationships/image" Target="../media/image32.png"/><Relationship Id="rId2" Type="http://schemas.openxmlformats.org/officeDocument/2006/relationships/image" Target="../media/image8.jpeg"/><Relationship Id="rId16" Type="http://schemas.openxmlformats.org/officeDocument/2006/relationships/image" Target="../media/image22.png"/><Relationship Id="rId20" Type="http://schemas.openxmlformats.org/officeDocument/2006/relationships/image" Target="../media/image26.png"/><Relationship Id="rId29" Type="http://schemas.openxmlformats.org/officeDocument/2006/relationships/slide" Target="slide25.xml"/><Relationship Id="rId41" Type="http://schemas.openxmlformats.org/officeDocument/2006/relationships/image" Target="../media/image185.png"/><Relationship Id="rId1" Type="http://schemas.openxmlformats.org/officeDocument/2006/relationships/slideLayout" Target="../slideLayouts/slideLayout10.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png"/><Relationship Id="rId32" Type="http://schemas.openxmlformats.org/officeDocument/2006/relationships/slide" Target="slide33.xml"/><Relationship Id="rId37" Type="http://schemas.openxmlformats.org/officeDocument/2006/relationships/slide" Target="slide48.xml"/><Relationship Id="rId40" Type="http://schemas.microsoft.com/office/2007/relationships/hdphoto" Target="../media/hdphoto2.wdp"/><Relationship Id="rId45" Type="http://schemas.openxmlformats.org/officeDocument/2006/relationships/image" Target="../media/image7.png"/><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slide" Target="slide21.xml"/><Relationship Id="rId36" Type="http://schemas.openxmlformats.org/officeDocument/2006/relationships/slide" Target="slide44.xml"/><Relationship Id="rId10" Type="http://schemas.openxmlformats.org/officeDocument/2006/relationships/image" Target="../media/image16.jpeg"/><Relationship Id="rId19" Type="http://schemas.openxmlformats.org/officeDocument/2006/relationships/image" Target="../media/image25.png"/><Relationship Id="rId31" Type="http://schemas.openxmlformats.org/officeDocument/2006/relationships/slide" Target="slide31.xml"/><Relationship Id="rId44" Type="http://schemas.openxmlformats.org/officeDocument/2006/relationships/image" Target="../media/image3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slide" Target="slide10.xml"/><Relationship Id="rId30" Type="http://schemas.openxmlformats.org/officeDocument/2006/relationships/slide" Target="slide29.xml"/><Relationship Id="rId35" Type="http://schemas.openxmlformats.org/officeDocument/2006/relationships/slide" Target="slide42.xml"/><Relationship Id="rId43" Type="http://schemas.openxmlformats.org/officeDocument/2006/relationships/image" Target="../media/image34.png"/></Relationships>
</file>

<file path=ppt/slides/_rels/slide38.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hyperlink" Target="mailto:Dominique.claudel@cegee.caisse-epargne.fr" TargetMode="External"/><Relationship Id="rId3" Type="http://schemas.openxmlformats.org/officeDocument/2006/relationships/image" Target="../media/image186.png"/><Relationship Id="rId7" Type="http://schemas.openxmlformats.org/officeDocument/2006/relationships/image" Target="../media/image35.png"/><Relationship Id="rId12" Type="http://schemas.openxmlformats.org/officeDocument/2006/relationships/hyperlink" Target="mailto:cecile.brendel@cegee.caisse-epargne.fr" TargetMode="External"/><Relationship Id="rId17" Type="http://schemas.openxmlformats.org/officeDocument/2006/relationships/image" Target="../media/image36.jpeg"/><Relationship Id="rId2" Type="http://schemas.openxmlformats.org/officeDocument/2006/relationships/hyperlink" Target="https://www.finances-pedagogie.fr/les-formations/sensibilisation-a-la-vie-economique/apprendre-la-bourse-concours-europeen-alb/" TargetMode="External"/><Relationship Id="rId16" Type="http://schemas.openxmlformats.org/officeDocument/2006/relationships/image" Target="../media/image191.png"/><Relationship Id="rId1" Type="http://schemas.openxmlformats.org/officeDocument/2006/relationships/slideLayout" Target="../slideLayouts/slideLayout5.xml"/><Relationship Id="rId6" Type="http://schemas.openxmlformats.org/officeDocument/2006/relationships/image" Target="../media/image34.png"/><Relationship Id="rId11" Type="http://schemas.openxmlformats.org/officeDocument/2006/relationships/image" Target="../media/image189.png"/><Relationship Id="rId5" Type="http://schemas.openxmlformats.org/officeDocument/2006/relationships/slide" Target="slide5.xml"/><Relationship Id="rId15" Type="http://schemas.openxmlformats.org/officeDocument/2006/relationships/hyperlink" Target="mailto:Magali.diedrich@cegee.caisse-epargne.fr" TargetMode="External"/><Relationship Id="rId10" Type="http://schemas.openxmlformats.org/officeDocument/2006/relationships/image" Target="../media/image188.png"/><Relationship Id="rId4" Type="http://schemas.openxmlformats.org/officeDocument/2006/relationships/image" Target="../media/image33.jpeg"/><Relationship Id="rId9" Type="http://schemas.openxmlformats.org/officeDocument/2006/relationships/image" Target="../media/image187.png"/><Relationship Id="rId14" Type="http://schemas.openxmlformats.org/officeDocument/2006/relationships/image" Target="../media/image190.png"/></Relationships>
</file>

<file path=ppt/slides/_rels/slide39.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26" Type="http://schemas.openxmlformats.org/officeDocument/2006/relationships/slide" Target="slide5.xml"/><Relationship Id="rId39" Type="http://schemas.openxmlformats.org/officeDocument/2006/relationships/image" Target="../media/image37.png"/><Relationship Id="rId3" Type="http://schemas.openxmlformats.org/officeDocument/2006/relationships/image" Target="../media/image9.jpeg"/><Relationship Id="rId21" Type="http://schemas.openxmlformats.org/officeDocument/2006/relationships/image" Target="../media/image27.png"/><Relationship Id="rId34" Type="http://schemas.openxmlformats.org/officeDocument/2006/relationships/slide" Target="slide40.xml"/><Relationship Id="rId42" Type="http://schemas.openxmlformats.org/officeDocument/2006/relationships/image" Target="../media/image33.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slide" Target="slide43.xml"/><Relationship Id="rId38" Type="http://schemas.openxmlformats.org/officeDocument/2006/relationships/image" Target="../media/image32.png"/><Relationship Id="rId2" Type="http://schemas.openxmlformats.org/officeDocument/2006/relationships/image" Target="../media/image8.jpeg"/><Relationship Id="rId16" Type="http://schemas.openxmlformats.org/officeDocument/2006/relationships/image" Target="../media/image22.png"/><Relationship Id="rId20" Type="http://schemas.openxmlformats.org/officeDocument/2006/relationships/image" Target="../media/image26.png"/><Relationship Id="rId29" Type="http://schemas.openxmlformats.org/officeDocument/2006/relationships/slide" Target="slide25.xml"/><Relationship Id="rId41" Type="http://schemas.openxmlformats.org/officeDocument/2006/relationships/image" Target="../media/image192.png"/><Relationship Id="rId1" Type="http://schemas.openxmlformats.org/officeDocument/2006/relationships/slideLayout" Target="../slideLayouts/slideLayout10.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png"/><Relationship Id="rId32" Type="http://schemas.openxmlformats.org/officeDocument/2006/relationships/slide" Target="slide33.xml"/><Relationship Id="rId37" Type="http://schemas.openxmlformats.org/officeDocument/2006/relationships/slide" Target="slide48.xml"/><Relationship Id="rId40" Type="http://schemas.microsoft.com/office/2007/relationships/hdphoto" Target="../media/hdphoto2.wdp"/><Relationship Id="rId45" Type="http://schemas.openxmlformats.org/officeDocument/2006/relationships/image" Target="../media/image7.png"/><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slide" Target="slide21.xml"/><Relationship Id="rId36" Type="http://schemas.openxmlformats.org/officeDocument/2006/relationships/slide" Target="slide44.xml"/><Relationship Id="rId10" Type="http://schemas.openxmlformats.org/officeDocument/2006/relationships/image" Target="../media/image16.jpeg"/><Relationship Id="rId19" Type="http://schemas.openxmlformats.org/officeDocument/2006/relationships/image" Target="../media/image25.png"/><Relationship Id="rId31" Type="http://schemas.openxmlformats.org/officeDocument/2006/relationships/slide" Target="slide31.xml"/><Relationship Id="rId44" Type="http://schemas.openxmlformats.org/officeDocument/2006/relationships/image" Target="../media/image3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slide" Target="slide10.xml"/><Relationship Id="rId30" Type="http://schemas.openxmlformats.org/officeDocument/2006/relationships/slide" Target="slide29.xml"/><Relationship Id="rId35" Type="http://schemas.openxmlformats.org/officeDocument/2006/relationships/slide" Target="slide42.xml"/><Relationship Id="rId43" Type="http://schemas.openxmlformats.org/officeDocument/2006/relationships/image" Target="../media/image34.png"/></Relationships>
</file>

<file path=ppt/slides/_rels/slide40.xml.rels><?xml version="1.0" encoding="UTF-8" standalone="yes"?>
<Relationships xmlns="http://schemas.openxmlformats.org/package/2006/relationships"><Relationship Id="rId8" Type="http://schemas.openxmlformats.org/officeDocument/2006/relationships/image" Target="../media/image197.png"/><Relationship Id="rId13" Type="http://schemas.openxmlformats.org/officeDocument/2006/relationships/slide" Target="slide2.xml"/><Relationship Id="rId3" Type="http://schemas.openxmlformats.org/officeDocument/2006/relationships/image" Target="../media/image193.jpeg"/><Relationship Id="rId7" Type="http://schemas.microsoft.com/office/2007/relationships/hdphoto" Target="../media/hdphoto21.wdp"/><Relationship Id="rId12" Type="http://schemas.openxmlformats.org/officeDocument/2006/relationships/image" Target="../media/image35.png"/><Relationship Id="rId2" Type="http://schemas.openxmlformats.org/officeDocument/2006/relationships/hyperlink" Target="http://commerciaux.celca.caisse-epargne.fr/particuliers/dispositif-en-voiture-simone/" TargetMode="External"/><Relationship Id="rId1" Type="http://schemas.openxmlformats.org/officeDocument/2006/relationships/slideLayout" Target="../slideLayouts/slideLayout5.xml"/><Relationship Id="rId6" Type="http://schemas.openxmlformats.org/officeDocument/2006/relationships/image" Target="../media/image196.png"/><Relationship Id="rId11" Type="http://schemas.openxmlformats.org/officeDocument/2006/relationships/image" Target="../media/image34.png"/><Relationship Id="rId5" Type="http://schemas.openxmlformats.org/officeDocument/2006/relationships/image" Target="../media/image195.png"/><Relationship Id="rId10" Type="http://schemas.openxmlformats.org/officeDocument/2006/relationships/slide" Target="slide5.xml"/><Relationship Id="rId4" Type="http://schemas.openxmlformats.org/officeDocument/2006/relationships/image" Target="../media/image194.png"/><Relationship Id="rId9" Type="http://schemas.openxmlformats.org/officeDocument/2006/relationships/image" Target="../media/image33.jpeg"/></Relationships>
</file>

<file path=ppt/slides/_rels/slide41.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26" Type="http://schemas.openxmlformats.org/officeDocument/2006/relationships/slide" Target="slide5.xml"/><Relationship Id="rId39" Type="http://schemas.openxmlformats.org/officeDocument/2006/relationships/image" Target="../media/image37.png"/><Relationship Id="rId3" Type="http://schemas.openxmlformats.org/officeDocument/2006/relationships/image" Target="../media/image9.jpeg"/><Relationship Id="rId21" Type="http://schemas.openxmlformats.org/officeDocument/2006/relationships/image" Target="../media/image27.png"/><Relationship Id="rId34" Type="http://schemas.openxmlformats.org/officeDocument/2006/relationships/slide" Target="slide40.xml"/><Relationship Id="rId42" Type="http://schemas.openxmlformats.org/officeDocument/2006/relationships/image" Target="../media/image33.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slide" Target="slide43.xml"/><Relationship Id="rId38" Type="http://schemas.openxmlformats.org/officeDocument/2006/relationships/image" Target="../media/image32.png"/><Relationship Id="rId46" Type="http://schemas.openxmlformats.org/officeDocument/2006/relationships/image" Target="../media/image199.jpeg"/><Relationship Id="rId2" Type="http://schemas.openxmlformats.org/officeDocument/2006/relationships/image" Target="../media/image8.jpeg"/><Relationship Id="rId16" Type="http://schemas.openxmlformats.org/officeDocument/2006/relationships/image" Target="../media/image22.png"/><Relationship Id="rId20" Type="http://schemas.openxmlformats.org/officeDocument/2006/relationships/image" Target="../media/image26.png"/><Relationship Id="rId29" Type="http://schemas.openxmlformats.org/officeDocument/2006/relationships/slide" Target="slide25.xml"/><Relationship Id="rId41" Type="http://schemas.openxmlformats.org/officeDocument/2006/relationships/image" Target="../media/image198.png"/><Relationship Id="rId1" Type="http://schemas.openxmlformats.org/officeDocument/2006/relationships/slideLayout" Target="../slideLayouts/slideLayout10.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png"/><Relationship Id="rId32" Type="http://schemas.openxmlformats.org/officeDocument/2006/relationships/slide" Target="slide33.xml"/><Relationship Id="rId37" Type="http://schemas.openxmlformats.org/officeDocument/2006/relationships/slide" Target="slide48.xml"/><Relationship Id="rId40" Type="http://schemas.microsoft.com/office/2007/relationships/hdphoto" Target="../media/hdphoto2.wdp"/><Relationship Id="rId45" Type="http://schemas.openxmlformats.org/officeDocument/2006/relationships/image" Target="../media/image7.png"/><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slide" Target="slide21.xml"/><Relationship Id="rId36" Type="http://schemas.openxmlformats.org/officeDocument/2006/relationships/slide" Target="slide44.xml"/><Relationship Id="rId10" Type="http://schemas.openxmlformats.org/officeDocument/2006/relationships/image" Target="../media/image16.jpeg"/><Relationship Id="rId19" Type="http://schemas.openxmlformats.org/officeDocument/2006/relationships/image" Target="../media/image25.png"/><Relationship Id="rId31" Type="http://schemas.openxmlformats.org/officeDocument/2006/relationships/slide" Target="slide31.xml"/><Relationship Id="rId44" Type="http://schemas.openxmlformats.org/officeDocument/2006/relationships/image" Target="../media/image3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slide" Target="slide10.xml"/><Relationship Id="rId30" Type="http://schemas.openxmlformats.org/officeDocument/2006/relationships/slide" Target="slide29.xml"/><Relationship Id="rId35" Type="http://schemas.openxmlformats.org/officeDocument/2006/relationships/slide" Target="slide42.xml"/><Relationship Id="rId43" Type="http://schemas.openxmlformats.org/officeDocument/2006/relationships/image" Target="../media/image34.png"/></Relationships>
</file>

<file path=ppt/slides/_rels/slide42.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201.jpeg"/><Relationship Id="rId7" Type="http://schemas.openxmlformats.org/officeDocument/2006/relationships/image" Target="../media/image33.jpeg"/><Relationship Id="rId12" Type="http://schemas.openxmlformats.org/officeDocument/2006/relationships/image" Target="../media/image205.png"/><Relationship Id="rId2" Type="http://schemas.openxmlformats.org/officeDocument/2006/relationships/image" Target="../media/image200.png"/><Relationship Id="rId1" Type="http://schemas.openxmlformats.org/officeDocument/2006/relationships/slideLayout" Target="../slideLayouts/slideLayout5.xml"/><Relationship Id="rId6" Type="http://schemas.openxmlformats.org/officeDocument/2006/relationships/image" Target="../media/image204.png"/><Relationship Id="rId11" Type="http://schemas.openxmlformats.org/officeDocument/2006/relationships/slide" Target="slide2.xml"/><Relationship Id="rId5" Type="http://schemas.openxmlformats.org/officeDocument/2006/relationships/image" Target="../media/image203.png"/><Relationship Id="rId10" Type="http://schemas.openxmlformats.org/officeDocument/2006/relationships/image" Target="../media/image35.png"/><Relationship Id="rId4" Type="http://schemas.openxmlformats.org/officeDocument/2006/relationships/image" Target="../media/image202.png"/><Relationship Id="rId9" Type="http://schemas.openxmlformats.org/officeDocument/2006/relationships/image" Target="../media/image34.png"/></Relationships>
</file>

<file path=ppt/slides/_rels/slide43.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26" Type="http://schemas.openxmlformats.org/officeDocument/2006/relationships/slide" Target="slide5.xml"/><Relationship Id="rId39" Type="http://schemas.openxmlformats.org/officeDocument/2006/relationships/image" Target="../media/image37.png"/><Relationship Id="rId3" Type="http://schemas.openxmlformats.org/officeDocument/2006/relationships/image" Target="../media/image9.jpeg"/><Relationship Id="rId21" Type="http://schemas.openxmlformats.org/officeDocument/2006/relationships/image" Target="../media/image27.png"/><Relationship Id="rId34" Type="http://schemas.openxmlformats.org/officeDocument/2006/relationships/slide" Target="slide40.xml"/><Relationship Id="rId42" Type="http://schemas.openxmlformats.org/officeDocument/2006/relationships/image" Target="../media/image33.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slide" Target="slide43.xml"/><Relationship Id="rId38" Type="http://schemas.openxmlformats.org/officeDocument/2006/relationships/image" Target="../media/image32.png"/><Relationship Id="rId2" Type="http://schemas.openxmlformats.org/officeDocument/2006/relationships/image" Target="../media/image8.jpeg"/><Relationship Id="rId16" Type="http://schemas.openxmlformats.org/officeDocument/2006/relationships/image" Target="../media/image22.png"/><Relationship Id="rId20" Type="http://schemas.openxmlformats.org/officeDocument/2006/relationships/image" Target="../media/image26.png"/><Relationship Id="rId29" Type="http://schemas.openxmlformats.org/officeDocument/2006/relationships/slide" Target="slide25.xml"/><Relationship Id="rId41" Type="http://schemas.openxmlformats.org/officeDocument/2006/relationships/image" Target="../media/image206.png"/><Relationship Id="rId1" Type="http://schemas.openxmlformats.org/officeDocument/2006/relationships/slideLayout" Target="../slideLayouts/slideLayout10.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png"/><Relationship Id="rId32" Type="http://schemas.openxmlformats.org/officeDocument/2006/relationships/slide" Target="slide33.xml"/><Relationship Id="rId37" Type="http://schemas.openxmlformats.org/officeDocument/2006/relationships/slide" Target="slide48.xml"/><Relationship Id="rId40" Type="http://schemas.microsoft.com/office/2007/relationships/hdphoto" Target="../media/hdphoto2.wdp"/><Relationship Id="rId45" Type="http://schemas.openxmlformats.org/officeDocument/2006/relationships/image" Target="../media/image7.png"/><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slide" Target="slide21.xml"/><Relationship Id="rId36" Type="http://schemas.openxmlformats.org/officeDocument/2006/relationships/slide" Target="slide44.xml"/><Relationship Id="rId10" Type="http://schemas.openxmlformats.org/officeDocument/2006/relationships/image" Target="../media/image16.jpeg"/><Relationship Id="rId19" Type="http://schemas.openxmlformats.org/officeDocument/2006/relationships/image" Target="../media/image25.png"/><Relationship Id="rId31" Type="http://schemas.openxmlformats.org/officeDocument/2006/relationships/slide" Target="slide31.xml"/><Relationship Id="rId44" Type="http://schemas.openxmlformats.org/officeDocument/2006/relationships/image" Target="../media/image3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slide" Target="slide10.xml"/><Relationship Id="rId30" Type="http://schemas.openxmlformats.org/officeDocument/2006/relationships/slide" Target="slide29.xml"/><Relationship Id="rId35" Type="http://schemas.openxmlformats.org/officeDocument/2006/relationships/slide" Target="slide42.xml"/><Relationship Id="rId43" Type="http://schemas.openxmlformats.org/officeDocument/2006/relationships/image" Target="../media/image34.png"/></Relationships>
</file>

<file path=ppt/slides/_rels/slide44.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image" Target="../media/image33.jpeg"/><Relationship Id="rId7" Type="http://schemas.openxmlformats.org/officeDocument/2006/relationships/slide" Target="slide2.xml"/><Relationship Id="rId2" Type="http://schemas.openxmlformats.org/officeDocument/2006/relationships/image" Target="../media/image207.png"/><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slide" Target="slide5.xml"/><Relationship Id="rId9" Type="http://schemas.openxmlformats.org/officeDocument/2006/relationships/image" Target="../media/image32.png"/></Relationships>
</file>

<file path=ppt/slides/_rels/slide4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212.png"/><Relationship Id="rId18" Type="http://schemas.microsoft.com/office/2007/relationships/hdphoto" Target="../media/hdphoto24.wdp"/><Relationship Id="rId3" Type="http://schemas.openxmlformats.org/officeDocument/2006/relationships/image" Target="../media/image209.jpeg"/><Relationship Id="rId21" Type="http://schemas.microsoft.com/office/2007/relationships/hdphoto" Target="../media/hdphoto25.wdp"/><Relationship Id="rId7" Type="http://schemas.openxmlformats.org/officeDocument/2006/relationships/slide" Target="slide5.xml"/><Relationship Id="rId12" Type="http://schemas.openxmlformats.org/officeDocument/2006/relationships/image" Target="../media/image211.jpeg"/><Relationship Id="rId17" Type="http://schemas.openxmlformats.org/officeDocument/2006/relationships/image" Target="../media/image215.png"/><Relationship Id="rId2" Type="http://schemas.openxmlformats.org/officeDocument/2006/relationships/image" Target="../media/image207.png"/><Relationship Id="rId16" Type="http://schemas.microsoft.com/office/2007/relationships/hdphoto" Target="../media/hdphoto23.wdp"/><Relationship Id="rId20" Type="http://schemas.openxmlformats.org/officeDocument/2006/relationships/image" Target="../media/image217.png"/><Relationship Id="rId1" Type="http://schemas.openxmlformats.org/officeDocument/2006/relationships/slideLayout" Target="../slideLayouts/slideLayout5.xml"/><Relationship Id="rId6" Type="http://schemas.openxmlformats.org/officeDocument/2006/relationships/image" Target="../media/image33.jpeg"/><Relationship Id="rId11" Type="http://schemas.openxmlformats.org/officeDocument/2006/relationships/image" Target="../media/image32.png"/><Relationship Id="rId5" Type="http://schemas.microsoft.com/office/2007/relationships/hdphoto" Target="../media/hdphoto22.wdp"/><Relationship Id="rId15" Type="http://schemas.openxmlformats.org/officeDocument/2006/relationships/image" Target="../media/image214.png"/><Relationship Id="rId10" Type="http://schemas.openxmlformats.org/officeDocument/2006/relationships/slide" Target="slide2.xml"/><Relationship Id="rId19" Type="http://schemas.openxmlformats.org/officeDocument/2006/relationships/image" Target="../media/image216.png"/><Relationship Id="rId4" Type="http://schemas.openxmlformats.org/officeDocument/2006/relationships/image" Target="../media/image210.png"/><Relationship Id="rId9" Type="http://schemas.openxmlformats.org/officeDocument/2006/relationships/image" Target="../media/image35.png"/><Relationship Id="rId14" Type="http://schemas.openxmlformats.org/officeDocument/2006/relationships/image" Target="../media/image213.png"/><Relationship Id="rId22" Type="http://schemas.openxmlformats.org/officeDocument/2006/relationships/image" Target="../media/image218.png"/></Relationships>
</file>

<file path=ppt/slides/_rels/slide46.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207.png"/><Relationship Id="rId7" Type="http://schemas.openxmlformats.org/officeDocument/2006/relationships/image" Target="../media/image35.png"/><Relationship Id="rId2" Type="http://schemas.openxmlformats.org/officeDocument/2006/relationships/hyperlink" Target="https://app.powerbi.com/reportEmbed?reportId=fcc0899e-15dd-4386-8155-5a410acb197b&amp;appId=5e87969c-fd78-4c3c-a796-34c2928a2c19&amp;autoAuth=true&amp;ctid=d5bb6d35-8a82-4329-b49a-5030bd6497ab&amp;config=eyJjbHVzdGVyVXJsIjoiaHR0cHM6Ly93YWJpLWV1cm9wZS1ub3J0aC1iLXJlZGlyZWN0LmFuYWx5c2lzLndpbmRvd3MubmV0LyJ9" TargetMode="Externa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slide" Target="slide5.xml"/><Relationship Id="rId10" Type="http://schemas.openxmlformats.org/officeDocument/2006/relationships/image" Target="../media/image32.png"/><Relationship Id="rId4" Type="http://schemas.openxmlformats.org/officeDocument/2006/relationships/image" Target="../media/image33.jpeg"/><Relationship Id="rId9" Type="http://schemas.openxmlformats.org/officeDocument/2006/relationships/image" Target="../media/image219.png"/></Relationships>
</file>

<file path=ppt/slides/_rels/slide47.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26" Type="http://schemas.openxmlformats.org/officeDocument/2006/relationships/slide" Target="slide5.xml"/><Relationship Id="rId39" Type="http://schemas.openxmlformats.org/officeDocument/2006/relationships/image" Target="../media/image37.png"/><Relationship Id="rId3" Type="http://schemas.openxmlformats.org/officeDocument/2006/relationships/image" Target="../media/image9.jpeg"/><Relationship Id="rId21" Type="http://schemas.openxmlformats.org/officeDocument/2006/relationships/image" Target="../media/image27.png"/><Relationship Id="rId34" Type="http://schemas.openxmlformats.org/officeDocument/2006/relationships/slide" Target="slide40.xml"/><Relationship Id="rId42" Type="http://schemas.openxmlformats.org/officeDocument/2006/relationships/image" Target="../media/image33.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slide" Target="slide43.xml"/><Relationship Id="rId38" Type="http://schemas.openxmlformats.org/officeDocument/2006/relationships/image" Target="../media/image32.png"/><Relationship Id="rId2" Type="http://schemas.openxmlformats.org/officeDocument/2006/relationships/image" Target="../media/image8.jpeg"/><Relationship Id="rId16" Type="http://schemas.openxmlformats.org/officeDocument/2006/relationships/image" Target="../media/image22.png"/><Relationship Id="rId20" Type="http://schemas.openxmlformats.org/officeDocument/2006/relationships/image" Target="../media/image26.png"/><Relationship Id="rId29" Type="http://schemas.openxmlformats.org/officeDocument/2006/relationships/slide" Target="slide25.xml"/><Relationship Id="rId41" Type="http://schemas.openxmlformats.org/officeDocument/2006/relationships/image" Target="../media/image220.png"/><Relationship Id="rId1" Type="http://schemas.openxmlformats.org/officeDocument/2006/relationships/slideLayout" Target="../slideLayouts/slideLayout10.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png"/><Relationship Id="rId32" Type="http://schemas.openxmlformats.org/officeDocument/2006/relationships/slide" Target="slide33.xml"/><Relationship Id="rId37" Type="http://schemas.openxmlformats.org/officeDocument/2006/relationships/slide" Target="slide48.xml"/><Relationship Id="rId40" Type="http://schemas.microsoft.com/office/2007/relationships/hdphoto" Target="../media/hdphoto2.wdp"/><Relationship Id="rId45" Type="http://schemas.openxmlformats.org/officeDocument/2006/relationships/image" Target="../media/image7.png"/><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slide" Target="slide21.xml"/><Relationship Id="rId36" Type="http://schemas.openxmlformats.org/officeDocument/2006/relationships/slide" Target="slide44.xml"/><Relationship Id="rId10" Type="http://schemas.openxmlformats.org/officeDocument/2006/relationships/image" Target="../media/image16.jpeg"/><Relationship Id="rId19" Type="http://schemas.openxmlformats.org/officeDocument/2006/relationships/image" Target="../media/image25.png"/><Relationship Id="rId31" Type="http://schemas.openxmlformats.org/officeDocument/2006/relationships/slide" Target="slide31.xml"/><Relationship Id="rId44" Type="http://schemas.openxmlformats.org/officeDocument/2006/relationships/image" Target="../media/image3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slide" Target="slide10.xml"/><Relationship Id="rId30" Type="http://schemas.openxmlformats.org/officeDocument/2006/relationships/slide" Target="slide29.xml"/><Relationship Id="rId35" Type="http://schemas.openxmlformats.org/officeDocument/2006/relationships/slide" Target="slide42.xml"/><Relationship Id="rId43" Type="http://schemas.openxmlformats.org/officeDocument/2006/relationships/image" Target="../media/image34.png"/></Relationships>
</file>

<file path=ppt/slides/_rels/slide48.xml.rels><?xml version="1.0" encoding="UTF-8" standalone="yes"?>
<Relationships xmlns="http://schemas.openxmlformats.org/package/2006/relationships"><Relationship Id="rId8" Type="http://schemas.openxmlformats.org/officeDocument/2006/relationships/image" Target="../media/image224.png"/><Relationship Id="rId13" Type="http://schemas.openxmlformats.org/officeDocument/2006/relationships/image" Target="../media/image35.png"/><Relationship Id="rId18" Type="http://schemas.openxmlformats.org/officeDocument/2006/relationships/image" Target="../media/image227.png"/><Relationship Id="rId3" Type="http://schemas.openxmlformats.org/officeDocument/2006/relationships/hyperlink" Target="http://commerciaux.celca.caisse-epargne.fr/" TargetMode="External"/><Relationship Id="rId7" Type="http://schemas.openxmlformats.org/officeDocument/2006/relationships/image" Target="../media/image223.jpeg"/><Relationship Id="rId12" Type="http://schemas.openxmlformats.org/officeDocument/2006/relationships/image" Target="../media/image34.png"/><Relationship Id="rId17" Type="http://schemas.openxmlformats.org/officeDocument/2006/relationships/image" Target="../media/image36.jpeg"/><Relationship Id="rId2" Type="http://schemas.openxmlformats.org/officeDocument/2006/relationships/image" Target="../media/image221.png"/><Relationship Id="rId16" Type="http://schemas.openxmlformats.org/officeDocument/2006/relationships/image" Target="../media/image226.png"/><Relationship Id="rId20" Type="http://schemas.openxmlformats.org/officeDocument/2006/relationships/image" Target="../media/image229.png"/><Relationship Id="rId1" Type="http://schemas.openxmlformats.org/officeDocument/2006/relationships/slideLayout" Target="../slideLayouts/slideLayout5.xml"/><Relationship Id="rId6" Type="http://schemas.openxmlformats.org/officeDocument/2006/relationships/hyperlink" Target="mailto:cegee-l-bdd-marketing@cegee.caisse-epargne.fr?subject=March&#233;%20des%20Jeunes" TargetMode="External"/><Relationship Id="rId11" Type="http://schemas.openxmlformats.org/officeDocument/2006/relationships/slide" Target="slide5.xml"/><Relationship Id="rId5" Type="http://schemas.openxmlformats.org/officeDocument/2006/relationships/hyperlink" Target="mailto:cegee-l-bdd-marketing@cegee.caisse-epargne.fr" TargetMode="External"/><Relationship Id="rId15" Type="http://schemas.openxmlformats.org/officeDocument/2006/relationships/image" Target="../media/image225.png"/><Relationship Id="rId10" Type="http://schemas.openxmlformats.org/officeDocument/2006/relationships/image" Target="../media/image33.jpeg"/><Relationship Id="rId19" Type="http://schemas.openxmlformats.org/officeDocument/2006/relationships/image" Target="../media/image228.png"/><Relationship Id="rId4" Type="http://schemas.openxmlformats.org/officeDocument/2006/relationships/image" Target="../media/image222.png"/><Relationship Id="rId9" Type="http://schemas.microsoft.com/office/2007/relationships/hdphoto" Target="../media/hdphoto26.wdp"/><Relationship Id="rId14" Type="http://schemas.openxmlformats.org/officeDocument/2006/relationships/slide" Target="slide2.xml"/></Relationships>
</file>

<file path=ppt/slides/_rels/slide49.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7.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3">
            <a:extLst>
              <a:ext uri="{FF2B5EF4-FFF2-40B4-BE49-F238E27FC236}">
                <a16:creationId xmlns:a16="http://schemas.microsoft.com/office/drawing/2014/main" id="{38749683-1FD6-ECC2-2342-999C438284E4}"/>
              </a:ext>
            </a:extLst>
          </p:cNvPr>
          <p:cNvSpPr txBox="1">
            <a:spLocks/>
          </p:cNvSpPr>
          <p:nvPr/>
        </p:nvSpPr>
        <p:spPr>
          <a:xfrm>
            <a:off x="-398607" y="2453368"/>
            <a:ext cx="8457680" cy="3360765"/>
          </a:xfrm>
          <a:prstGeom prst="rect">
            <a:avLst/>
          </a:prstGeom>
          <a:noFill/>
          <a:effectLst>
            <a:outerShdw blurRad="50800" dist="50800" dir="5400000" algn="ctr" rotWithShape="0">
              <a:schemeClr val="tx1">
                <a:lumMod val="75000"/>
                <a:lumOff val="25000"/>
              </a:schemeClr>
            </a:outerShdw>
          </a:effectLst>
        </p:spPr>
        <p:txBody>
          <a:bodyPr>
            <a:normAutofit/>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algn="ctr"/>
            <a:r>
              <a:rPr lang="fr-FR" sz="6000" dirty="0">
                <a:solidFill>
                  <a:schemeClr val="bg1"/>
                </a:solidFill>
                <a:effectLst>
                  <a:outerShdw blurRad="38100" dist="38100" dir="2700000" algn="tl">
                    <a:srgbClr val="000000">
                      <a:alpha val="43137"/>
                    </a:srgbClr>
                  </a:outerShdw>
                </a:effectLst>
              </a:rPr>
              <a:t>Conquête </a:t>
            </a:r>
          </a:p>
          <a:p>
            <a:pPr algn="ctr"/>
            <a:r>
              <a:rPr lang="fr-FR" sz="6000" dirty="0">
                <a:solidFill>
                  <a:schemeClr val="bg1"/>
                </a:solidFill>
                <a:effectLst>
                  <a:outerShdw blurRad="38100" dist="38100" dir="2700000" algn="tl">
                    <a:srgbClr val="000000">
                      <a:alpha val="43137"/>
                    </a:srgbClr>
                  </a:outerShdw>
                </a:effectLst>
              </a:rPr>
              <a:t>&amp; Fidélisation </a:t>
            </a:r>
          </a:p>
        </p:txBody>
      </p:sp>
      <p:pic>
        <p:nvPicPr>
          <p:cNvPr id="1038" name="Picture 14" descr="Graphique vectoriel pour la célébration de la Journée internationale de la femme qui autonomise les femmes dans le monde">
            <a:extLst>
              <a:ext uri="{FF2B5EF4-FFF2-40B4-BE49-F238E27FC236}">
                <a16:creationId xmlns:a16="http://schemas.microsoft.com/office/drawing/2014/main" id="{39558272-4C25-1579-38E1-2C467143AAA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966" b="97458" l="6550" r="98882">
                        <a14:foregroundMark x1="12620" y1="34534" x2="14217" y2="21398"/>
                        <a14:foregroundMark x1="14217" y1="21398" x2="24441" y2="18856"/>
                        <a14:foregroundMark x1="24441" y1="18856" x2="31629" y2="25000"/>
                        <a14:foregroundMark x1="31629" y1="25000" x2="33546" y2="31992"/>
                        <a14:foregroundMark x1="6550" y1="97458" x2="12141" y2="65678"/>
                        <a14:foregroundMark x1="12141" y1="65678" x2="23802" y2="50000"/>
                        <a14:foregroundMark x1="22684" y1="98305" x2="24281" y2="52966"/>
                        <a14:foregroundMark x1="24281" y1="52966" x2="24920" y2="51271"/>
                        <a14:foregroundMark x1="68850" y1="95975" x2="81470" y2="92797"/>
                        <a14:foregroundMark x1="81470" y1="92797" x2="89776" y2="93008"/>
                        <a14:foregroundMark x1="89776" y1="93008" x2="96645" y2="84110"/>
                        <a14:foregroundMark x1="96645" y1="84110" x2="96166" y2="65254"/>
                        <a14:foregroundMark x1="96166" y1="65254" x2="76837" y2="7415"/>
                        <a14:foregroundMark x1="76837" y1="7415" x2="73482" y2="18432"/>
                        <a14:foregroundMark x1="73482" y1="18432" x2="79553" y2="52754"/>
                        <a14:foregroundMark x1="91853" y1="38559" x2="99201" y2="61441"/>
                        <a14:foregroundMark x1="99201" y1="61441" x2="96645" y2="83263"/>
                        <a14:foregroundMark x1="96645" y1="83263" x2="82907" y2="88347"/>
                        <a14:foregroundMark x1="82907" y1="88347" x2="79233" y2="80508"/>
                        <a14:foregroundMark x1="97604" y1="98093" x2="97125" y2="56568"/>
                        <a14:foregroundMark x1="97125" y1="56568" x2="98882" y2="46186"/>
                        <a14:foregroundMark x1="98882" y1="46186" x2="98882" y2="46186"/>
                        <a14:foregroundMark x1="71885" y1="2966" x2="71885" y2="2966"/>
                        <a14:foregroundMark x1="29553" y1="82415" x2="43291" y2="79025"/>
                        <a14:foregroundMark x1="43291" y1="79025" x2="46006" y2="79237"/>
                        <a14:foregroundMark x1="71885" y1="31568" x2="75879" y2="28602"/>
                        <a14:foregroundMark x1="75559" y1="36017" x2="73962" y2="31356"/>
                        <a14:foregroundMark x1="67252" y1="38347" x2="74441" y2="36441"/>
                        <a14:foregroundMark x1="74441" y1="36441" x2="76038" y2="36441"/>
                        <a14:foregroundMark x1="73323" y1="35169" x2="72364" y2="27754"/>
                        <a14:foregroundMark x1="72684" y1="32627" x2="72524" y2="29237"/>
                      </a14:backgroundRemoval>
                    </a14:imgEffect>
                  </a14:imgLayer>
                </a14:imgProps>
              </a:ext>
              <a:ext uri="{28A0092B-C50C-407E-A947-70E740481C1C}">
                <a14:useLocalDpi xmlns:a14="http://schemas.microsoft.com/office/drawing/2010/main" val="0"/>
              </a:ext>
            </a:extLst>
          </a:blip>
          <a:srcRect/>
          <a:stretch>
            <a:fillRect/>
          </a:stretch>
        </p:blipFill>
        <p:spPr bwMode="auto">
          <a:xfrm>
            <a:off x="5835721" y="2060578"/>
            <a:ext cx="6362683" cy="479742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2" name="Titre 3">
            <a:extLst>
              <a:ext uri="{FF2B5EF4-FFF2-40B4-BE49-F238E27FC236}">
                <a16:creationId xmlns:a16="http://schemas.microsoft.com/office/drawing/2014/main" id="{F481E5DE-64D1-0E16-0603-F65C8242DBDB}"/>
              </a:ext>
            </a:extLst>
          </p:cNvPr>
          <p:cNvSpPr txBox="1">
            <a:spLocks/>
          </p:cNvSpPr>
          <p:nvPr/>
        </p:nvSpPr>
        <p:spPr>
          <a:xfrm>
            <a:off x="444321" y="990780"/>
            <a:ext cx="10911155" cy="2188396"/>
          </a:xfrm>
          <a:prstGeom prst="rect">
            <a:avLst/>
          </a:prstGeom>
          <a:noFill/>
          <a:effectLst>
            <a:outerShdw blurRad="50800" dist="50800" dir="5400000" algn="ctr" rotWithShape="0">
              <a:schemeClr val="tx1">
                <a:lumMod val="75000"/>
                <a:lumOff val="25000"/>
              </a:schemeClr>
            </a:outerShdw>
          </a:effectLst>
        </p:spPr>
        <p:txBody>
          <a:bodyPr>
            <a:normAutofit/>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algn="ctr"/>
            <a:r>
              <a:rPr lang="fr-FR" sz="8800" dirty="0">
                <a:solidFill>
                  <a:schemeClr val="bg1"/>
                </a:solidFill>
                <a:effectLst>
                  <a:outerShdw blurRad="38100" dist="38100" dir="2700000" algn="tl">
                    <a:srgbClr val="000000">
                      <a:alpha val="43137"/>
                    </a:srgbClr>
                  </a:outerShdw>
                </a:effectLst>
              </a:rPr>
              <a:t>BOOK JEUNES</a:t>
            </a:r>
          </a:p>
        </p:txBody>
      </p:sp>
      <p:sp>
        <p:nvSpPr>
          <p:cNvPr id="6" name="Rectangle : coins arrondis 5">
            <a:extLst>
              <a:ext uri="{FF2B5EF4-FFF2-40B4-BE49-F238E27FC236}">
                <a16:creationId xmlns:a16="http://schemas.microsoft.com/office/drawing/2014/main" id="{1730A611-C031-B730-7463-F087713C37B7}"/>
              </a:ext>
            </a:extLst>
          </p:cNvPr>
          <p:cNvSpPr/>
          <p:nvPr/>
        </p:nvSpPr>
        <p:spPr>
          <a:xfrm>
            <a:off x="1917563" y="4713682"/>
            <a:ext cx="4289878" cy="390892"/>
          </a:xfrm>
          <a:custGeom>
            <a:avLst/>
            <a:gdLst>
              <a:gd name="connsiteX0" fmla="*/ 0 w 4289878"/>
              <a:gd name="connsiteY0" fmla="*/ 65150 h 390892"/>
              <a:gd name="connsiteX1" fmla="*/ 65150 w 4289878"/>
              <a:gd name="connsiteY1" fmla="*/ 0 h 390892"/>
              <a:gd name="connsiteX2" fmla="*/ 700971 w 4289878"/>
              <a:gd name="connsiteY2" fmla="*/ 0 h 390892"/>
              <a:gd name="connsiteX3" fmla="*/ 1336792 w 4289878"/>
              <a:gd name="connsiteY3" fmla="*/ 0 h 390892"/>
              <a:gd name="connsiteX4" fmla="*/ 1931018 w 4289878"/>
              <a:gd name="connsiteY4" fmla="*/ 0 h 390892"/>
              <a:gd name="connsiteX5" fmla="*/ 2400456 w 4289878"/>
              <a:gd name="connsiteY5" fmla="*/ 0 h 390892"/>
              <a:gd name="connsiteX6" fmla="*/ 2911490 w 4289878"/>
              <a:gd name="connsiteY6" fmla="*/ 0 h 390892"/>
              <a:gd name="connsiteX7" fmla="*/ 3380928 w 4289878"/>
              <a:gd name="connsiteY7" fmla="*/ 0 h 390892"/>
              <a:gd name="connsiteX8" fmla="*/ 4224728 w 4289878"/>
              <a:gd name="connsiteY8" fmla="*/ 0 h 390892"/>
              <a:gd name="connsiteX9" fmla="*/ 4289878 w 4289878"/>
              <a:gd name="connsiteY9" fmla="*/ 65150 h 390892"/>
              <a:gd name="connsiteX10" fmla="*/ 4289878 w 4289878"/>
              <a:gd name="connsiteY10" fmla="*/ 325742 h 390892"/>
              <a:gd name="connsiteX11" fmla="*/ 4224728 w 4289878"/>
              <a:gd name="connsiteY11" fmla="*/ 390892 h 390892"/>
              <a:gd name="connsiteX12" fmla="*/ 3672098 w 4289878"/>
              <a:gd name="connsiteY12" fmla="*/ 390892 h 390892"/>
              <a:gd name="connsiteX13" fmla="*/ 3119469 w 4289878"/>
              <a:gd name="connsiteY13" fmla="*/ 390892 h 390892"/>
              <a:gd name="connsiteX14" fmla="*/ 2650031 w 4289878"/>
              <a:gd name="connsiteY14" fmla="*/ 390892 h 390892"/>
              <a:gd name="connsiteX15" fmla="*/ 2138997 w 4289878"/>
              <a:gd name="connsiteY15" fmla="*/ 390892 h 390892"/>
              <a:gd name="connsiteX16" fmla="*/ 1586367 w 4289878"/>
              <a:gd name="connsiteY16" fmla="*/ 390892 h 390892"/>
              <a:gd name="connsiteX17" fmla="*/ 1075333 w 4289878"/>
              <a:gd name="connsiteY17" fmla="*/ 390892 h 390892"/>
              <a:gd name="connsiteX18" fmla="*/ 65150 w 4289878"/>
              <a:gd name="connsiteY18" fmla="*/ 390892 h 390892"/>
              <a:gd name="connsiteX19" fmla="*/ 0 w 4289878"/>
              <a:gd name="connsiteY19" fmla="*/ 325742 h 390892"/>
              <a:gd name="connsiteX20" fmla="*/ 0 w 4289878"/>
              <a:gd name="connsiteY20" fmla="*/ 65150 h 390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89878" h="390892" fill="none" extrusionOk="0">
                <a:moveTo>
                  <a:pt x="0" y="65150"/>
                </a:moveTo>
                <a:cubicBezTo>
                  <a:pt x="2766" y="23336"/>
                  <a:pt x="29260" y="-2377"/>
                  <a:pt x="65150" y="0"/>
                </a:cubicBezTo>
                <a:cubicBezTo>
                  <a:pt x="291894" y="-63243"/>
                  <a:pt x="442103" y="10049"/>
                  <a:pt x="700971" y="0"/>
                </a:cubicBezTo>
                <a:cubicBezTo>
                  <a:pt x="959839" y="-10049"/>
                  <a:pt x="1119085" y="36244"/>
                  <a:pt x="1336792" y="0"/>
                </a:cubicBezTo>
                <a:cubicBezTo>
                  <a:pt x="1554499" y="-36244"/>
                  <a:pt x="1716722" y="61520"/>
                  <a:pt x="1931018" y="0"/>
                </a:cubicBezTo>
                <a:cubicBezTo>
                  <a:pt x="2145314" y="-61520"/>
                  <a:pt x="2219589" y="25486"/>
                  <a:pt x="2400456" y="0"/>
                </a:cubicBezTo>
                <a:cubicBezTo>
                  <a:pt x="2581323" y="-25486"/>
                  <a:pt x="2748620" y="8580"/>
                  <a:pt x="2911490" y="0"/>
                </a:cubicBezTo>
                <a:cubicBezTo>
                  <a:pt x="3074360" y="-8580"/>
                  <a:pt x="3166862" y="47163"/>
                  <a:pt x="3380928" y="0"/>
                </a:cubicBezTo>
                <a:cubicBezTo>
                  <a:pt x="3594994" y="-47163"/>
                  <a:pt x="3945304" y="37527"/>
                  <a:pt x="4224728" y="0"/>
                </a:cubicBezTo>
                <a:cubicBezTo>
                  <a:pt x="4254291" y="-6948"/>
                  <a:pt x="4288192" y="34573"/>
                  <a:pt x="4289878" y="65150"/>
                </a:cubicBezTo>
                <a:cubicBezTo>
                  <a:pt x="4305537" y="183152"/>
                  <a:pt x="4284110" y="273281"/>
                  <a:pt x="4289878" y="325742"/>
                </a:cubicBezTo>
                <a:cubicBezTo>
                  <a:pt x="4291069" y="361812"/>
                  <a:pt x="4266039" y="386206"/>
                  <a:pt x="4224728" y="390892"/>
                </a:cubicBezTo>
                <a:cubicBezTo>
                  <a:pt x="4016147" y="454958"/>
                  <a:pt x="3798190" y="364993"/>
                  <a:pt x="3672098" y="390892"/>
                </a:cubicBezTo>
                <a:cubicBezTo>
                  <a:pt x="3546006" y="416791"/>
                  <a:pt x="3295025" y="361365"/>
                  <a:pt x="3119469" y="390892"/>
                </a:cubicBezTo>
                <a:cubicBezTo>
                  <a:pt x="2943913" y="420419"/>
                  <a:pt x="2856845" y="387808"/>
                  <a:pt x="2650031" y="390892"/>
                </a:cubicBezTo>
                <a:cubicBezTo>
                  <a:pt x="2443217" y="393976"/>
                  <a:pt x="2312035" y="347371"/>
                  <a:pt x="2138997" y="390892"/>
                </a:cubicBezTo>
                <a:cubicBezTo>
                  <a:pt x="1965959" y="434413"/>
                  <a:pt x="1859938" y="373678"/>
                  <a:pt x="1586367" y="390892"/>
                </a:cubicBezTo>
                <a:cubicBezTo>
                  <a:pt x="1312796" y="408106"/>
                  <a:pt x="1187959" y="342251"/>
                  <a:pt x="1075333" y="390892"/>
                </a:cubicBezTo>
                <a:cubicBezTo>
                  <a:pt x="962707" y="439533"/>
                  <a:pt x="523686" y="314809"/>
                  <a:pt x="65150" y="390892"/>
                </a:cubicBezTo>
                <a:cubicBezTo>
                  <a:pt x="27840" y="394946"/>
                  <a:pt x="-3817" y="360915"/>
                  <a:pt x="0" y="325742"/>
                </a:cubicBezTo>
                <a:cubicBezTo>
                  <a:pt x="-1944" y="244185"/>
                  <a:pt x="28962" y="124432"/>
                  <a:pt x="0" y="65150"/>
                </a:cubicBezTo>
                <a:close/>
              </a:path>
              <a:path w="4289878" h="390892" stroke="0" extrusionOk="0">
                <a:moveTo>
                  <a:pt x="0" y="65150"/>
                </a:moveTo>
                <a:cubicBezTo>
                  <a:pt x="421" y="34386"/>
                  <a:pt x="27377" y="-3693"/>
                  <a:pt x="65150" y="0"/>
                </a:cubicBezTo>
                <a:cubicBezTo>
                  <a:pt x="239152" y="-61773"/>
                  <a:pt x="458469" y="40885"/>
                  <a:pt x="659375" y="0"/>
                </a:cubicBezTo>
                <a:cubicBezTo>
                  <a:pt x="860281" y="-40885"/>
                  <a:pt x="1031679" y="42859"/>
                  <a:pt x="1336792" y="0"/>
                </a:cubicBezTo>
                <a:cubicBezTo>
                  <a:pt x="1641905" y="-42859"/>
                  <a:pt x="1650505" y="22164"/>
                  <a:pt x="1889422" y="0"/>
                </a:cubicBezTo>
                <a:cubicBezTo>
                  <a:pt x="2128339" y="-22164"/>
                  <a:pt x="2239122" y="28541"/>
                  <a:pt x="2400456" y="0"/>
                </a:cubicBezTo>
                <a:cubicBezTo>
                  <a:pt x="2561790" y="-28541"/>
                  <a:pt x="2704102" y="45554"/>
                  <a:pt x="2911490" y="0"/>
                </a:cubicBezTo>
                <a:cubicBezTo>
                  <a:pt x="3118878" y="-45554"/>
                  <a:pt x="3299959" y="50561"/>
                  <a:pt x="3505715" y="0"/>
                </a:cubicBezTo>
                <a:cubicBezTo>
                  <a:pt x="3711472" y="-50561"/>
                  <a:pt x="4059257" y="30230"/>
                  <a:pt x="4224728" y="0"/>
                </a:cubicBezTo>
                <a:cubicBezTo>
                  <a:pt x="4260780" y="1270"/>
                  <a:pt x="4288713" y="30734"/>
                  <a:pt x="4289878" y="65150"/>
                </a:cubicBezTo>
                <a:cubicBezTo>
                  <a:pt x="4290434" y="148617"/>
                  <a:pt x="4287342" y="196646"/>
                  <a:pt x="4289878" y="325742"/>
                </a:cubicBezTo>
                <a:cubicBezTo>
                  <a:pt x="4297017" y="359304"/>
                  <a:pt x="4260134" y="391716"/>
                  <a:pt x="4224728" y="390892"/>
                </a:cubicBezTo>
                <a:cubicBezTo>
                  <a:pt x="4066075" y="471065"/>
                  <a:pt x="3751311" y="375535"/>
                  <a:pt x="3547311" y="390892"/>
                </a:cubicBezTo>
                <a:cubicBezTo>
                  <a:pt x="3343311" y="406249"/>
                  <a:pt x="3214505" y="384041"/>
                  <a:pt x="2953086" y="390892"/>
                </a:cubicBezTo>
                <a:cubicBezTo>
                  <a:pt x="2691668" y="397743"/>
                  <a:pt x="2605768" y="369885"/>
                  <a:pt x="2317264" y="390892"/>
                </a:cubicBezTo>
                <a:cubicBezTo>
                  <a:pt x="2028760" y="411899"/>
                  <a:pt x="1953429" y="361624"/>
                  <a:pt x="1806231" y="390892"/>
                </a:cubicBezTo>
                <a:cubicBezTo>
                  <a:pt x="1659033" y="420160"/>
                  <a:pt x="1463038" y="341927"/>
                  <a:pt x="1212005" y="390892"/>
                </a:cubicBezTo>
                <a:cubicBezTo>
                  <a:pt x="960972" y="439857"/>
                  <a:pt x="926821" y="384205"/>
                  <a:pt x="700971" y="390892"/>
                </a:cubicBezTo>
                <a:cubicBezTo>
                  <a:pt x="475121" y="397579"/>
                  <a:pt x="365560" y="339835"/>
                  <a:pt x="65150" y="390892"/>
                </a:cubicBezTo>
                <a:cubicBezTo>
                  <a:pt x="28038" y="399268"/>
                  <a:pt x="9977" y="363093"/>
                  <a:pt x="0" y="325742"/>
                </a:cubicBezTo>
                <a:cubicBezTo>
                  <a:pt x="-19259" y="254700"/>
                  <a:pt x="27347" y="142797"/>
                  <a:pt x="0" y="65150"/>
                </a:cubicBezTo>
                <a:close/>
              </a:path>
            </a:pathLst>
          </a:custGeom>
          <a:solidFill>
            <a:srgbClr val="262A43"/>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volini" panose="03000502040302020204" pitchFamily="66" charset="0"/>
                <a:cs typeface="Cavolini" panose="03000502040302020204" pitchFamily="66" charset="0"/>
              </a:rPr>
              <a:t>Marketing - juillet 2024</a:t>
            </a:r>
          </a:p>
        </p:txBody>
      </p:sp>
      <p:grpSp>
        <p:nvGrpSpPr>
          <p:cNvPr id="8" name="Groupe 7">
            <a:extLst>
              <a:ext uri="{FF2B5EF4-FFF2-40B4-BE49-F238E27FC236}">
                <a16:creationId xmlns:a16="http://schemas.microsoft.com/office/drawing/2014/main" id="{D6A5AFA7-AFA7-94EA-6074-CC4B2C99A6B9}"/>
              </a:ext>
            </a:extLst>
          </p:cNvPr>
          <p:cNvGrpSpPr/>
          <p:nvPr/>
        </p:nvGrpSpPr>
        <p:grpSpPr>
          <a:xfrm>
            <a:off x="167247" y="5681872"/>
            <a:ext cx="1235597" cy="1050101"/>
            <a:chOff x="10686437" y="224082"/>
            <a:chExt cx="1235597" cy="1050101"/>
          </a:xfrm>
        </p:grpSpPr>
        <p:sp>
          <p:nvSpPr>
            <p:cNvPr id="9" name="Phylactère : pensées 8">
              <a:extLst>
                <a:ext uri="{FF2B5EF4-FFF2-40B4-BE49-F238E27FC236}">
                  <a16:creationId xmlns:a16="http://schemas.microsoft.com/office/drawing/2014/main" id="{5116C54E-5B15-A77A-F91D-A5C4AC2F0DC4}"/>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67096DF2-AFF6-40E1-09D2-01DDF57F1457}"/>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1292582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9364" t="53810" r="66641" b="7484"/>
          <a:stretch/>
        </p:blipFill>
        <p:spPr bwMode="auto">
          <a:xfrm>
            <a:off x="10671399" y="1488639"/>
            <a:ext cx="746461" cy="613392"/>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Ensemble d'icônes de griffonnage, symboles d'entreprise de contour Vecteur gratuit">
            <a:extLst>
              <a:ext uri="{FF2B5EF4-FFF2-40B4-BE49-F238E27FC236}">
                <a16:creationId xmlns:a16="http://schemas.microsoft.com/office/drawing/2014/main" id="{B4675E32-193A-478A-9730-D0E833E3E05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142" t="56021" r="82522" b="13516"/>
          <a:stretch/>
        </p:blipFill>
        <p:spPr bwMode="auto">
          <a:xfrm>
            <a:off x="8794355" y="1609466"/>
            <a:ext cx="664561" cy="3922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714101"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260821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4440088"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6271960"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8103832"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FE86BB2F-8E64-4257-B2DD-814E75A4D142}"/>
              </a:ext>
            </a:extLst>
          </p:cNvPr>
          <p:cNvSpPr/>
          <p:nvPr/>
        </p:nvSpPr>
        <p:spPr>
          <a:xfrm>
            <a:off x="993570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130" name="Connecteur droit 5129">
            <a:extLst>
              <a:ext uri="{FF2B5EF4-FFF2-40B4-BE49-F238E27FC236}">
                <a16:creationId xmlns:a16="http://schemas.microsoft.com/office/drawing/2014/main" id="{D5A0794C-D5AD-4A8A-B4A9-4337D4ACE12B}"/>
              </a:ext>
            </a:extLst>
          </p:cNvPr>
          <p:cNvCxnSpPr>
            <a:cxnSpLocks/>
          </p:cNvCxnSpPr>
          <p:nvPr/>
        </p:nvCxnSpPr>
        <p:spPr>
          <a:xfrm>
            <a:off x="461554" y="3429000"/>
            <a:ext cx="11306022" cy="0"/>
          </a:xfrm>
          <a:prstGeom prst="line">
            <a:avLst/>
          </a:prstGeom>
          <a:ln w="1905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33" name="ZoneTexte 5132">
            <a:extLst>
              <a:ext uri="{FF2B5EF4-FFF2-40B4-BE49-F238E27FC236}">
                <a16:creationId xmlns:a16="http://schemas.microsoft.com/office/drawing/2014/main" id="{298E3582-11F0-4DD4-AFE0-63831E44AD1E}"/>
              </a:ext>
            </a:extLst>
          </p:cNvPr>
          <p:cNvSpPr txBox="1"/>
          <p:nvPr/>
        </p:nvSpPr>
        <p:spPr>
          <a:xfrm>
            <a:off x="710309" y="2529303"/>
            <a:ext cx="1534325"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Nos offres jeunes</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2574035" y="2418833"/>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Actions de marketing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&amp; de com</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4422829" y="2336322"/>
            <a:ext cx="1585466"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Envoyer par email les offres commerciales  à nos clients</a:t>
            </a:r>
          </a:p>
        </p:txBody>
      </p:sp>
      <p:sp>
        <p:nvSpPr>
          <p:cNvPr id="49" name="ZoneTexte 48">
            <a:extLst>
              <a:ext uri="{FF2B5EF4-FFF2-40B4-BE49-F238E27FC236}">
                <a16:creationId xmlns:a16="http://schemas.microsoft.com/office/drawing/2014/main" id="{5FB33449-7F4A-4BD8-BCE9-E9169606FE77}"/>
              </a:ext>
            </a:extLst>
          </p:cNvPr>
          <p:cNvSpPr txBox="1"/>
          <p:nvPr/>
        </p:nvSpPr>
        <p:spPr>
          <a:xfrm>
            <a:off x="6239700" y="2430394"/>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Ambassadeurs jeunes</a:t>
            </a:r>
          </a:p>
        </p:txBody>
      </p:sp>
      <p:sp>
        <p:nvSpPr>
          <p:cNvPr id="50" name="ZoneTexte 49">
            <a:extLst>
              <a:ext uri="{FF2B5EF4-FFF2-40B4-BE49-F238E27FC236}">
                <a16:creationId xmlns:a16="http://schemas.microsoft.com/office/drawing/2014/main" id="{DB34342F-898B-4F4A-B63D-AAEA3F0A876B}"/>
              </a:ext>
            </a:extLst>
          </p:cNvPr>
          <p:cNvSpPr txBox="1"/>
          <p:nvPr/>
        </p:nvSpPr>
        <p:spPr>
          <a:xfrm>
            <a:off x="8086857" y="2418833"/>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écoles &amp; BDE</a:t>
            </a:r>
          </a:p>
        </p:txBody>
      </p:sp>
      <p:sp>
        <p:nvSpPr>
          <p:cNvPr id="51" name="ZoneTexte 50">
            <a:extLst>
              <a:ext uri="{FF2B5EF4-FFF2-40B4-BE49-F238E27FC236}">
                <a16:creationId xmlns:a16="http://schemas.microsoft.com/office/drawing/2014/main" id="{B1D6F53C-1316-40C8-86E5-D1B03D712597}"/>
              </a:ext>
            </a:extLst>
          </p:cNvPr>
          <p:cNvSpPr txBox="1"/>
          <p:nvPr/>
        </p:nvSpPr>
        <p:spPr>
          <a:xfrm>
            <a:off x="9922077" y="2509698"/>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Atelier des décodeurs</a:t>
            </a:r>
          </a:p>
        </p:txBody>
      </p:sp>
      <p:sp>
        <p:nvSpPr>
          <p:cNvPr id="53" name="ZoneTexte 52">
            <a:extLst>
              <a:ext uri="{FF2B5EF4-FFF2-40B4-BE49-F238E27FC236}">
                <a16:creationId xmlns:a16="http://schemas.microsoft.com/office/drawing/2014/main" id="{4FA48F21-8195-4FA0-BBE3-0671111DD476}"/>
              </a:ext>
            </a:extLst>
          </p:cNvPr>
          <p:cNvSpPr txBox="1"/>
          <p:nvPr/>
        </p:nvSpPr>
        <p:spPr>
          <a:xfrm>
            <a:off x="732333" y="3675086"/>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Animation agence</a:t>
            </a:r>
          </a:p>
        </p:txBody>
      </p:sp>
      <p:sp>
        <p:nvSpPr>
          <p:cNvPr id="54" name="ZoneTexte 53">
            <a:extLst>
              <a:ext uri="{FF2B5EF4-FFF2-40B4-BE49-F238E27FC236}">
                <a16:creationId xmlns:a16="http://schemas.microsoft.com/office/drawing/2014/main" id="{039B6BC6-1312-4046-BDDD-CB71A09EBD28}"/>
              </a:ext>
            </a:extLst>
          </p:cNvPr>
          <p:cNvSpPr txBox="1"/>
          <p:nvPr/>
        </p:nvSpPr>
        <p:spPr>
          <a:xfrm>
            <a:off x="2621427" y="3680135"/>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Appel à projets Jeunes</a:t>
            </a:r>
          </a:p>
        </p:txBody>
      </p:sp>
      <p:sp>
        <p:nvSpPr>
          <p:cNvPr id="55" name="ZoneTexte 54">
            <a:extLst>
              <a:ext uri="{FF2B5EF4-FFF2-40B4-BE49-F238E27FC236}">
                <a16:creationId xmlns:a16="http://schemas.microsoft.com/office/drawing/2014/main" id="{9CDDE2AF-A2E7-4967-9BDA-06417EF1A760}"/>
              </a:ext>
            </a:extLst>
          </p:cNvPr>
          <p:cNvSpPr txBox="1"/>
          <p:nvPr/>
        </p:nvSpPr>
        <p:spPr>
          <a:xfrm>
            <a:off x="4440088" y="3574182"/>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En voiture Simone »</a:t>
            </a:r>
          </a:p>
        </p:txBody>
      </p:sp>
      <p:sp>
        <p:nvSpPr>
          <p:cNvPr id="56" name="ZoneTexte 55">
            <a:extLst>
              <a:ext uri="{FF2B5EF4-FFF2-40B4-BE49-F238E27FC236}">
                <a16:creationId xmlns:a16="http://schemas.microsoft.com/office/drawing/2014/main" id="{D486721D-8588-426E-952C-24F5633465F2}"/>
              </a:ext>
            </a:extLst>
          </p:cNvPr>
          <p:cNvSpPr txBox="1"/>
          <p:nvPr/>
        </p:nvSpPr>
        <p:spPr>
          <a:xfrm>
            <a:off x="6257754"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mairies</a:t>
            </a:r>
          </a:p>
        </p:txBody>
      </p:sp>
      <p:sp>
        <p:nvSpPr>
          <p:cNvPr id="57" name="ZoneTexte 56">
            <a:extLst>
              <a:ext uri="{FF2B5EF4-FFF2-40B4-BE49-F238E27FC236}">
                <a16:creationId xmlns:a16="http://schemas.microsoft.com/office/drawing/2014/main" id="{A5C37A2F-47E1-4435-AEC1-12BD41E47F35}"/>
              </a:ext>
            </a:extLst>
          </p:cNvPr>
          <p:cNvSpPr txBox="1"/>
          <p:nvPr/>
        </p:nvSpPr>
        <p:spPr>
          <a:xfrm>
            <a:off x="8099461" y="3711539"/>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Ciblage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Jeunes</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951217"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Et pour aller plus loin…</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894383"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278511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4626731"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6464240"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829842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BFC3A57-3F04-4007-A361-0C998C72CAE2}"/>
              </a:ext>
            </a:extLst>
          </p:cNvPr>
          <p:cNvCxnSpPr>
            <a:cxnSpLocks/>
          </p:cNvCxnSpPr>
          <p:nvPr/>
        </p:nvCxnSpPr>
        <p:spPr>
          <a:xfrm>
            <a:off x="1014465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E34D4CE3-5079-4E43-AD90-EA333E034AB6}"/>
              </a:ext>
            </a:extLst>
          </p:cNvPr>
          <p:cNvCxnSpPr>
            <a:cxnSpLocks/>
          </p:cNvCxnSpPr>
          <p:nvPr/>
        </p:nvCxnSpPr>
        <p:spPr>
          <a:xfrm>
            <a:off x="1014380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8314997"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6468774"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46399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2758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891521"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896641"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2817383"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4599457" y="1482037"/>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6452341" y="14777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8284827"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10159641" y="148925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913841" y="466163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2748426" y="46681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4635990" y="465612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6464245" y="4668190"/>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94" name="ZoneTexte 93">
            <a:extLst>
              <a:ext uri="{FF2B5EF4-FFF2-40B4-BE49-F238E27FC236}">
                <a16:creationId xmlns:a16="http://schemas.microsoft.com/office/drawing/2014/main" id="{4C509D95-6CA7-4E00-BC3E-03E069621119}"/>
              </a:ext>
            </a:extLst>
          </p:cNvPr>
          <p:cNvSpPr txBox="1"/>
          <p:nvPr/>
        </p:nvSpPr>
        <p:spPr>
          <a:xfrm>
            <a:off x="8339823" y="4664133"/>
            <a:ext cx="530915"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11</a:t>
            </a:r>
          </a:p>
        </p:txBody>
      </p:sp>
      <p:sp>
        <p:nvSpPr>
          <p:cNvPr id="96" name="ZoneTexte 95">
            <a:extLst>
              <a:ext uri="{FF2B5EF4-FFF2-40B4-BE49-F238E27FC236}">
                <a16:creationId xmlns:a16="http://schemas.microsoft.com/office/drawing/2014/main" id="{E4ECD001-212B-4CD7-94A0-EEC733EB33AD}"/>
              </a:ext>
            </a:extLst>
          </p:cNvPr>
          <p:cNvSpPr txBox="1"/>
          <p:nvPr/>
        </p:nvSpPr>
        <p:spPr>
          <a:xfrm>
            <a:off x="10135106" y="467044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12</a:t>
            </a:r>
          </a:p>
        </p:txBody>
      </p:sp>
      <p:sp>
        <p:nvSpPr>
          <p:cNvPr id="98" name="Rectangle 97">
            <a:extLst>
              <a:ext uri="{FF2B5EF4-FFF2-40B4-BE49-F238E27FC236}">
                <a16:creationId xmlns:a16="http://schemas.microsoft.com/office/drawing/2014/main" id="{DB59BBA9-BCCD-4B95-8736-891E7499DC1E}"/>
              </a:ext>
            </a:extLst>
          </p:cNvPr>
          <p:cNvSpPr/>
          <p:nvPr/>
        </p:nvSpPr>
        <p:spPr>
          <a:xfrm>
            <a:off x="681768"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Picture 2" descr="Ensemble d'icônes de griffonnage, symboles d'entreprise de contour Vecteur gratuit">
            <a:extLst>
              <a:ext uri="{FF2B5EF4-FFF2-40B4-BE49-F238E27FC236}">
                <a16:creationId xmlns:a16="http://schemas.microsoft.com/office/drawing/2014/main" id="{BEAF2772-D142-4FF5-AC7D-0033B98D0E4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54" t="6655" r="82033" b="46675"/>
          <a:stretch/>
        </p:blipFill>
        <p:spPr bwMode="auto">
          <a:xfrm>
            <a:off x="1460356" y="1474589"/>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nsemble d'icônes de griffonnage, symboles d'entreprise de contour Vecteur gratuit">
            <a:extLst>
              <a:ext uri="{FF2B5EF4-FFF2-40B4-BE49-F238E27FC236}">
                <a16:creationId xmlns:a16="http://schemas.microsoft.com/office/drawing/2014/main" id="{AB26DCED-C71A-4E42-B59F-B322031BCFB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0828" r="68452" b="47404"/>
          <a:stretch/>
        </p:blipFill>
        <p:spPr bwMode="auto">
          <a:xfrm>
            <a:off x="3420582" y="136234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nsemble d'icônes de griffonnage, symboles d'entreprise de contour Vecteur gratuit">
            <a:extLst>
              <a:ext uri="{FF2B5EF4-FFF2-40B4-BE49-F238E27FC236}">
                <a16:creationId xmlns:a16="http://schemas.microsoft.com/office/drawing/2014/main" id="{21D3B8C9-FDBC-4545-BC69-23B2498C06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9875" r="17040" b="52264"/>
          <a:stretch/>
        </p:blipFill>
        <p:spPr bwMode="auto">
          <a:xfrm>
            <a:off x="5213046" y="1385692"/>
            <a:ext cx="620251" cy="6723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nsemble d'icônes de griffonnage, symboles d'entreprise de contour Vecteur gratuit">
            <a:extLst>
              <a:ext uri="{FF2B5EF4-FFF2-40B4-BE49-F238E27FC236}">
                <a16:creationId xmlns:a16="http://schemas.microsoft.com/office/drawing/2014/main" id="{DD19407F-B720-4BB8-BA3F-4F1E5760CB57}"/>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54813" t="48387" r="34467" b="9273"/>
          <a:stretch/>
        </p:blipFill>
        <p:spPr bwMode="auto">
          <a:xfrm>
            <a:off x="7068622" y="1444796"/>
            <a:ext cx="588826" cy="69100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Ensemble d'icônes de griffonnage, symboles d'entreprise de contour Vecteur gratuit">
            <a:extLst>
              <a:ext uri="{FF2B5EF4-FFF2-40B4-BE49-F238E27FC236}">
                <a16:creationId xmlns:a16="http://schemas.microsoft.com/office/drawing/2014/main" id="{025C0864-8EB6-4060-B8C6-2DDCDBDA627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2780" t="4504" r="33847" b="51614"/>
          <a:stretch/>
        </p:blipFill>
        <p:spPr bwMode="auto">
          <a:xfrm>
            <a:off x="1528698" y="4714819"/>
            <a:ext cx="485648" cy="47353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Ensemble d'icônes de griffonnage, symboles d'entreprise de contour Vecteur gratuit">
            <a:extLst>
              <a:ext uri="{FF2B5EF4-FFF2-40B4-BE49-F238E27FC236}">
                <a16:creationId xmlns:a16="http://schemas.microsoft.com/office/drawing/2014/main" id="{9A704696-D190-49C9-8199-393399BEFA2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5369" r="50461" b="47404"/>
          <a:stretch/>
        </p:blipFill>
        <p:spPr bwMode="auto">
          <a:xfrm>
            <a:off x="3332884" y="4581529"/>
            <a:ext cx="708674" cy="781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84665" t="48387" r="2150" b="11217"/>
          <a:stretch/>
        </p:blipFill>
        <p:spPr bwMode="auto">
          <a:xfrm>
            <a:off x="5226376" y="4663293"/>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Ensemble d'icônes de griffonnage, symboles d'entreprise de contour Vecteur gratuit">
            <a:extLst>
              <a:ext uri="{FF2B5EF4-FFF2-40B4-BE49-F238E27FC236}">
                <a16:creationId xmlns:a16="http://schemas.microsoft.com/office/drawing/2014/main" id="{5949D827-B1B8-40A9-8A60-7A9F62BE798B}"/>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85537" t="9868" r="2566" b="53159"/>
          <a:stretch/>
        </p:blipFill>
        <p:spPr bwMode="auto">
          <a:xfrm>
            <a:off x="7030769" y="4706384"/>
            <a:ext cx="613235" cy="56626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70705" t="43328" r="15336"/>
          <a:stretch/>
        </p:blipFill>
        <p:spPr bwMode="auto">
          <a:xfrm>
            <a:off x="8877010"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34649" t="52596" r="49122"/>
          <a:stretch/>
        </p:blipFill>
        <p:spPr bwMode="auto">
          <a:xfrm>
            <a:off x="10671399" y="4733880"/>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4288205"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742744"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728254"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2599389"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2612807"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4439764"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7958663"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6252167"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6295558"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46006"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8123731"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54539"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0429A837-9A87-485C-A25E-CCF2E96A9277}"/>
              </a:ext>
            </a:extLst>
          </p:cNvPr>
          <p:cNvSpPr txBox="1"/>
          <p:nvPr/>
        </p:nvSpPr>
        <p:spPr>
          <a:xfrm>
            <a:off x="0" y="11734"/>
            <a:ext cx="12183272" cy="400110"/>
          </a:xfrm>
          <a:prstGeom prst="rect">
            <a:avLst/>
          </a:prstGeom>
          <a:noFill/>
        </p:spPr>
        <p:txBody>
          <a:bodyPr wrap="square" rtlCol="0">
            <a:spAutoFit/>
          </a:bodyPr>
          <a:lstStyle/>
          <a:p>
            <a:pPr algn="ctr"/>
            <a:r>
              <a:rPr lang="fr-FR" sz="2000" b="1" dirty="0">
                <a:solidFill>
                  <a:schemeClr val="bg1"/>
                </a:solidFill>
              </a:rPr>
              <a:t>Cliquez sur l’item souhaité pour y accéder</a:t>
            </a: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35" name="Image 34">
            <a:extLst>
              <a:ext uri="{FF2B5EF4-FFF2-40B4-BE49-F238E27FC236}">
                <a16:creationId xmlns:a16="http://schemas.microsoft.com/office/drawing/2014/main" id="{2F4B8882-25ED-236E-CCF8-E5D2AEDB0B2A}"/>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06561" y="725754"/>
            <a:ext cx="1917792" cy="573440"/>
          </a:xfrm>
          <a:prstGeom prst="rect">
            <a:avLst/>
          </a:prstGeom>
        </p:spPr>
      </p:pic>
      <p:pic>
        <p:nvPicPr>
          <p:cNvPr id="37" name="Image 36">
            <a:extLst>
              <a:ext uri="{FF2B5EF4-FFF2-40B4-BE49-F238E27FC236}">
                <a16:creationId xmlns:a16="http://schemas.microsoft.com/office/drawing/2014/main" id="{1D859EDB-DF4C-62F0-AAB9-526E53001D7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9836" y="700271"/>
            <a:ext cx="1804584" cy="600075"/>
          </a:xfrm>
          <a:prstGeom prst="rect">
            <a:avLst/>
          </a:prstGeom>
        </p:spPr>
      </p:pic>
      <p:pic>
        <p:nvPicPr>
          <p:cNvPr id="39" name="Image 38">
            <a:extLst>
              <a:ext uri="{FF2B5EF4-FFF2-40B4-BE49-F238E27FC236}">
                <a16:creationId xmlns:a16="http://schemas.microsoft.com/office/drawing/2014/main" id="{A0C0DB73-04F6-B775-7B8E-F9771756DC9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4253370" y="680069"/>
            <a:ext cx="1857357" cy="624248"/>
          </a:xfrm>
          <a:prstGeom prst="rect">
            <a:avLst/>
          </a:prstGeom>
        </p:spPr>
      </p:pic>
      <p:pic>
        <p:nvPicPr>
          <p:cNvPr id="41" name="Image 40">
            <a:extLst>
              <a:ext uri="{FF2B5EF4-FFF2-40B4-BE49-F238E27FC236}">
                <a16:creationId xmlns:a16="http://schemas.microsoft.com/office/drawing/2014/main" id="{A2878D27-E0E7-2840-3E32-E9D53E3B5D0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78240" y="725754"/>
            <a:ext cx="1734393" cy="571345"/>
          </a:xfrm>
          <a:prstGeom prst="rect">
            <a:avLst/>
          </a:prstGeom>
        </p:spPr>
      </p:pic>
      <p:pic>
        <p:nvPicPr>
          <p:cNvPr id="43" name="Image 42">
            <a:extLst>
              <a:ext uri="{FF2B5EF4-FFF2-40B4-BE49-F238E27FC236}">
                <a16:creationId xmlns:a16="http://schemas.microsoft.com/office/drawing/2014/main" id="{69948E37-096C-505B-C509-8B609F197B1E}"/>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004006" y="725754"/>
            <a:ext cx="1764065" cy="575286"/>
          </a:xfrm>
          <a:prstGeom prst="rect">
            <a:avLst/>
          </a:prstGeom>
        </p:spPr>
      </p:pic>
      <p:pic>
        <p:nvPicPr>
          <p:cNvPr id="45" name="Image 44">
            <a:extLst>
              <a:ext uri="{FF2B5EF4-FFF2-40B4-BE49-F238E27FC236}">
                <a16:creationId xmlns:a16="http://schemas.microsoft.com/office/drawing/2014/main" id="{FDBA5634-7717-CC5D-797D-335A288F9627}"/>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811381" y="775967"/>
            <a:ext cx="1871439" cy="514925"/>
          </a:xfrm>
          <a:prstGeom prst="rect">
            <a:avLst/>
          </a:prstGeom>
        </p:spPr>
      </p:pic>
      <p:pic>
        <p:nvPicPr>
          <p:cNvPr id="59" name="Image 58">
            <a:extLst>
              <a:ext uri="{FF2B5EF4-FFF2-40B4-BE49-F238E27FC236}">
                <a16:creationId xmlns:a16="http://schemas.microsoft.com/office/drawing/2014/main" id="{EF107A6E-37A8-ABFC-F4FA-0695FF9C4D1E}"/>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467951" y="5426010"/>
            <a:ext cx="1942654" cy="714375"/>
          </a:xfrm>
          <a:prstGeom prst="rect">
            <a:avLst/>
          </a:prstGeom>
        </p:spPr>
      </p:pic>
      <p:pic>
        <p:nvPicPr>
          <p:cNvPr id="61" name="Image 60">
            <a:extLst>
              <a:ext uri="{FF2B5EF4-FFF2-40B4-BE49-F238E27FC236}">
                <a16:creationId xmlns:a16="http://schemas.microsoft.com/office/drawing/2014/main" id="{2218B4C4-8EF6-88E4-FDDC-482E82B87392}"/>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2434203" y="5418900"/>
            <a:ext cx="1856304" cy="799294"/>
          </a:xfrm>
          <a:prstGeom prst="rect">
            <a:avLst/>
          </a:prstGeom>
        </p:spPr>
      </p:pic>
      <p:pic>
        <p:nvPicPr>
          <p:cNvPr id="97" name="Image 96">
            <a:extLst>
              <a:ext uri="{FF2B5EF4-FFF2-40B4-BE49-F238E27FC236}">
                <a16:creationId xmlns:a16="http://schemas.microsoft.com/office/drawing/2014/main" id="{9C7EAC1C-7D93-EDC5-B87E-3C7E5D2F452D}"/>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4189749" y="5415061"/>
            <a:ext cx="1939227" cy="733571"/>
          </a:xfrm>
          <a:prstGeom prst="rect">
            <a:avLst/>
          </a:prstGeom>
        </p:spPr>
      </p:pic>
      <p:pic>
        <p:nvPicPr>
          <p:cNvPr id="104" name="Image 103">
            <a:extLst>
              <a:ext uri="{FF2B5EF4-FFF2-40B4-BE49-F238E27FC236}">
                <a16:creationId xmlns:a16="http://schemas.microsoft.com/office/drawing/2014/main" id="{E216B8A9-49BC-E21A-EF47-F6EACF61BE9C}"/>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6036092" y="5411764"/>
            <a:ext cx="1912614" cy="790575"/>
          </a:xfrm>
          <a:prstGeom prst="rect">
            <a:avLst/>
          </a:prstGeom>
        </p:spPr>
      </p:pic>
      <p:pic>
        <p:nvPicPr>
          <p:cNvPr id="106" name="Image 105">
            <a:extLst>
              <a:ext uri="{FF2B5EF4-FFF2-40B4-BE49-F238E27FC236}">
                <a16:creationId xmlns:a16="http://schemas.microsoft.com/office/drawing/2014/main" id="{E5B5C2CF-4461-216D-3579-41D7904648DD}"/>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7909267" y="5420801"/>
            <a:ext cx="1968095" cy="827744"/>
          </a:xfrm>
          <a:prstGeom prst="rect">
            <a:avLst/>
          </a:prstGeom>
        </p:spPr>
      </p:pic>
      <p:pic>
        <p:nvPicPr>
          <p:cNvPr id="108" name="Image 107">
            <a:extLst>
              <a:ext uri="{FF2B5EF4-FFF2-40B4-BE49-F238E27FC236}">
                <a16:creationId xmlns:a16="http://schemas.microsoft.com/office/drawing/2014/main" id="{56E00DAB-E15B-7A7F-A076-8576183AD9CB}"/>
              </a:ext>
            </a:extLst>
          </p:cNvPr>
          <p:cNvPicPr>
            <a:picLocks noChangeAspect="1"/>
          </p:cNvPicPr>
          <p:nvPr/>
        </p:nvPicPr>
        <p:blipFill>
          <a:blip r:embed="rId25">
            <a:clrChange>
              <a:clrFrom>
                <a:srgbClr val="FFFFFF"/>
              </a:clrFrom>
              <a:clrTo>
                <a:srgbClr val="FFFFFF">
                  <a:alpha val="0"/>
                </a:srgbClr>
              </a:clrTo>
            </a:clrChange>
          </a:blip>
          <a:stretch>
            <a:fillRect/>
          </a:stretch>
        </p:blipFill>
        <p:spPr>
          <a:xfrm>
            <a:off x="9605787" y="5401777"/>
            <a:ext cx="2024429" cy="771525"/>
          </a:xfrm>
          <a:prstGeom prst="rect">
            <a:avLst/>
          </a:prstGeom>
        </p:spPr>
      </p:pic>
      <p:sp>
        <p:nvSpPr>
          <p:cNvPr id="13" name="Rectangle : coins arrondis 12">
            <a:hlinkClick r:id="rId26" action="ppaction://hlinksldjump"/>
            <a:extLst>
              <a:ext uri="{FF2B5EF4-FFF2-40B4-BE49-F238E27FC236}">
                <a16:creationId xmlns:a16="http://schemas.microsoft.com/office/drawing/2014/main" id="{C8D359EF-9202-4D52-93F0-68AC7DFA9CA8}"/>
              </a:ext>
            </a:extLst>
          </p:cNvPr>
          <p:cNvSpPr/>
          <p:nvPr/>
        </p:nvSpPr>
        <p:spPr>
          <a:xfrm>
            <a:off x="693920" y="573891"/>
            <a:ext cx="1645951" cy="2909203"/>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Rectangle : coins arrondis 122">
            <a:hlinkClick r:id="rId27" action="ppaction://hlinksldjump"/>
            <a:extLst>
              <a:ext uri="{FF2B5EF4-FFF2-40B4-BE49-F238E27FC236}">
                <a16:creationId xmlns:a16="http://schemas.microsoft.com/office/drawing/2014/main" id="{DC435111-59D7-46BF-B5B1-46C551AC9DAE}"/>
              </a:ext>
            </a:extLst>
          </p:cNvPr>
          <p:cNvSpPr/>
          <p:nvPr/>
        </p:nvSpPr>
        <p:spPr>
          <a:xfrm>
            <a:off x="2543798" y="677095"/>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Rectangle : coins arrondis 123">
            <a:hlinkClick r:id="rId28" action="ppaction://hlinksldjump"/>
            <a:extLst>
              <a:ext uri="{FF2B5EF4-FFF2-40B4-BE49-F238E27FC236}">
                <a16:creationId xmlns:a16="http://schemas.microsoft.com/office/drawing/2014/main" id="{AC3D31A7-6DFE-48FD-BA40-8038584F0455}"/>
              </a:ext>
            </a:extLst>
          </p:cNvPr>
          <p:cNvSpPr/>
          <p:nvPr/>
        </p:nvSpPr>
        <p:spPr>
          <a:xfrm>
            <a:off x="4429515" y="6519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Rectangle : coins arrondis 124">
            <a:hlinkClick r:id="rId29" action="ppaction://hlinksldjump"/>
            <a:extLst>
              <a:ext uri="{FF2B5EF4-FFF2-40B4-BE49-F238E27FC236}">
                <a16:creationId xmlns:a16="http://schemas.microsoft.com/office/drawing/2014/main" id="{CB06868C-1E5F-4083-9F59-76D9B065E3E4}"/>
              </a:ext>
            </a:extLst>
          </p:cNvPr>
          <p:cNvSpPr/>
          <p:nvPr/>
        </p:nvSpPr>
        <p:spPr>
          <a:xfrm>
            <a:off x="6221213" y="7537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Rectangle : coins arrondis 125">
            <a:hlinkClick r:id="rId30" action="ppaction://hlinksldjump"/>
            <a:extLst>
              <a:ext uri="{FF2B5EF4-FFF2-40B4-BE49-F238E27FC236}">
                <a16:creationId xmlns:a16="http://schemas.microsoft.com/office/drawing/2014/main" id="{B206E255-F52B-4C0A-97FD-8A3D13178AF7}"/>
              </a:ext>
            </a:extLst>
          </p:cNvPr>
          <p:cNvSpPr/>
          <p:nvPr/>
        </p:nvSpPr>
        <p:spPr>
          <a:xfrm>
            <a:off x="8033874" y="737576"/>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Rectangle : coins arrondis 126">
            <a:hlinkClick r:id="rId31" action="ppaction://hlinksldjump"/>
            <a:extLst>
              <a:ext uri="{FF2B5EF4-FFF2-40B4-BE49-F238E27FC236}">
                <a16:creationId xmlns:a16="http://schemas.microsoft.com/office/drawing/2014/main" id="{5D6F8A37-30D0-4D16-98C4-178170A2DE44}"/>
              </a:ext>
            </a:extLst>
          </p:cNvPr>
          <p:cNvSpPr/>
          <p:nvPr/>
        </p:nvSpPr>
        <p:spPr>
          <a:xfrm>
            <a:off x="9879082" y="757874"/>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Rectangle : coins arrondis 127">
            <a:hlinkClick r:id="rId32" action="ppaction://hlinksldjump"/>
            <a:extLst>
              <a:ext uri="{FF2B5EF4-FFF2-40B4-BE49-F238E27FC236}">
                <a16:creationId xmlns:a16="http://schemas.microsoft.com/office/drawing/2014/main" id="{9CFC4F73-AC66-4140-93FC-1F31D8902C25}"/>
              </a:ext>
            </a:extLst>
          </p:cNvPr>
          <p:cNvSpPr/>
          <p:nvPr/>
        </p:nvSpPr>
        <p:spPr>
          <a:xfrm>
            <a:off x="606689" y="3417623"/>
            <a:ext cx="1645951" cy="2577176"/>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Rectangle : coins arrondis 128">
            <a:hlinkClick r:id="rId33" action="ppaction://hlinksldjump"/>
            <a:extLst>
              <a:ext uri="{FF2B5EF4-FFF2-40B4-BE49-F238E27FC236}">
                <a16:creationId xmlns:a16="http://schemas.microsoft.com/office/drawing/2014/main" id="{BEC07B6F-DB4C-4011-9ADE-91E8893011B8}"/>
              </a:ext>
            </a:extLst>
          </p:cNvPr>
          <p:cNvSpPr/>
          <p:nvPr/>
        </p:nvSpPr>
        <p:spPr>
          <a:xfrm>
            <a:off x="2602927" y="3387003"/>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 coins arrondis 130">
            <a:hlinkClick r:id="rId34" action="ppaction://hlinksldjump"/>
            <a:extLst>
              <a:ext uri="{FF2B5EF4-FFF2-40B4-BE49-F238E27FC236}">
                <a16:creationId xmlns:a16="http://schemas.microsoft.com/office/drawing/2014/main" id="{8D3D4D1E-1EAE-435B-AEEA-E62534B457A8}"/>
              </a:ext>
            </a:extLst>
          </p:cNvPr>
          <p:cNvSpPr/>
          <p:nvPr/>
        </p:nvSpPr>
        <p:spPr>
          <a:xfrm>
            <a:off x="6312712" y="3410994"/>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Rectangle : coins arrondis 131">
            <a:hlinkClick r:id="rId35" action="ppaction://hlinksldjump"/>
            <a:extLst>
              <a:ext uri="{FF2B5EF4-FFF2-40B4-BE49-F238E27FC236}">
                <a16:creationId xmlns:a16="http://schemas.microsoft.com/office/drawing/2014/main" id="{AF4E1EC6-F242-4192-AB03-0FD0980955F4}"/>
              </a:ext>
            </a:extLst>
          </p:cNvPr>
          <p:cNvSpPr/>
          <p:nvPr/>
        </p:nvSpPr>
        <p:spPr>
          <a:xfrm>
            <a:off x="8064517" y="3409423"/>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Rectangle : coins arrondis 132">
            <a:hlinkClick r:id="rId36" action="ppaction://hlinksldjump"/>
            <a:extLst>
              <a:ext uri="{FF2B5EF4-FFF2-40B4-BE49-F238E27FC236}">
                <a16:creationId xmlns:a16="http://schemas.microsoft.com/office/drawing/2014/main" id="{881E609B-5A6D-411A-9B63-16F8387E54AE}"/>
              </a:ext>
            </a:extLst>
          </p:cNvPr>
          <p:cNvSpPr/>
          <p:nvPr/>
        </p:nvSpPr>
        <p:spPr>
          <a:xfrm>
            <a:off x="9874304" y="344130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9" name="Image 138">
            <a:extLst>
              <a:ext uri="{FF2B5EF4-FFF2-40B4-BE49-F238E27FC236}">
                <a16:creationId xmlns:a16="http://schemas.microsoft.com/office/drawing/2014/main" id="{3DDB7851-428E-8AD5-6DCA-2CF14E5E10C4}"/>
              </a:ext>
            </a:extLst>
          </p:cNvPr>
          <p:cNvPicPr>
            <a:picLocks noChangeAspect="1"/>
          </p:cNvPicPr>
          <p:nvPr/>
        </p:nvPicPr>
        <p:blipFill>
          <a:blip r:embed="rId37">
            <a:clrChange>
              <a:clrFrom>
                <a:srgbClr val="FFFFFF"/>
              </a:clrFrom>
              <a:clrTo>
                <a:srgbClr val="FFFFFF">
                  <a:alpha val="0"/>
                </a:srgbClr>
              </a:clrTo>
            </a:clrChange>
          </a:blip>
          <a:stretch>
            <a:fillRect/>
          </a:stretch>
        </p:blipFill>
        <p:spPr>
          <a:xfrm>
            <a:off x="9964751" y="5097236"/>
            <a:ext cx="2218521" cy="1322321"/>
          </a:xfrm>
          <a:prstGeom prst="rect">
            <a:avLst/>
          </a:prstGeom>
        </p:spPr>
      </p:pic>
      <p:grpSp>
        <p:nvGrpSpPr>
          <p:cNvPr id="30" name="Groupe 29">
            <a:extLst>
              <a:ext uri="{FF2B5EF4-FFF2-40B4-BE49-F238E27FC236}">
                <a16:creationId xmlns:a16="http://schemas.microsoft.com/office/drawing/2014/main" id="{AF993E92-3E47-DD25-56CD-D673270F9BCC}"/>
              </a:ext>
            </a:extLst>
          </p:cNvPr>
          <p:cNvGrpSpPr/>
          <p:nvPr/>
        </p:nvGrpSpPr>
        <p:grpSpPr>
          <a:xfrm>
            <a:off x="167247" y="5681872"/>
            <a:ext cx="1235597" cy="1050101"/>
            <a:chOff x="10686437" y="224082"/>
            <a:chExt cx="1235597" cy="1050101"/>
          </a:xfrm>
        </p:grpSpPr>
        <p:sp>
          <p:nvSpPr>
            <p:cNvPr id="31" name="Phylactère : pensées 30">
              <a:extLst>
                <a:ext uri="{FF2B5EF4-FFF2-40B4-BE49-F238E27FC236}">
                  <a16:creationId xmlns:a16="http://schemas.microsoft.com/office/drawing/2014/main" id="{B69AD6EA-381D-34A4-BCF6-B3ED3063D962}"/>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Image 31">
              <a:extLst>
                <a:ext uri="{FF2B5EF4-FFF2-40B4-BE49-F238E27FC236}">
                  <a16:creationId xmlns:a16="http://schemas.microsoft.com/office/drawing/2014/main" id="{7166DB06-6996-EA0B-69CE-7E95D621BA41}"/>
                </a:ext>
              </a:extLst>
            </p:cNvPr>
            <p:cNvPicPr>
              <a:picLocks noChangeAspect="1"/>
            </p:cNvPicPr>
            <p:nvPr/>
          </p:nvPicPr>
          <p:blipFill>
            <a:blip r:embed="rId3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sp>
        <p:nvSpPr>
          <p:cNvPr id="33" name="Rectangle : coins arrondis 32">
            <a:hlinkClick r:id="rId39" action="ppaction://hlinksldjump"/>
            <a:extLst>
              <a:ext uri="{FF2B5EF4-FFF2-40B4-BE49-F238E27FC236}">
                <a16:creationId xmlns:a16="http://schemas.microsoft.com/office/drawing/2014/main" id="{CFA4369E-5011-7532-F9DE-A2DCCC8FE130}"/>
              </a:ext>
            </a:extLst>
          </p:cNvPr>
          <p:cNvSpPr/>
          <p:nvPr/>
        </p:nvSpPr>
        <p:spPr>
          <a:xfrm>
            <a:off x="4370703" y="3423739"/>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13996457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e 28">
            <a:extLst>
              <a:ext uri="{FF2B5EF4-FFF2-40B4-BE49-F238E27FC236}">
                <a16:creationId xmlns:a16="http://schemas.microsoft.com/office/drawing/2014/main" id="{F2EEE9E8-A595-4003-A4FC-2BB669EBD82E}"/>
              </a:ext>
            </a:extLst>
          </p:cNvPr>
          <p:cNvGrpSpPr/>
          <p:nvPr/>
        </p:nvGrpSpPr>
        <p:grpSpPr>
          <a:xfrm>
            <a:off x="10872144" y="158144"/>
            <a:ext cx="1100148" cy="1285089"/>
            <a:chOff x="-2188878" y="1439576"/>
            <a:chExt cx="1100148" cy="1285089"/>
          </a:xfrm>
        </p:grpSpPr>
        <p:pic>
          <p:nvPicPr>
            <p:cNvPr id="31" name="Picture 4" descr="Splash aquarelle avec illustration mixte blanc, rouge, orange sur blanc. Vecteur gratuit">
              <a:extLst>
                <a:ext uri="{FF2B5EF4-FFF2-40B4-BE49-F238E27FC236}">
                  <a16:creationId xmlns:a16="http://schemas.microsoft.com/office/drawing/2014/main" id="{21C5CF61-502B-4BD7-B9E3-C5331651756E}"/>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oupe 37">
              <a:extLst>
                <a:ext uri="{FF2B5EF4-FFF2-40B4-BE49-F238E27FC236}">
                  <a16:creationId xmlns:a16="http://schemas.microsoft.com/office/drawing/2014/main" id="{ECF9C911-A17A-426F-8642-A2C2B8933C6A}"/>
                </a:ext>
              </a:extLst>
            </p:cNvPr>
            <p:cNvGrpSpPr/>
            <p:nvPr/>
          </p:nvGrpSpPr>
          <p:grpSpPr>
            <a:xfrm>
              <a:off x="-1980670" y="1805906"/>
              <a:ext cx="572484" cy="495254"/>
              <a:chOff x="11392866" y="540878"/>
              <a:chExt cx="572484" cy="495254"/>
            </a:xfrm>
          </p:grpSpPr>
          <p:pic>
            <p:nvPicPr>
              <p:cNvPr id="39" name="Image 38">
                <a:hlinkClick r:id="rId4" action="ppaction://hlinksldjump"/>
                <a:extLst>
                  <a:ext uri="{FF2B5EF4-FFF2-40B4-BE49-F238E27FC236}">
                    <a16:creationId xmlns:a16="http://schemas.microsoft.com/office/drawing/2014/main" id="{B4F32B3A-5760-4E8C-87C6-DC540E6EE85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40" name="Image 39">
                <a:hlinkClick r:id="rId4" action="ppaction://hlinksldjump"/>
                <a:extLst>
                  <a:ext uri="{FF2B5EF4-FFF2-40B4-BE49-F238E27FC236}">
                    <a16:creationId xmlns:a16="http://schemas.microsoft.com/office/drawing/2014/main" id="{40C84622-1C71-4F7C-A632-DD0E1CEFEB7B}"/>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41" name="Rectangle : coins arrondis 40">
            <a:hlinkClick r:id="rId7" action="ppaction://hlinksldjump"/>
            <a:extLst>
              <a:ext uri="{FF2B5EF4-FFF2-40B4-BE49-F238E27FC236}">
                <a16:creationId xmlns:a16="http://schemas.microsoft.com/office/drawing/2014/main" id="{94A9DFD7-3FE3-41D6-A730-342A994BD0CF}"/>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89C5B8D4-B626-4DF5-8DB3-1AAA5B1A6D85}"/>
              </a:ext>
            </a:extLst>
          </p:cNvPr>
          <p:cNvSpPr>
            <a:spLocks noGrp="1"/>
          </p:cNvSpPr>
          <p:nvPr>
            <p:ph type="body" sz="quarter" idx="14"/>
          </p:nvPr>
        </p:nvSpPr>
        <p:spPr/>
        <p:txBody>
          <a:bodyPr/>
          <a:lstStyle/>
          <a:p>
            <a:r>
              <a:rPr lang="fr-FR" dirty="0"/>
              <a:t>Sommaire détaillé</a:t>
            </a:r>
          </a:p>
        </p:txBody>
      </p:sp>
      <p:sp>
        <p:nvSpPr>
          <p:cNvPr id="2" name="Espace réservé du texte 1">
            <a:extLst>
              <a:ext uri="{FF2B5EF4-FFF2-40B4-BE49-F238E27FC236}">
                <a16:creationId xmlns:a16="http://schemas.microsoft.com/office/drawing/2014/main" id="{C4217CCD-9250-ADEA-4FFE-AB353E2F8417}"/>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sp>
        <p:nvSpPr>
          <p:cNvPr id="5" name="Espace réservé du contenu 8">
            <a:extLst>
              <a:ext uri="{FF2B5EF4-FFF2-40B4-BE49-F238E27FC236}">
                <a16:creationId xmlns:a16="http://schemas.microsoft.com/office/drawing/2014/main" id="{32E5938B-58C8-A3CB-9333-5A02551CB26C}"/>
              </a:ext>
            </a:extLst>
          </p:cNvPr>
          <p:cNvSpPr txBox="1">
            <a:spLocks/>
          </p:cNvSpPr>
          <p:nvPr/>
        </p:nvSpPr>
        <p:spPr>
          <a:xfrm>
            <a:off x="5954637" y="1355700"/>
            <a:ext cx="5876292" cy="523491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solidFill>
                  <a:srgbClr val="0000FF"/>
                </a:solidFill>
                <a:hlinkClick r:id="rId8" action="ppaction://hlinksldjump">
                  <a:extLst>
                    <a:ext uri="{A12FA001-AC4F-418D-AE19-62706E023703}">
                      <ahyp:hlinkClr xmlns:ahyp="http://schemas.microsoft.com/office/drawing/2018/hyperlinkcolor" val="tx"/>
                    </a:ext>
                  </a:extLst>
                </a:hlinkClick>
              </a:rPr>
              <a:t>Les </a:t>
            </a:r>
            <a:r>
              <a:rPr lang="fr-FR" sz="1400" b="1" dirty="0">
                <a:solidFill>
                  <a:srgbClr val="BF0E7B"/>
                </a:solidFill>
                <a:hlinkClick r:id="rId8" action="ppaction://hlinksldjump">
                  <a:extLst>
                    <a:ext uri="{A12FA001-AC4F-418D-AE19-62706E023703}">
                      <ahyp:hlinkClr xmlns:ahyp="http://schemas.microsoft.com/office/drawing/2018/hyperlinkcolor" val="tx"/>
                    </a:ext>
                  </a:extLst>
                </a:hlinkClick>
              </a:rPr>
              <a:t>Ambassadeurs jeunes</a:t>
            </a:r>
            <a:r>
              <a:rPr lang="fr-FR" sz="1400" b="1" dirty="0">
                <a:solidFill>
                  <a:srgbClr val="BF0E7B"/>
                </a:solidFill>
              </a:rPr>
              <a:t> </a:t>
            </a:r>
          </a:p>
          <a:p>
            <a:pPr lvl="1"/>
            <a:r>
              <a:rPr lang="fr-FR" sz="1200" dirty="0">
                <a:solidFill>
                  <a:srgbClr val="0000FF"/>
                </a:solidFill>
                <a:hlinkClick r:id="rId9" action="ppaction://hlinksldjump">
                  <a:extLst>
                    <a:ext uri="{A12FA001-AC4F-418D-AE19-62706E023703}">
                      <ahyp:hlinkClr xmlns:ahyp="http://schemas.microsoft.com/office/drawing/2018/hyperlinkcolor" val="tx"/>
                    </a:ext>
                  </a:extLst>
                </a:hlinkClick>
              </a:rPr>
              <a:t>Leur </a:t>
            </a:r>
            <a:r>
              <a:rPr lang="fr-FR" sz="1200" dirty="0">
                <a:solidFill>
                  <a:srgbClr val="BF0E7B"/>
                </a:solidFill>
                <a:hlinkClick r:id="rId9" action="ppaction://hlinksldjump">
                  <a:extLst>
                    <a:ext uri="{A12FA001-AC4F-418D-AE19-62706E023703}">
                      <ahyp:hlinkClr xmlns:ahyp="http://schemas.microsoft.com/office/drawing/2018/hyperlinkcolor" val="tx"/>
                    </a:ext>
                  </a:extLst>
                </a:hlinkClick>
              </a:rPr>
              <a:t>rôle</a:t>
            </a:r>
            <a:endParaRPr lang="fr-FR" sz="1200" dirty="0">
              <a:solidFill>
                <a:srgbClr val="BF0E7B"/>
              </a:solidFill>
            </a:endParaRPr>
          </a:p>
          <a:p>
            <a:pPr lvl="1"/>
            <a:r>
              <a:rPr lang="fr-FR" sz="1200" dirty="0">
                <a:solidFill>
                  <a:srgbClr val="0000FF"/>
                </a:solidFill>
                <a:hlinkClick r:id="rId10" action="ppaction://hlinksldjump">
                  <a:extLst>
                    <a:ext uri="{A12FA001-AC4F-418D-AE19-62706E023703}">
                      <ahyp:hlinkClr xmlns:ahyp="http://schemas.microsoft.com/office/drawing/2018/hyperlinkcolor" val="tx"/>
                    </a:ext>
                  </a:extLst>
                </a:hlinkClick>
              </a:rPr>
              <a:t>La </a:t>
            </a:r>
            <a:r>
              <a:rPr lang="fr-FR" sz="1200" dirty="0">
                <a:solidFill>
                  <a:srgbClr val="BF0E7B"/>
                </a:solidFill>
                <a:hlinkClick r:id="rId10" action="ppaction://hlinksldjump">
                  <a:extLst>
                    <a:ext uri="{A12FA001-AC4F-418D-AE19-62706E023703}">
                      <ahyp:hlinkClr xmlns:ahyp="http://schemas.microsoft.com/office/drawing/2018/hyperlinkcolor" val="tx"/>
                    </a:ext>
                  </a:extLst>
                </a:hlinkClick>
              </a:rPr>
              <a:t>liste</a:t>
            </a:r>
            <a:r>
              <a:rPr lang="fr-FR" sz="1200" dirty="0">
                <a:solidFill>
                  <a:srgbClr val="0000FF"/>
                </a:solidFill>
                <a:hlinkClick r:id="rId10" action="ppaction://hlinksldjump">
                  <a:extLst>
                    <a:ext uri="{A12FA001-AC4F-418D-AE19-62706E023703}">
                      <ahyp:hlinkClr xmlns:ahyp="http://schemas.microsoft.com/office/drawing/2018/hyperlinkcolor" val="tx"/>
                    </a:ext>
                  </a:extLst>
                </a:hlinkClick>
              </a:rPr>
              <a:t> des ambassadeurs</a:t>
            </a:r>
            <a:endParaRPr lang="fr-FR" sz="1200" dirty="0"/>
          </a:p>
          <a:p>
            <a:r>
              <a:rPr lang="fr-FR" sz="1400" b="1" dirty="0">
                <a:solidFill>
                  <a:srgbClr val="0000FF"/>
                </a:solidFill>
                <a:hlinkClick r:id="rId11" action="ppaction://hlinksldjump">
                  <a:extLst>
                    <a:ext uri="{A12FA001-AC4F-418D-AE19-62706E023703}">
                      <ahyp:hlinkClr xmlns:ahyp="http://schemas.microsoft.com/office/drawing/2018/hyperlinkcolor" val="tx"/>
                    </a:ext>
                  </a:extLst>
                </a:hlinkClick>
              </a:rPr>
              <a:t>Le dispositif de </a:t>
            </a:r>
            <a:r>
              <a:rPr lang="fr-FR" sz="1400" b="1" dirty="0">
                <a:solidFill>
                  <a:srgbClr val="BF0E7B"/>
                </a:solidFill>
                <a:hlinkClick r:id="rId11" action="ppaction://hlinksldjump">
                  <a:extLst>
                    <a:ext uri="{A12FA001-AC4F-418D-AE19-62706E023703}">
                      <ahyp:hlinkClr xmlns:ahyp="http://schemas.microsoft.com/office/drawing/2018/hyperlinkcolor" val="tx"/>
                    </a:ext>
                  </a:extLst>
                </a:hlinkClick>
              </a:rPr>
              <a:t>partenariat</a:t>
            </a:r>
            <a:endParaRPr lang="fr-FR" sz="1400" b="1" dirty="0">
              <a:solidFill>
                <a:srgbClr val="BF0E7B"/>
              </a:solidFill>
            </a:endParaRPr>
          </a:p>
          <a:p>
            <a:r>
              <a:rPr lang="fr-FR" sz="1400" b="1" dirty="0">
                <a:solidFill>
                  <a:srgbClr val="0000FF"/>
                </a:solidFill>
                <a:hlinkClick r:id="rId12" action="ppaction://hlinksldjump">
                  <a:extLst>
                    <a:ext uri="{A12FA001-AC4F-418D-AE19-62706E023703}">
                      <ahyp:hlinkClr xmlns:ahyp="http://schemas.microsoft.com/office/drawing/2018/hyperlinkcolor" val="tx"/>
                    </a:ext>
                  </a:extLst>
                </a:hlinkClick>
              </a:rPr>
              <a:t>Les </a:t>
            </a:r>
            <a:r>
              <a:rPr lang="fr-FR" sz="1400" b="1" dirty="0">
                <a:solidFill>
                  <a:srgbClr val="BF0E7B"/>
                </a:solidFill>
                <a:hlinkClick r:id="rId12" action="ppaction://hlinksldjump">
                  <a:extLst>
                    <a:ext uri="{A12FA001-AC4F-418D-AE19-62706E023703}">
                      <ahyp:hlinkClr xmlns:ahyp="http://schemas.microsoft.com/office/drawing/2018/hyperlinkcolor" val="tx"/>
                    </a:ext>
                  </a:extLst>
                </a:hlinkClick>
              </a:rPr>
              <a:t>Ateliers des décodeurs </a:t>
            </a:r>
            <a:endParaRPr lang="fr-FR" sz="1400" b="1" dirty="0">
              <a:solidFill>
                <a:srgbClr val="BF0E7B"/>
              </a:solidFill>
            </a:endParaRPr>
          </a:p>
          <a:p>
            <a:r>
              <a:rPr lang="fr-FR" sz="1400" b="1" dirty="0">
                <a:solidFill>
                  <a:srgbClr val="0000FF"/>
                </a:solidFill>
                <a:hlinkClick r:id="rId13" action="ppaction://hlinksldjump">
                  <a:extLst>
                    <a:ext uri="{A12FA001-AC4F-418D-AE19-62706E023703}">
                      <ahyp:hlinkClr xmlns:ahyp="http://schemas.microsoft.com/office/drawing/2018/hyperlinkcolor" val="tx"/>
                    </a:ext>
                  </a:extLst>
                </a:hlinkClick>
              </a:rPr>
              <a:t>Les </a:t>
            </a:r>
            <a:r>
              <a:rPr lang="fr-FR" sz="1400" b="1" dirty="0">
                <a:solidFill>
                  <a:srgbClr val="BF0E7B"/>
                </a:solidFill>
                <a:hlinkClick r:id="rId13" action="ppaction://hlinksldjump">
                  <a:extLst>
                    <a:ext uri="{A12FA001-AC4F-418D-AE19-62706E023703}">
                      <ahyp:hlinkClr xmlns:ahyp="http://schemas.microsoft.com/office/drawing/2018/hyperlinkcolor" val="tx"/>
                    </a:ext>
                  </a:extLst>
                </a:hlinkClick>
              </a:rPr>
              <a:t>animations</a:t>
            </a:r>
            <a:r>
              <a:rPr lang="fr-FR" sz="1400" b="1" dirty="0">
                <a:solidFill>
                  <a:srgbClr val="0000FF"/>
                </a:solidFill>
                <a:hlinkClick r:id="rId13" action="ppaction://hlinksldjump">
                  <a:extLst>
                    <a:ext uri="{A12FA001-AC4F-418D-AE19-62706E023703}">
                      <ahyp:hlinkClr xmlns:ahyp="http://schemas.microsoft.com/office/drawing/2018/hyperlinkcolor" val="tx"/>
                    </a:ext>
                  </a:extLst>
                </a:hlinkClick>
              </a:rPr>
              <a:t> agence</a:t>
            </a:r>
            <a:endParaRPr lang="fr-FR" sz="1400" b="1" dirty="0">
              <a:solidFill>
                <a:srgbClr val="0000FF"/>
              </a:solidFill>
            </a:endParaRPr>
          </a:p>
          <a:p>
            <a:pPr lvl="1"/>
            <a:r>
              <a:rPr lang="fr-FR" sz="1200" dirty="0">
                <a:solidFill>
                  <a:srgbClr val="0000FF"/>
                </a:solidFill>
                <a:hlinkClick r:id="rId13" action="ppaction://hlinksldjump">
                  <a:extLst>
                    <a:ext uri="{A12FA001-AC4F-418D-AE19-62706E023703}">
                      <ahyp:hlinkClr xmlns:ahyp="http://schemas.microsoft.com/office/drawing/2018/hyperlinkcolor" val="tx"/>
                    </a:ext>
                  </a:extLst>
                </a:hlinkClick>
              </a:rPr>
              <a:t>Les </a:t>
            </a:r>
            <a:r>
              <a:rPr lang="fr-FR" sz="1200" dirty="0">
                <a:solidFill>
                  <a:srgbClr val="BF0E7B"/>
                </a:solidFill>
                <a:hlinkClick r:id="rId13" action="ppaction://hlinksldjump">
                  <a:extLst>
                    <a:ext uri="{A12FA001-AC4F-418D-AE19-62706E023703}">
                      <ahyp:hlinkClr xmlns:ahyp="http://schemas.microsoft.com/office/drawing/2018/hyperlinkcolor" val="tx"/>
                    </a:ext>
                  </a:extLst>
                </a:hlinkClick>
              </a:rPr>
              <a:t>cartes cadeaux</a:t>
            </a:r>
            <a:endParaRPr lang="fr-FR" sz="1200" dirty="0">
              <a:solidFill>
                <a:srgbClr val="BF0E7B"/>
              </a:solidFill>
            </a:endParaRPr>
          </a:p>
          <a:p>
            <a:pPr lvl="1"/>
            <a:r>
              <a:rPr lang="fr-FR" sz="1200" dirty="0">
                <a:solidFill>
                  <a:srgbClr val="BF0E7B"/>
                </a:solidFill>
                <a:hlinkClick r:id="rId14" action="ppaction://hlinksldjump">
                  <a:extLst>
                    <a:ext uri="{A12FA001-AC4F-418D-AE19-62706E023703}">
                      <ahyp:hlinkClr xmlns:ahyp="http://schemas.microsoft.com/office/drawing/2018/hyperlinkcolor" val="tx"/>
                    </a:ext>
                  </a:extLst>
                </a:hlinkClick>
              </a:rPr>
              <a:t>Le kit animation</a:t>
            </a:r>
            <a:endParaRPr lang="fr-FR" sz="1200" dirty="0">
              <a:solidFill>
                <a:srgbClr val="BF0E7B"/>
              </a:solidFill>
            </a:endParaRPr>
          </a:p>
          <a:p>
            <a:r>
              <a:rPr lang="fr-FR" sz="1400" b="1" dirty="0">
                <a:solidFill>
                  <a:srgbClr val="0000FF"/>
                </a:solidFill>
                <a:hlinkClick r:id="rId15" action="ppaction://hlinksldjump">
                  <a:extLst>
                    <a:ext uri="{A12FA001-AC4F-418D-AE19-62706E023703}">
                      <ahyp:hlinkClr xmlns:ahyp="http://schemas.microsoft.com/office/drawing/2018/hyperlinkcolor" val="tx"/>
                    </a:ext>
                  </a:extLst>
                </a:hlinkClick>
              </a:rPr>
              <a:t>Les appels à </a:t>
            </a:r>
            <a:r>
              <a:rPr lang="fr-FR" sz="1400" b="1" dirty="0">
                <a:solidFill>
                  <a:srgbClr val="BF0E7B"/>
                </a:solidFill>
                <a:hlinkClick r:id="rId15" action="ppaction://hlinksldjump">
                  <a:extLst>
                    <a:ext uri="{A12FA001-AC4F-418D-AE19-62706E023703}">
                      <ahyp:hlinkClr xmlns:ahyp="http://schemas.microsoft.com/office/drawing/2018/hyperlinkcolor" val="tx"/>
                    </a:ext>
                  </a:extLst>
                </a:hlinkClick>
              </a:rPr>
              <a:t>projets</a:t>
            </a:r>
            <a:r>
              <a:rPr lang="fr-FR" sz="1400" b="1" dirty="0">
                <a:solidFill>
                  <a:srgbClr val="0000FF"/>
                </a:solidFill>
                <a:hlinkClick r:id="rId15" action="ppaction://hlinksldjump">
                  <a:extLst>
                    <a:ext uri="{A12FA001-AC4F-418D-AE19-62706E023703}">
                      <ahyp:hlinkClr xmlns:ahyp="http://schemas.microsoft.com/office/drawing/2018/hyperlinkcolor" val="tx"/>
                    </a:ext>
                  </a:extLst>
                </a:hlinkClick>
              </a:rPr>
              <a:t> </a:t>
            </a:r>
            <a:endParaRPr lang="fr-FR" sz="1400" b="1" dirty="0"/>
          </a:p>
          <a:p>
            <a:pPr lvl="1"/>
            <a:r>
              <a:rPr lang="fr-FR" sz="1200" dirty="0">
                <a:solidFill>
                  <a:srgbClr val="0000FF"/>
                </a:solidFill>
                <a:hlinkClick r:id="rId16" action="ppaction://hlinksldjump">
                  <a:extLst>
                    <a:ext uri="{A12FA001-AC4F-418D-AE19-62706E023703}">
                      <ahyp:hlinkClr xmlns:ahyp="http://schemas.microsoft.com/office/drawing/2018/hyperlinkcolor" val="tx"/>
                    </a:ext>
                  </a:extLst>
                </a:hlinkClick>
              </a:rPr>
              <a:t>Concours </a:t>
            </a:r>
            <a:r>
              <a:rPr lang="fr-FR" sz="1200" dirty="0">
                <a:solidFill>
                  <a:srgbClr val="BF0E7B"/>
                </a:solidFill>
                <a:hlinkClick r:id="rId16" action="ppaction://hlinksldjump">
                  <a:extLst>
                    <a:ext uri="{A12FA001-AC4F-418D-AE19-62706E023703}">
                      <ahyp:hlinkClr xmlns:ahyp="http://schemas.microsoft.com/office/drawing/2018/hyperlinkcolor" val="tx"/>
                    </a:ext>
                  </a:extLst>
                </a:hlinkClick>
              </a:rPr>
              <a:t>apprendre la bourse</a:t>
            </a:r>
            <a:endParaRPr lang="fr-FR" sz="1200" dirty="0">
              <a:solidFill>
                <a:srgbClr val="BF0E7B"/>
              </a:solidFill>
            </a:endParaRPr>
          </a:p>
          <a:p>
            <a:r>
              <a:rPr lang="fr-FR" sz="1400" b="1" dirty="0">
                <a:solidFill>
                  <a:srgbClr val="BF0E7B"/>
                </a:solidFill>
                <a:hlinkClick r:id="rId17" action="ppaction://hlinksldjump">
                  <a:extLst>
                    <a:ext uri="{A12FA001-AC4F-418D-AE19-62706E023703}">
                      <ahyp:hlinkClr xmlns:ahyp="http://schemas.microsoft.com/office/drawing/2018/hyperlinkcolor" val="tx"/>
                    </a:ext>
                  </a:extLst>
                </a:hlinkClick>
              </a:rPr>
              <a:t>En voiture Simone</a:t>
            </a:r>
            <a:endParaRPr lang="fr-FR" sz="1400" b="1" dirty="0">
              <a:solidFill>
                <a:srgbClr val="BF0E7B"/>
              </a:solidFill>
            </a:endParaRPr>
          </a:p>
          <a:p>
            <a:r>
              <a:rPr lang="fr-FR" sz="1400" b="1" dirty="0">
                <a:solidFill>
                  <a:srgbClr val="0000FF"/>
                </a:solidFill>
                <a:hlinkClick r:id="rId18" action="ppaction://hlinksldjump">
                  <a:extLst>
                    <a:ext uri="{A12FA001-AC4F-418D-AE19-62706E023703}">
                      <ahyp:hlinkClr xmlns:ahyp="http://schemas.microsoft.com/office/drawing/2018/hyperlinkcolor" val="tx"/>
                    </a:ext>
                  </a:extLst>
                </a:hlinkClick>
              </a:rPr>
              <a:t>Les </a:t>
            </a:r>
            <a:r>
              <a:rPr lang="fr-FR" sz="1400" b="1" dirty="0">
                <a:solidFill>
                  <a:srgbClr val="BF0E7B"/>
                </a:solidFill>
                <a:hlinkClick r:id="rId18" action="ppaction://hlinksldjump">
                  <a:extLst>
                    <a:ext uri="{A12FA001-AC4F-418D-AE19-62706E023703}">
                      <ahyp:hlinkClr xmlns:ahyp="http://schemas.microsoft.com/office/drawing/2018/hyperlinkcolor" val="tx"/>
                    </a:ext>
                  </a:extLst>
                </a:hlinkClick>
              </a:rPr>
              <a:t>partenariats mairies</a:t>
            </a:r>
            <a:endParaRPr lang="fr-FR" sz="1400" b="1" dirty="0">
              <a:solidFill>
                <a:srgbClr val="BF0E7B"/>
              </a:solidFill>
            </a:endParaRPr>
          </a:p>
          <a:p>
            <a:r>
              <a:rPr lang="fr-FR" sz="1400" b="1" dirty="0">
                <a:solidFill>
                  <a:srgbClr val="0000FF"/>
                </a:solidFill>
                <a:hlinkClick r:id="rId19" action="ppaction://hlinksldjump">
                  <a:extLst>
                    <a:ext uri="{A12FA001-AC4F-418D-AE19-62706E023703}">
                      <ahyp:hlinkClr xmlns:ahyp="http://schemas.microsoft.com/office/drawing/2018/hyperlinkcolor" val="tx"/>
                    </a:ext>
                  </a:extLst>
                </a:hlinkClick>
              </a:rPr>
              <a:t>Le </a:t>
            </a:r>
            <a:r>
              <a:rPr lang="fr-FR" sz="1400" b="1" dirty="0">
                <a:solidFill>
                  <a:srgbClr val="BF0E7B"/>
                </a:solidFill>
                <a:hlinkClick r:id="rId19" action="ppaction://hlinksldjump">
                  <a:extLst>
                    <a:ext uri="{A12FA001-AC4F-418D-AE19-62706E023703}">
                      <ahyp:hlinkClr xmlns:ahyp="http://schemas.microsoft.com/office/drawing/2018/hyperlinkcolor" val="tx"/>
                    </a:ext>
                  </a:extLst>
                </a:hlinkClick>
              </a:rPr>
              <a:t>ciblage</a:t>
            </a:r>
            <a:r>
              <a:rPr lang="fr-FR" sz="1400" b="1" dirty="0">
                <a:solidFill>
                  <a:srgbClr val="0000FF"/>
                </a:solidFill>
                <a:hlinkClick r:id="rId19" action="ppaction://hlinksldjump">
                  <a:extLst>
                    <a:ext uri="{A12FA001-AC4F-418D-AE19-62706E023703}">
                      <ahyp:hlinkClr xmlns:ahyp="http://schemas.microsoft.com/office/drawing/2018/hyperlinkcolor" val="tx"/>
                    </a:ext>
                  </a:extLst>
                </a:hlinkClick>
              </a:rPr>
              <a:t> des jeunes </a:t>
            </a:r>
            <a:endParaRPr lang="fr-FR" sz="1400" b="1" dirty="0"/>
          </a:p>
          <a:p>
            <a:pPr lvl="1"/>
            <a:r>
              <a:rPr lang="fr-FR" sz="1200" dirty="0">
                <a:solidFill>
                  <a:srgbClr val="BF0E7B"/>
                </a:solidFill>
                <a:hlinkClick r:id="rId20" action="ppaction://hlinksldjump">
                  <a:extLst>
                    <a:ext uri="{A12FA001-AC4F-418D-AE19-62706E023703}">
                      <ahyp:hlinkClr xmlns:ahyp="http://schemas.microsoft.com/office/drawing/2018/hyperlinkcolor" val="tx"/>
                    </a:ext>
                  </a:extLst>
                </a:hlinkClick>
              </a:rPr>
              <a:t>ORCA</a:t>
            </a:r>
            <a:endParaRPr lang="fr-FR" sz="1200" dirty="0">
              <a:solidFill>
                <a:srgbClr val="BF0E7B"/>
              </a:solidFill>
            </a:endParaRPr>
          </a:p>
          <a:p>
            <a:pPr lvl="1"/>
            <a:r>
              <a:rPr lang="fr-FR" sz="1200" dirty="0">
                <a:solidFill>
                  <a:srgbClr val="BF0E7B"/>
                </a:solidFill>
                <a:hlinkClick r:id="rId21" action="ppaction://hlinksldjump">
                  <a:extLst>
                    <a:ext uri="{A12FA001-AC4F-418D-AE19-62706E023703}">
                      <ahyp:hlinkClr xmlns:ahyp="http://schemas.microsoft.com/office/drawing/2018/hyperlinkcolor" val="tx"/>
                    </a:ext>
                  </a:extLst>
                </a:hlinkClick>
              </a:rPr>
              <a:t>GERC</a:t>
            </a:r>
            <a:endParaRPr lang="fr-FR" sz="1200" dirty="0">
              <a:solidFill>
                <a:srgbClr val="BF0E7B"/>
              </a:solidFill>
            </a:endParaRPr>
          </a:p>
          <a:p>
            <a:pPr lvl="1"/>
            <a:r>
              <a:rPr lang="fr-FR" sz="1200" dirty="0">
                <a:solidFill>
                  <a:srgbClr val="BF0E7B"/>
                </a:solidFill>
                <a:hlinkClick r:id="rId22" action="ppaction://hlinksldjump">
                  <a:extLst>
                    <a:ext uri="{A12FA001-AC4F-418D-AE19-62706E023703}">
                      <ahyp:hlinkClr xmlns:ahyp="http://schemas.microsoft.com/office/drawing/2018/hyperlinkcolor" val="tx"/>
                    </a:ext>
                  </a:extLst>
                </a:hlinkClick>
              </a:rPr>
              <a:t>Mon Portfolio </a:t>
            </a:r>
            <a:endParaRPr lang="fr-FR" sz="1200" dirty="0">
              <a:solidFill>
                <a:srgbClr val="BF0E7B"/>
              </a:solidFill>
            </a:endParaRPr>
          </a:p>
          <a:p>
            <a:r>
              <a:rPr lang="fr-FR" sz="1400" b="1" dirty="0">
                <a:solidFill>
                  <a:srgbClr val="0000FF"/>
                </a:solidFill>
                <a:hlinkClick r:id="rId23" action="ppaction://hlinksldjump">
                  <a:extLst>
                    <a:ext uri="{A12FA001-AC4F-418D-AE19-62706E023703}">
                      <ahyp:hlinkClr xmlns:ahyp="http://schemas.microsoft.com/office/drawing/2018/hyperlinkcolor" val="tx"/>
                    </a:ext>
                  </a:extLst>
                </a:hlinkClick>
              </a:rPr>
              <a:t>Retrouvez tous les </a:t>
            </a:r>
            <a:r>
              <a:rPr lang="fr-FR" sz="1400" b="1" dirty="0">
                <a:solidFill>
                  <a:srgbClr val="BF0E7B"/>
                </a:solidFill>
                <a:hlinkClick r:id="rId23" action="ppaction://hlinksldjump">
                  <a:extLst>
                    <a:ext uri="{A12FA001-AC4F-418D-AE19-62706E023703}">
                      <ahyp:hlinkClr xmlns:ahyp="http://schemas.microsoft.com/office/drawing/2018/hyperlinkcolor" val="tx"/>
                    </a:ext>
                  </a:extLst>
                </a:hlinkClick>
              </a:rPr>
              <a:t>contacts</a:t>
            </a:r>
            <a:r>
              <a:rPr lang="fr-FR" sz="1400" b="1" dirty="0">
                <a:solidFill>
                  <a:srgbClr val="0000FF"/>
                </a:solidFill>
                <a:hlinkClick r:id="rId23" action="ppaction://hlinksldjump">
                  <a:extLst>
                    <a:ext uri="{A12FA001-AC4F-418D-AE19-62706E023703}">
                      <ahyp:hlinkClr xmlns:ahyp="http://schemas.microsoft.com/office/drawing/2018/hyperlinkcolor" val="tx"/>
                    </a:ext>
                  </a:extLst>
                </a:hlinkClick>
              </a:rPr>
              <a:t> et </a:t>
            </a:r>
            <a:r>
              <a:rPr lang="fr-FR" sz="1400" b="1" dirty="0">
                <a:solidFill>
                  <a:srgbClr val="BF0E7B"/>
                </a:solidFill>
                <a:hlinkClick r:id="rId23" action="ppaction://hlinksldjump">
                  <a:extLst>
                    <a:ext uri="{A12FA001-AC4F-418D-AE19-62706E023703}">
                      <ahyp:hlinkClr xmlns:ahyp="http://schemas.microsoft.com/office/drawing/2018/hyperlinkcolor" val="tx"/>
                    </a:ext>
                  </a:extLst>
                </a:hlinkClick>
              </a:rPr>
              <a:t>infos</a:t>
            </a:r>
            <a:r>
              <a:rPr lang="fr-FR" sz="1400" b="1" dirty="0">
                <a:solidFill>
                  <a:srgbClr val="0000FF"/>
                </a:solidFill>
                <a:hlinkClick r:id="rId23" action="ppaction://hlinksldjump">
                  <a:extLst>
                    <a:ext uri="{A12FA001-AC4F-418D-AE19-62706E023703}">
                      <ahyp:hlinkClr xmlns:ahyp="http://schemas.microsoft.com/office/drawing/2018/hyperlinkcolor" val="tx"/>
                    </a:ext>
                  </a:extLst>
                </a:hlinkClick>
              </a:rPr>
              <a:t> sur le marché des jeunes</a:t>
            </a:r>
            <a:endParaRPr lang="fr-FR" sz="1400" b="1" dirty="0"/>
          </a:p>
        </p:txBody>
      </p:sp>
      <p:sp>
        <p:nvSpPr>
          <p:cNvPr id="14" name="Rectangle : coins arrondis 13">
            <a:extLst>
              <a:ext uri="{FF2B5EF4-FFF2-40B4-BE49-F238E27FC236}">
                <a16:creationId xmlns:a16="http://schemas.microsoft.com/office/drawing/2014/main" id="{9B70AFC7-3BF8-3A7E-0E41-807B1042917A}"/>
              </a:ext>
            </a:extLst>
          </p:cNvPr>
          <p:cNvSpPr/>
          <p:nvPr/>
        </p:nvSpPr>
        <p:spPr>
          <a:xfrm>
            <a:off x="556326" y="562133"/>
            <a:ext cx="10046746" cy="305241"/>
          </a:xfrm>
          <a:custGeom>
            <a:avLst/>
            <a:gdLst>
              <a:gd name="connsiteX0" fmla="*/ 0 w 10046746"/>
              <a:gd name="connsiteY0" fmla="*/ 50875 h 305241"/>
              <a:gd name="connsiteX1" fmla="*/ 50875 w 10046746"/>
              <a:gd name="connsiteY1" fmla="*/ 0 h 305241"/>
              <a:gd name="connsiteX2" fmla="*/ 536425 w 10046746"/>
              <a:gd name="connsiteY2" fmla="*/ 0 h 305241"/>
              <a:gd name="connsiteX3" fmla="*/ 922525 w 10046746"/>
              <a:gd name="connsiteY3" fmla="*/ 0 h 305241"/>
              <a:gd name="connsiteX4" fmla="*/ 1706424 w 10046746"/>
              <a:gd name="connsiteY4" fmla="*/ 0 h 305241"/>
              <a:gd name="connsiteX5" fmla="*/ 1993074 w 10046746"/>
              <a:gd name="connsiteY5" fmla="*/ 0 h 305241"/>
              <a:gd name="connsiteX6" fmla="*/ 2478624 w 10046746"/>
              <a:gd name="connsiteY6" fmla="*/ 0 h 305241"/>
              <a:gd name="connsiteX7" fmla="*/ 3262524 w 10046746"/>
              <a:gd name="connsiteY7" fmla="*/ 0 h 305241"/>
              <a:gd name="connsiteX8" fmla="*/ 4046423 w 10046746"/>
              <a:gd name="connsiteY8" fmla="*/ 0 h 305241"/>
              <a:gd name="connsiteX9" fmla="*/ 4830323 w 10046746"/>
              <a:gd name="connsiteY9" fmla="*/ 0 h 305241"/>
              <a:gd name="connsiteX10" fmla="*/ 5514773 w 10046746"/>
              <a:gd name="connsiteY10" fmla="*/ 0 h 305241"/>
              <a:gd name="connsiteX11" fmla="*/ 6199223 w 10046746"/>
              <a:gd name="connsiteY11" fmla="*/ 0 h 305241"/>
              <a:gd name="connsiteX12" fmla="*/ 6983122 w 10046746"/>
              <a:gd name="connsiteY12" fmla="*/ 0 h 305241"/>
              <a:gd name="connsiteX13" fmla="*/ 7269772 w 10046746"/>
              <a:gd name="connsiteY13" fmla="*/ 0 h 305241"/>
              <a:gd name="connsiteX14" fmla="*/ 7954222 w 10046746"/>
              <a:gd name="connsiteY14" fmla="*/ 0 h 305241"/>
              <a:gd name="connsiteX15" fmla="*/ 8340322 w 10046746"/>
              <a:gd name="connsiteY15" fmla="*/ 0 h 305241"/>
              <a:gd name="connsiteX16" fmla="*/ 8825871 w 10046746"/>
              <a:gd name="connsiteY16" fmla="*/ 0 h 305241"/>
              <a:gd name="connsiteX17" fmla="*/ 9311421 w 10046746"/>
              <a:gd name="connsiteY17" fmla="*/ 0 h 305241"/>
              <a:gd name="connsiteX18" fmla="*/ 9995871 w 10046746"/>
              <a:gd name="connsiteY18" fmla="*/ 0 h 305241"/>
              <a:gd name="connsiteX19" fmla="*/ 10046746 w 10046746"/>
              <a:gd name="connsiteY19" fmla="*/ 50875 h 305241"/>
              <a:gd name="connsiteX20" fmla="*/ 10046746 w 10046746"/>
              <a:gd name="connsiteY20" fmla="*/ 254366 h 305241"/>
              <a:gd name="connsiteX21" fmla="*/ 9995871 w 10046746"/>
              <a:gd name="connsiteY21" fmla="*/ 305241 h 305241"/>
              <a:gd name="connsiteX22" fmla="*/ 9609771 w 10046746"/>
              <a:gd name="connsiteY22" fmla="*/ 305241 h 305241"/>
              <a:gd name="connsiteX23" fmla="*/ 8925321 w 10046746"/>
              <a:gd name="connsiteY23" fmla="*/ 305241 h 305241"/>
              <a:gd name="connsiteX24" fmla="*/ 8439772 w 10046746"/>
              <a:gd name="connsiteY24" fmla="*/ 305241 h 305241"/>
              <a:gd name="connsiteX25" fmla="*/ 8053672 w 10046746"/>
              <a:gd name="connsiteY25" fmla="*/ 305241 h 305241"/>
              <a:gd name="connsiteX26" fmla="*/ 7667572 w 10046746"/>
              <a:gd name="connsiteY26" fmla="*/ 305241 h 305241"/>
              <a:gd name="connsiteX27" fmla="*/ 7182022 w 10046746"/>
              <a:gd name="connsiteY27" fmla="*/ 305241 h 305241"/>
              <a:gd name="connsiteX28" fmla="*/ 6895372 w 10046746"/>
              <a:gd name="connsiteY28" fmla="*/ 305241 h 305241"/>
              <a:gd name="connsiteX29" fmla="*/ 6409822 w 10046746"/>
              <a:gd name="connsiteY29" fmla="*/ 305241 h 305241"/>
              <a:gd name="connsiteX30" fmla="*/ 6123173 w 10046746"/>
              <a:gd name="connsiteY30" fmla="*/ 305241 h 305241"/>
              <a:gd name="connsiteX31" fmla="*/ 5737073 w 10046746"/>
              <a:gd name="connsiteY31" fmla="*/ 305241 h 305241"/>
              <a:gd name="connsiteX32" fmla="*/ 5251523 w 10046746"/>
              <a:gd name="connsiteY32" fmla="*/ 305241 h 305241"/>
              <a:gd name="connsiteX33" fmla="*/ 4964873 w 10046746"/>
              <a:gd name="connsiteY33" fmla="*/ 305241 h 305241"/>
              <a:gd name="connsiteX34" fmla="*/ 4379873 w 10046746"/>
              <a:gd name="connsiteY34" fmla="*/ 305241 h 305241"/>
              <a:gd name="connsiteX35" fmla="*/ 3695424 w 10046746"/>
              <a:gd name="connsiteY35" fmla="*/ 305241 h 305241"/>
              <a:gd name="connsiteX36" fmla="*/ 3010974 w 10046746"/>
              <a:gd name="connsiteY36" fmla="*/ 305241 h 305241"/>
              <a:gd name="connsiteX37" fmla="*/ 2525424 w 10046746"/>
              <a:gd name="connsiteY37" fmla="*/ 305241 h 305241"/>
              <a:gd name="connsiteX38" fmla="*/ 1840974 w 10046746"/>
              <a:gd name="connsiteY38" fmla="*/ 305241 h 305241"/>
              <a:gd name="connsiteX39" fmla="*/ 1156525 w 10046746"/>
              <a:gd name="connsiteY39" fmla="*/ 305241 h 305241"/>
              <a:gd name="connsiteX40" fmla="*/ 869875 w 10046746"/>
              <a:gd name="connsiteY40" fmla="*/ 305241 h 305241"/>
              <a:gd name="connsiteX41" fmla="*/ 50875 w 10046746"/>
              <a:gd name="connsiteY41" fmla="*/ 305241 h 305241"/>
              <a:gd name="connsiteX42" fmla="*/ 0 w 10046746"/>
              <a:gd name="connsiteY42" fmla="*/ 254366 h 305241"/>
              <a:gd name="connsiteX43" fmla="*/ 0 w 10046746"/>
              <a:gd name="connsiteY43" fmla="*/ 50875 h 30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046746" h="305241" fill="none" extrusionOk="0">
                <a:moveTo>
                  <a:pt x="0" y="50875"/>
                </a:moveTo>
                <a:cubicBezTo>
                  <a:pt x="-4104" y="19182"/>
                  <a:pt x="19089" y="-3210"/>
                  <a:pt x="50875" y="0"/>
                </a:cubicBezTo>
                <a:cubicBezTo>
                  <a:pt x="158958" y="-54963"/>
                  <a:pt x="396065" y="9111"/>
                  <a:pt x="536425" y="0"/>
                </a:cubicBezTo>
                <a:cubicBezTo>
                  <a:pt x="676785" y="-9111"/>
                  <a:pt x="747866" y="20697"/>
                  <a:pt x="922525" y="0"/>
                </a:cubicBezTo>
                <a:cubicBezTo>
                  <a:pt x="1097184" y="-20697"/>
                  <a:pt x="1479387" y="21922"/>
                  <a:pt x="1706424" y="0"/>
                </a:cubicBezTo>
                <a:cubicBezTo>
                  <a:pt x="1933461" y="-21922"/>
                  <a:pt x="1905301" y="17659"/>
                  <a:pt x="1993074" y="0"/>
                </a:cubicBezTo>
                <a:cubicBezTo>
                  <a:pt x="2080847" y="-17659"/>
                  <a:pt x="2321103" y="1124"/>
                  <a:pt x="2478624" y="0"/>
                </a:cubicBezTo>
                <a:cubicBezTo>
                  <a:pt x="2636145" y="-1124"/>
                  <a:pt x="2894468" y="26152"/>
                  <a:pt x="3262524" y="0"/>
                </a:cubicBezTo>
                <a:cubicBezTo>
                  <a:pt x="3630580" y="-26152"/>
                  <a:pt x="3731832" y="46820"/>
                  <a:pt x="4046423" y="0"/>
                </a:cubicBezTo>
                <a:cubicBezTo>
                  <a:pt x="4361014" y="-46820"/>
                  <a:pt x="4548659" y="77338"/>
                  <a:pt x="4830323" y="0"/>
                </a:cubicBezTo>
                <a:cubicBezTo>
                  <a:pt x="5111987" y="-77338"/>
                  <a:pt x="5372054" y="60652"/>
                  <a:pt x="5514773" y="0"/>
                </a:cubicBezTo>
                <a:cubicBezTo>
                  <a:pt x="5657492" y="-60652"/>
                  <a:pt x="5866614" y="28397"/>
                  <a:pt x="6199223" y="0"/>
                </a:cubicBezTo>
                <a:cubicBezTo>
                  <a:pt x="6531832" y="-28397"/>
                  <a:pt x="6639348" y="93624"/>
                  <a:pt x="6983122" y="0"/>
                </a:cubicBezTo>
                <a:cubicBezTo>
                  <a:pt x="7326896" y="-93624"/>
                  <a:pt x="7169093" y="7564"/>
                  <a:pt x="7269772" y="0"/>
                </a:cubicBezTo>
                <a:cubicBezTo>
                  <a:pt x="7370451" y="-7564"/>
                  <a:pt x="7749682" y="30193"/>
                  <a:pt x="7954222" y="0"/>
                </a:cubicBezTo>
                <a:cubicBezTo>
                  <a:pt x="8158762" y="-30193"/>
                  <a:pt x="8217353" y="36726"/>
                  <a:pt x="8340322" y="0"/>
                </a:cubicBezTo>
                <a:cubicBezTo>
                  <a:pt x="8463291" y="-36726"/>
                  <a:pt x="8670679" y="24374"/>
                  <a:pt x="8825871" y="0"/>
                </a:cubicBezTo>
                <a:cubicBezTo>
                  <a:pt x="8981063" y="-24374"/>
                  <a:pt x="9175167" y="36684"/>
                  <a:pt x="9311421" y="0"/>
                </a:cubicBezTo>
                <a:cubicBezTo>
                  <a:pt x="9447675" y="-36684"/>
                  <a:pt x="9765303" y="76180"/>
                  <a:pt x="9995871" y="0"/>
                </a:cubicBezTo>
                <a:cubicBezTo>
                  <a:pt x="10024482" y="1097"/>
                  <a:pt x="10045116" y="28188"/>
                  <a:pt x="10046746" y="50875"/>
                </a:cubicBezTo>
                <a:cubicBezTo>
                  <a:pt x="10054188" y="136967"/>
                  <a:pt x="10022806" y="201607"/>
                  <a:pt x="10046746" y="254366"/>
                </a:cubicBezTo>
                <a:cubicBezTo>
                  <a:pt x="10048308" y="290283"/>
                  <a:pt x="10022909" y="305464"/>
                  <a:pt x="9995871" y="305241"/>
                </a:cubicBezTo>
                <a:cubicBezTo>
                  <a:pt x="9816119" y="308185"/>
                  <a:pt x="9725698" y="296245"/>
                  <a:pt x="9609771" y="305241"/>
                </a:cubicBezTo>
                <a:cubicBezTo>
                  <a:pt x="9493844" y="314237"/>
                  <a:pt x="9122129" y="282070"/>
                  <a:pt x="8925321" y="305241"/>
                </a:cubicBezTo>
                <a:cubicBezTo>
                  <a:pt x="8728513" y="328412"/>
                  <a:pt x="8581767" y="296671"/>
                  <a:pt x="8439772" y="305241"/>
                </a:cubicBezTo>
                <a:cubicBezTo>
                  <a:pt x="8297777" y="313811"/>
                  <a:pt x="8132777" y="276059"/>
                  <a:pt x="8053672" y="305241"/>
                </a:cubicBezTo>
                <a:cubicBezTo>
                  <a:pt x="7974567" y="334423"/>
                  <a:pt x="7819300" y="273508"/>
                  <a:pt x="7667572" y="305241"/>
                </a:cubicBezTo>
                <a:cubicBezTo>
                  <a:pt x="7515844" y="336974"/>
                  <a:pt x="7337006" y="249448"/>
                  <a:pt x="7182022" y="305241"/>
                </a:cubicBezTo>
                <a:cubicBezTo>
                  <a:pt x="7027038" y="361034"/>
                  <a:pt x="7017942" y="282463"/>
                  <a:pt x="6895372" y="305241"/>
                </a:cubicBezTo>
                <a:cubicBezTo>
                  <a:pt x="6772802" y="328019"/>
                  <a:pt x="6593805" y="299633"/>
                  <a:pt x="6409822" y="305241"/>
                </a:cubicBezTo>
                <a:cubicBezTo>
                  <a:pt x="6225839" y="310849"/>
                  <a:pt x="6183495" y="289547"/>
                  <a:pt x="6123173" y="305241"/>
                </a:cubicBezTo>
                <a:cubicBezTo>
                  <a:pt x="6062851" y="320935"/>
                  <a:pt x="5849979" y="271086"/>
                  <a:pt x="5737073" y="305241"/>
                </a:cubicBezTo>
                <a:cubicBezTo>
                  <a:pt x="5624167" y="339396"/>
                  <a:pt x="5476929" y="290447"/>
                  <a:pt x="5251523" y="305241"/>
                </a:cubicBezTo>
                <a:cubicBezTo>
                  <a:pt x="5026117" y="320035"/>
                  <a:pt x="5043261" y="273916"/>
                  <a:pt x="4964873" y="305241"/>
                </a:cubicBezTo>
                <a:cubicBezTo>
                  <a:pt x="4886485" y="336566"/>
                  <a:pt x="4574248" y="263987"/>
                  <a:pt x="4379873" y="305241"/>
                </a:cubicBezTo>
                <a:cubicBezTo>
                  <a:pt x="4185498" y="346495"/>
                  <a:pt x="3839976" y="248464"/>
                  <a:pt x="3695424" y="305241"/>
                </a:cubicBezTo>
                <a:cubicBezTo>
                  <a:pt x="3550872" y="362018"/>
                  <a:pt x="3166184" y="228348"/>
                  <a:pt x="3010974" y="305241"/>
                </a:cubicBezTo>
                <a:cubicBezTo>
                  <a:pt x="2855764" y="382134"/>
                  <a:pt x="2749313" y="303961"/>
                  <a:pt x="2525424" y="305241"/>
                </a:cubicBezTo>
                <a:cubicBezTo>
                  <a:pt x="2301535" y="306521"/>
                  <a:pt x="2049733" y="281276"/>
                  <a:pt x="1840974" y="305241"/>
                </a:cubicBezTo>
                <a:cubicBezTo>
                  <a:pt x="1632215" y="329206"/>
                  <a:pt x="1414474" y="288846"/>
                  <a:pt x="1156525" y="305241"/>
                </a:cubicBezTo>
                <a:cubicBezTo>
                  <a:pt x="898576" y="321636"/>
                  <a:pt x="949257" y="276533"/>
                  <a:pt x="869875" y="305241"/>
                </a:cubicBezTo>
                <a:cubicBezTo>
                  <a:pt x="790493" y="333949"/>
                  <a:pt x="357424" y="230772"/>
                  <a:pt x="50875" y="305241"/>
                </a:cubicBezTo>
                <a:cubicBezTo>
                  <a:pt x="29519" y="305917"/>
                  <a:pt x="1963" y="275079"/>
                  <a:pt x="0" y="254366"/>
                </a:cubicBezTo>
                <a:cubicBezTo>
                  <a:pt x="-13410" y="183839"/>
                  <a:pt x="20376" y="130502"/>
                  <a:pt x="0" y="50875"/>
                </a:cubicBezTo>
                <a:close/>
              </a:path>
              <a:path w="10046746" h="305241" stroke="0" extrusionOk="0">
                <a:moveTo>
                  <a:pt x="0" y="50875"/>
                </a:moveTo>
                <a:cubicBezTo>
                  <a:pt x="93" y="23928"/>
                  <a:pt x="21425" y="-2789"/>
                  <a:pt x="50875" y="0"/>
                </a:cubicBezTo>
                <a:cubicBezTo>
                  <a:pt x="301574" y="-24594"/>
                  <a:pt x="351492" y="67399"/>
                  <a:pt x="635875" y="0"/>
                </a:cubicBezTo>
                <a:cubicBezTo>
                  <a:pt x="920258" y="-67399"/>
                  <a:pt x="1042850" y="23271"/>
                  <a:pt x="1419774" y="0"/>
                </a:cubicBezTo>
                <a:cubicBezTo>
                  <a:pt x="1796698" y="-23271"/>
                  <a:pt x="1794149" y="13600"/>
                  <a:pt x="1905324" y="0"/>
                </a:cubicBezTo>
                <a:cubicBezTo>
                  <a:pt x="2016499" y="-13600"/>
                  <a:pt x="2142827" y="820"/>
                  <a:pt x="2291424" y="0"/>
                </a:cubicBezTo>
                <a:cubicBezTo>
                  <a:pt x="2440021" y="-820"/>
                  <a:pt x="2584254" y="16364"/>
                  <a:pt x="2677524" y="0"/>
                </a:cubicBezTo>
                <a:cubicBezTo>
                  <a:pt x="2770794" y="-16364"/>
                  <a:pt x="3007847" y="6713"/>
                  <a:pt x="3262524" y="0"/>
                </a:cubicBezTo>
                <a:cubicBezTo>
                  <a:pt x="3517201" y="-6713"/>
                  <a:pt x="3512725" y="17089"/>
                  <a:pt x="3748074" y="0"/>
                </a:cubicBezTo>
                <a:cubicBezTo>
                  <a:pt x="3983423" y="-17089"/>
                  <a:pt x="3955478" y="11050"/>
                  <a:pt x="4034723" y="0"/>
                </a:cubicBezTo>
                <a:cubicBezTo>
                  <a:pt x="4113968" y="-11050"/>
                  <a:pt x="4336257" y="24202"/>
                  <a:pt x="4420823" y="0"/>
                </a:cubicBezTo>
                <a:cubicBezTo>
                  <a:pt x="4505389" y="-24202"/>
                  <a:pt x="4620427" y="15887"/>
                  <a:pt x="4707473" y="0"/>
                </a:cubicBezTo>
                <a:cubicBezTo>
                  <a:pt x="4794519" y="-15887"/>
                  <a:pt x="5100189" y="15724"/>
                  <a:pt x="5292473" y="0"/>
                </a:cubicBezTo>
                <a:cubicBezTo>
                  <a:pt x="5484757" y="-15724"/>
                  <a:pt x="5787706" y="48998"/>
                  <a:pt x="6076373" y="0"/>
                </a:cubicBezTo>
                <a:cubicBezTo>
                  <a:pt x="6365040" y="-48998"/>
                  <a:pt x="6543212" y="2881"/>
                  <a:pt x="6860272" y="0"/>
                </a:cubicBezTo>
                <a:cubicBezTo>
                  <a:pt x="7177332" y="-2881"/>
                  <a:pt x="7308967" y="19973"/>
                  <a:pt x="7445272" y="0"/>
                </a:cubicBezTo>
                <a:cubicBezTo>
                  <a:pt x="7581577" y="-19973"/>
                  <a:pt x="7846534" y="69626"/>
                  <a:pt x="8129722" y="0"/>
                </a:cubicBezTo>
                <a:cubicBezTo>
                  <a:pt x="8412910" y="-69626"/>
                  <a:pt x="8403026" y="35342"/>
                  <a:pt x="8515822" y="0"/>
                </a:cubicBezTo>
                <a:cubicBezTo>
                  <a:pt x="8628618" y="-35342"/>
                  <a:pt x="8906736" y="68265"/>
                  <a:pt x="9100821" y="0"/>
                </a:cubicBezTo>
                <a:cubicBezTo>
                  <a:pt x="9294906" y="-68265"/>
                  <a:pt x="9363393" y="13833"/>
                  <a:pt x="9486921" y="0"/>
                </a:cubicBezTo>
                <a:cubicBezTo>
                  <a:pt x="9610449" y="-13833"/>
                  <a:pt x="9825727" y="7760"/>
                  <a:pt x="9995871" y="0"/>
                </a:cubicBezTo>
                <a:cubicBezTo>
                  <a:pt x="10023436" y="3939"/>
                  <a:pt x="10049365" y="23138"/>
                  <a:pt x="10046746" y="50875"/>
                </a:cubicBezTo>
                <a:cubicBezTo>
                  <a:pt x="10070149" y="134438"/>
                  <a:pt x="10022509" y="208435"/>
                  <a:pt x="10046746" y="254366"/>
                </a:cubicBezTo>
                <a:cubicBezTo>
                  <a:pt x="10048689" y="278365"/>
                  <a:pt x="10024216" y="298737"/>
                  <a:pt x="9995871" y="305241"/>
                </a:cubicBezTo>
                <a:cubicBezTo>
                  <a:pt x="9824289" y="331603"/>
                  <a:pt x="9571599" y="269769"/>
                  <a:pt x="9311421" y="305241"/>
                </a:cubicBezTo>
                <a:cubicBezTo>
                  <a:pt x="9051243" y="340713"/>
                  <a:pt x="8803675" y="226268"/>
                  <a:pt x="8626972" y="305241"/>
                </a:cubicBezTo>
                <a:cubicBezTo>
                  <a:pt x="8450269" y="384214"/>
                  <a:pt x="8309065" y="269083"/>
                  <a:pt x="8041972" y="305241"/>
                </a:cubicBezTo>
                <a:cubicBezTo>
                  <a:pt x="7774879" y="341399"/>
                  <a:pt x="7853843" y="298398"/>
                  <a:pt x="7755322" y="305241"/>
                </a:cubicBezTo>
                <a:cubicBezTo>
                  <a:pt x="7656801" y="312084"/>
                  <a:pt x="7465856" y="291459"/>
                  <a:pt x="7369222" y="305241"/>
                </a:cubicBezTo>
                <a:cubicBezTo>
                  <a:pt x="7272588" y="319023"/>
                  <a:pt x="7190471" y="294663"/>
                  <a:pt x="7082572" y="305241"/>
                </a:cubicBezTo>
                <a:cubicBezTo>
                  <a:pt x="6974673" y="315819"/>
                  <a:pt x="6859644" y="302238"/>
                  <a:pt x="6696472" y="305241"/>
                </a:cubicBezTo>
                <a:cubicBezTo>
                  <a:pt x="6533300" y="308244"/>
                  <a:pt x="6399999" y="295977"/>
                  <a:pt x="6210923" y="305241"/>
                </a:cubicBezTo>
                <a:cubicBezTo>
                  <a:pt x="6021847" y="314505"/>
                  <a:pt x="5995940" y="296534"/>
                  <a:pt x="5924273" y="305241"/>
                </a:cubicBezTo>
                <a:cubicBezTo>
                  <a:pt x="5852606" y="313948"/>
                  <a:pt x="5670398" y="294190"/>
                  <a:pt x="5538173" y="305241"/>
                </a:cubicBezTo>
                <a:cubicBezTo>
                  <a:pt x="5405948" y="316292"/>
                  <a:pt x="5114773" y="284512"/>
                  <a:pt x="4953173" y="305241"/>
                </a:cubicBezTo>
                <a:cubicBezTo>
                  <a:pt x="4791573" y="325970"/>
                  <a:pt x="4596981" y="242196"/>
                  <a:pt x="4368173" y="305241"/>
                </a:cubicBezTo>
                <a:cubicBezTo>
                  <a:pt x="4139365" y="368286"/>
                  <a:pt x="3941361" y="267829"/>
                  <a:pt x="3783173" y="305241"/>
                </a:cubicBezTo>
                <a:cubicBezTo>
                  <a:pt x="3624985" y="342653"/>
                  <a:pt x="3490762" y="271112"/>
                  <a:pt x="3297624" y="305241"/>
                </a:cubicBezTo>
                <a:cubicBezTo>
                  <a:pt x="3104486" y="339370"/>
                  <a:pt x="3073628" y="286815"/>
                  <a:pt x="3010974" y="305241"/>
                </a:cubicBezTo>
                <a:cubicBezTo>
                  <a:pt x="2948320" y="323667"/>
                  <a:pt x="2787451" y="288583"/>
                  <a:pt x="2624874" y="305241"/>
                </a:cubicBezTo>
                <a:cubicBezTo>
                  <a:pt x="2462297" y="321899"/>
                  <a:pt x="2295643" y="264065"/>
                  <a:pt x="2139324" y="305241"/>
                </a:cubicBezTo>
                <a:cubicBezTo>
                  <a:pt x="1983005" y="346417"/>
                  <a:pt x="1856366" y="273763"/>
                  <a:pt x="1753224" y="305241"/>
                </a:cubicBezTo>
                <a:cubicBezTo>
                  <a:pt x="1650082" y="336719"/>
                  <a:pt x="1334079" y="300180"/>
                  <a:pt x="1168225" y="305241"/>
                </a:cubicBezTo>
                <a:cubicBezTo>
                  <a:pt x="1002371" y="310302"/>
                  <a:pt x="955263" y="274797"/>
                  <a:pt x="782125" y="305241"/>
                </a:cubicBezTo>
                <a:cubicBezTo>
                  <a:pt x="608987" y="335685"/>
                  <a:pt x="290154" y="248599"/>
                  <a:pt x="50875" y="305241"/>
                </a:cubicBezTo>
                <a:cubicBezTo>
                  <a:pt x="21721" y="306303"/>
                  <a:pt x="5157" y="279904"/>
                  <a:pt x="0" y="254366"/>
                </a:cubicBezTo>
                <a:cubicBezTo>
                  <a:pt x="-14240" y="202296"/>
                  <a:pt x="18981" y="141274"/>
                  <a:pt x="0" y="50875"/>
                </a:cubicBezTo>
                <a:close/>
              </a:path>
            </a:pathLst>
          </a:custGeom>
          <a:solidFill>
            <a:srgbClr val="D20872"/>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latin typeface="Cavolini" panose="03000502040302020204" pitchFamily="66" charset="0"/>
                <a:cs typeface="Cavolini" panose="03000502040302020204" pitchFamily="66" charset="0"/>
              </a:rPr>
              <a:t>Sommaire détaillé : Cliquez sur la thématique souhaitée pour y accéder directement.</a:t>
            </a:r>
          </a:p>
        </p:txBody>
      </p:sp>
      <p:sp>
        <p:nvSpPr>
          <p:cNvPr id="13" name="Rectangle 12">
            <a:extLst>
              <a:ext uri="{FF2B5EF4-FFF2-40B4-BE49-F238E27FC236}">
                <a16:creationId xmlns:a16="http://schemas.microsoft.com/office/drawing/2014/main" id="{EA73554C-69C8-982D-B94B-4BD6DDCB1E58}"/>
              </a:ext>
            </a:extLst>
          </p:cNvPr>
          <p:cNvSpPr/>
          <p:nvPr/>
        </p:nvSpPr>
        <p:spPr>
          <a:xfrm>
            <a:off x="630143" y="867374"/>
            <a:ext cx="979580" cy="5008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idx="17"/>
          </p:nvPr>
        </p:nvSpPr>
        <p:spPr>
          <a:xfrm>
            <a:off x="630143" y="1008113"/>
            <a:ext cx="5465857" cy="4913395"/>
          </a:xfrm>
        </p:spPr>
        <p:txBody>
          <a:bodyPr/>
          <a:lstStyle/>
          <a:p>
            <a:r>
              <a:rPr lang="fr-FR" sz="1400" b="1" dirty="0">
                <a:solidFill>
                  <a:srgbClr val="0000FF"/>
                </a:solidFill>
                <a:hlinkClick r:id="rId24" action="ppaction://hlinksldjump">
                  <a:extLst>
                    <a:ext uri="{A12FA001-AC4F-418D-AE19-62706E023703}">
                      <ahyp:hlinkClr xmlns:ahyp="http://schemas.microsoft.com/office/drawing/2018/hyperlinkcolor" val="tx"/>
                    </a:ext>
                  </a:extLst>
                </a:hlinkClick>
              </a:rPr>
              <a:t>Nos </a:t>
            </a:r>
            <a:r>
              <a:rPr lang="fr-FR" sz="1400" b="1" dirty="0">
                <a:solidFill>
                  <a:srgbClr val="BF0E7B"/>
                </a:solidFill>
                <a:hlinkClick r:id="rId24" action="ppaction://hlinksldjump">
                  <a:extLst>
                    <a:ext uri="{A12FA001-AC4F-418D-AE19-62706E023703}">
                      <ahyp:hlinkClr xmlns:ahyp="http://schemas.microsoft.com/office/drawing/2018/hyperlinkcolor" val="tx"/>
                    </a:ext>
                  </a:extLst>
                </a:hlinkClick>
              </a:rPr>
              <a:t>offres commerciales </a:t>
            </a:r>
            <a:r>
              <a:rPr lang="fr-FR" sz="1400" b="1" dirty="0">
                <a:solidFill>
                  <a:srgbClr val="0000FF"/>
                </a:solidFill>
                <a:hlinkClick r:id="rId24" action="ppaction://hlinksldjump">
                  <a:extLst>
                    <a:ext uri="{A12FA001-AC4F-418D-AE19-62706E023703}">
                      <ahyp:hlinkClr xmlns:ahyp="http://schemas.microsoft.com/office/drawing/2018/hyperlinkcolor" val="tx"/>
                    </a:ext>
                  </a:extLst>
                </a:hlinkClick>
              </a:rPr>
              <a:t>jeunes </a:t>
            </a:r>
            <a:endParaRPr lang="fr-FR" sz="1400" b="1" dirty="0"/>
          </a:p>
          <a:p>
            <a:pPr lvl="1"/>
            <a:r>
              <a:rPr lang="fr-FR" sz="1200" dirty="0">
                <a:solidFill>
                  <a:srgbClr val="0000FF"/>
                </a:solidFill>
                <a:hlinkClick r:id="rId4" action="ppaction://hlinksldjump">
                  <a:extLst>
                    <a:ext uri="{A12FA001-AC4F-418D-AE19-62706E023703}">
                      <ahyp:hlinkClr xmlns:ahyp="http://schemas.microsoft.com/office/drawing/2018/hyperlinkcolor" val="tx"/>
                    </a:ext>
                  </a:extLst>
                </a:hlinkClick>
              </a:rPr>
              <a:t>Toutes </a:t>
            </a:r>
            <a:r>
              <a:rPr lang="fr-FR" sz="1200" dirty="0">
                <a:solidFill>
                  <a:srgbClr val="BF0E7B"/>
                </a:solidFill>
                <a:hlinkClick r:id="rId4" action="ppaction://hlinksldjump">
                  <a:extLst>
                    <a:ext uri="{A12FA001-AC4F-418D-AE19-62706E023703}">
                      <ahyp:hlinkClr xmlns:ahyp="http://schemas.microsoft.com/office/drawing/2018/hyperlinkcolor" val="tx"/>
                    </a:ext>
                  </a:extLst>
                </a:hlinkClick>
              </a:rPr>
              <a:t>nos offres </a:t>
            </a:r>
            <a:endParaRPr lang="fr-FR" sz="1200" dirty="0">
              <a:solidFill>
                <a:srgbClr val="BF0E7B"/>
              </a:solidFill>
            </a:endParaRPr>
          </a:p>
          <a:p>
            <a:pPr lvl="1"/>
            <a:r>
              <a:rPr lang="fr-FR" sz="1200" dirty="0">
                <a:solidFill>
                  <a:srgbClr val="0000FF"/>
                </a:solidFill>
                <a:hlinkClick r:id="rId25" action="ppaction://hlinksldjump">
                  <a:extLst>
                    <a:ext uri="{A12FA001-AC4F-418D-AE19-62706E023703}">
                      <ahyp:hlinkClr xmlns:ahyp="http://schemas.microsoft.com/office/drawing/2018/hyperlinkcolor" val="tx"/>
                    </a:ext>
                  </a:extLst>
                </a:hlinkClick>
              </a:rPr>
              <a:t>Zoom </a:t>
            </a:r>
            <a:r>
              <a:rPr lang="fr-FR" sz="1200" dirty="0" err="1">
                <a:solidFill>
                  <a:srgbClr val="BF0E7B"/>
                </a:solidFill>
                <a:hlinkClick r:id="rId25" action="ppaction://hlinksldjump">
                  <a:extLst>
                    <a:ext uri="{A12FA001-AC4F-418D-AE19-62706E023703}">
                      <ahyp:hlinkClr xmlns:ahyp="http://schemas.microsoft.com/office/drawing/2018/hyperlinkcolor" val="tx"/>
                    </a:ext>
                  </a:extLst>
                </a:hlinkClick>
              </a:rPr>
              <a:t>banca</a:t>
            </a:r>
            <a:r>
              <a:rPr lang="fr-FR" sz="1200" dirty="0">
                <a:solidFill>
                  <a:srgbClr val="0000FF"/>
                </a:solidFill>
                <a:hlinkClick r:id="rId25" action="ppaction://hlinksldjump">
                  <a:extLst>
                    <a:ext uri="{A12FA001-AC4F-418D-AE19-62706E023703}">
                      <ahyp:hlinkClr xmlns:ahyp="http://schemas.microsoft.com/office/drawing/2018/hyperlinkcolor" val="tx"/>
                    </a:ext>
                  </a:extLst>
                </a:hlinkClick>
              </a:rPr>
              <a:t> et </a:t>
            </a:r>
            <a:r>
              <a:rPr lang="fr-FR" sz="1200" dirty="0">
                <a:solidFill>
                  <a:srgbClr val="BF0E7B"/>
                </a:solidFill>
                <a:hlinkClick r:id="rId25" action="ppaction://hlinksldjump">
                  <a:extLst>
                    <a:ext uri="{A12FA001-AC4F-418D-AE19-62706E023703}">
                      <ahyp:hlinkClr xmlns:ahyp="http://schemas.microsoft.com/office/drawing/2018/hyperlinkcolor" val="tx"/>
                    </a:ext>
                  </a:extLst>
                </a:hlinkClick>
              </a:rPr>
              <a:t>crédit</a:t>
            </a:r>
            <a:endParaRPr lang="fr-FR" sz="1200" dirty="0">
              <a:solidFill>
                <a:srgbClr val="BF0E7B"/>
              </a:solidFill>
            </a:endParaRPr>
          </a:p>
          <a:p>
            <a:pPr lvl="1"/>
            <a:r>
              <a:rPr lang="fr-FR" sz="1200" dirty="0">
                <a:solidFill>
                  <a:srgbClr val="0000FF"/>
                </a:solidFill>
                <a:hlinkClick r:id="rId26" action="ppaction://hlinksldjump">
                  <a:extLst>
                    <a:ext uri="{A12FA001-AC4F-418D-AE19-62706E023703}">
                      <ahyp:hlinkClr xmlns:ahyp="http://schemas.microsoft.com/office/drawing/2018/hyperlinkcolor" val="tx"/>
                    </a:ext>
                  </a:extLst>
                </a:hlinkClick>
              </a:rPr>
              <a:t>Dispositif </a:t>
            </a:r>
            <a:r>
              <a:rPr lang="fr-FR" sz="1200" dirty="0">
                <a:solidFill>
                  <a:srgbClr val="BF0E7B"/>
                </a:solidFill>
                <a:hlinkClick r:id="rId26" action="ppaction://hlinksldjump">
                  <a:extLst>
                    <a:ext uri="{A12FA001-AC4F-418D-AE19-62706E023703}">
                      <ahyp:hlinkClr xmlns:ahyp="http://schemas.microsoft.com/office/drawing/2018/hyperlinkcolor" val="tx"/>
                    </a:ext>
                  </a:extLst>
                </a:hlinkClick>
              </a:rPr>
              <a:t>parents / ados </a:t>
            </a:r>
            <a:endParaRPr lang="fr-FR" sz="1200" dirty="0">
              <a:solidFill>
                <a:srgbClr val="BF0E7B"/>
              </a:solidFill>
            </a:endParaRPr>
          </a:p>
          <a:p>
            <a:pPr lvl="1"/>
            <a:r>
              <a:rPr lang="fr-FR" sz="1200" dirty="0">
                <a:solidFill>
                  <a:srgbClr val="0000FF"/>
                </a:solidFill>
                <a:hlinkClick r:id="rId27" action="ppaction://hlinksldjump">
                  <a:extLst>
                    <a:ext uri="{A12FA001-AC4F-418D-AE19-62706E023703}">
                      <ahyp:hlinkClr xmlns:ahyp="http://schemas.microsoft.com/office/drawing/2018/hyperlinkcolor" val="tx"/>
                    </a:ext>
                  </a:extLst>
                </a:hlinkClick>
              </a:rPr>
              <a:t>Zoom </a:t>
            </a:r>
            <a:r>
              <a:rPr lang="fr-FR" sz="1200" dirty="0">
                <a:solidFill>
                  <a:srgbClr val="BF0E7B"/>
                </a:solidFill>
                <a:hlinkClick r:id="rId27" action="ppaction://hlinksldjump">
                  <a:extLst>
                    <a:ext uri="{A12FA001-AC4F-418D-AE19-62706E023703}">
                      <ahyp:hlinkClr xmlns:ahyp="http://schemas.microsoft.com/office/drawing/2018/hyperlinkcolor" val="tx"/>
                    </a:ext>
                  </a:extLst>
                </a:hlinkClick>
              </a:rPr>
              <a:t>IARD</a:t>
            </a:r>
            <a:r>
              <a:rPr lang="fr-FR" sz="1200" dirty="0">
                <a:solidFill>
                  <a:srgbClr val="0000FF"/>
                </a:solidFill>
                <a:hlinkClick r:id="rId27" action="ppaction://hlinksldjump">
                  <a:extLst>
                    <a:ext uri="{A12FA001-AC4F-418D-AE19-62706E023703}">
                      <ahyp:hlinkClr xmlns:ahyp="http://schemas.microsoft.com/office/drawing/2018/hyperlinkcolor" val="tx"/>
                    </a:ext>
                  </a:extLst>
                </a:hlinkClick>
              </a:rPr>
              <a:t> </a:t>
            </a:r>
            <a:endParaRPr lang="fr-FR" sz="1200" dirty="0"/>
          </a:p>
          <a:p>
            <a:r>
              <a:rPr lang="fr-FR" sz="1400" b="1" dirty="0">
                <a:solidFill>
                  <a:srgbClr val="0000FF"/>
                </a:solidFill>
                <a:hlinkClick r:id="rId28" action="ppaction://hlinksldjump">
                  <a:extLst>
                    <a:ext uri="{A12FA001-AC4F-418D-AE19-62706E023703}">
                      <ahyp:hlinkClr xmlns:ahyp="http://schemas.microsoft.com/office/drawing/2018/hyperlinkcolor" val="tx"/>
                    </a:ext>
                  </a:extLst>
                </a:hlinkClick>
              </a:rPr>
              <a:t>Actions </a:t>
            </a:r>
            <a:r>
              <a:rPr lang="fr-FR" sz="1400" b="1" dirty="0">
                <a:solidFill>
                  <a:srgbClr val="BF0E7B"/>
                </a:solidFill>
                <a:hlinkClick r:id="rId28" action="ppaction://hlinksldjump">
                  <a:extLst>
                    <a:ext uri="{A12FA001-AC4F-418D-AE19-62706E023703}">
                      <ahyp:hlinkClr xmlns:ahyp="http://schemas.microsoft.com/office/drawing/2018/hyperlinkcolor" val="tx"/>
                    </a:ext>
                  </a:extLst>
                </a:hlinkClick>
              </a:rPr>
              <a:t>Marketing Direct </a:t>
            </a:r>
            <a:endParaRPr lang="fr-FR" sz="1400" b="1" dirty="0">
              <a:solidFill>
                <a:srgbClr val="BF0E7B"/>
              </a:solidFill>
            </a:endParaRPr>
          </a:p>
          <a:p>
            <a:pPr lvl="1"/>
            <a:r>
              <a:rPr lang="fr-FR" sz="1200" dirty="0">
                <a:solidFill>
                  <a:srgbClr val="0000FF"/>
                </a:solidFill>
                <a:hlinkClick r:id="rId29" action="ppaction://hlinksldjump">
                  <a:extLst>
                    <a:ext uri="{A12FA001-AC4F-418D-AE19-62706E023703}">
                      <ahyp:hlinkClr xmlns:ahyp="http://schemas.microsoft.com/office/drawing/2018/hyperlinkcolor" val="tx"/>
                    </a:ext>
                  </a:extLst>
                </a:hlinkClick>
              </a:rPr>
              <a:t>L’envoi des </a:t>
            </a:r>
            <a:r>
              <a:rPr lang="fr-FR" sz="1200" dirty="0">
                <a:solidFill>
                  <a:srgbClr val="BF0E7B"/>
                </a:solidFill>
                <a:hlinkClick r:id="rId29" action="ppaction://hlinksldjump">
                  <a:extLst>
                    <a:ext uri="{A12FA001-AC4F-418D-AE19-62706E023703}">
                      <ahyp:hlinkClr xmlns:ahyp="http://schemas.microsoft.com/office/drawing/2018/hyperlinkcolor" val="tx"/>
                    </a:ext>
                  </a:extLst>
                </a:hlinkClick>
              </a:rPr>
              <a:t>livres</a:t>
            </a:r>
            <a:r>
              <a:rPr lang="fr-FR" sz="1200" dirty="0">
                <a:solidFill>
                  <a:srgbClr val="0000FF"/>
                </a:solidFill>
                <a:hlinkClick r:id="rId29" action="ppaction://hlinksldjump">
                  <a:extLst>
                    <a:ext uri="{A12FA001-AC4F-418D-AE19-62706E023703}">
                      <ahyp:hlinkClr xmlns:ahyp="http://schemas.microsoft.com/office/drawing/2018/hyperlinkcolor" val="tx"/>
                    </a:ext>
                  </a:extLst>
                </a:hlinkClick>
              </a:rPr>
              <a:t> aux enfants / ados</a:t>
            </a:r>
            <a:endParaRPr lang="fr-FR" sz="1200" dirty="0"/>
          </a:p>
          <a:p>
            <a:pPr lvl="1"/>
            <a:r>
              <a:rPr lang="fr-FR" sz="1200" dirty="0">
                <a:solidFill>
                  <a:srgbClr val="0000FF"/>
                </a:solidFill>
                <a:hlinkClick r:id="rId29" action="ppaction://hlinksldjump">
                  <a:extLst>
                    <a:ext uri="{A12FA001-AC4F-418D-AE19-62706E023703}">
                      <ahyp:hlinkClr xmlns:ahyp="http://schemas.microsoft.com/office/drawing/2018/hyperlinkcolor" val="tx"/>
                    </a:ext>
                  </a:extLst>
                </a:hlinkClick>
              </a:rPr>
              <a:t>L’envoi des </a:t>
            </a:r>
            <a:r>
              <a:rPr lang="fr-FR" sz="1200" dirty="0">
                <a:solidFill>
                  <a:srgbClr val="BF0E7B"/>
                </a:solidFill>
                <a:hlinkClick r:id="rId29" action="ppaction://hlinksldjump">
                  <a:extLst>
                    <a:ext uri="{A12FA001-AC4F-418D-AE19-62706E023703}">
                      <ahyp:hlinkClr xmlns:ahyp="http://schemas.microsoft.com/office/drawing/2018/hyperlinkcolor" val="tx"/>
                    </a:ext>
                  </a:extLst>
                </a:hlinkClick>
              </a:rPr>
              <a:t>SMS BAC</a:t>
            </a:r>
            <a:endParaRPr lang="fr-FR" sz="1200" dirty="0">
              <a:solidFill>
                <a:srgbClr val="BF0E7B"/>
              </a:solidFill>
            </a:endParaRPr>
          </a:p>
          <a:p>
            <a:pPr lvl="1"/>
            <a:r>
              <a:rPr lang="fr-FR" sz="1200" dirty="0">
                <a:solidFill>
                  <a:srgbClr val="0000FF"/>
                </a:solidFill>
                <a:hlinkClick r:id="rId30" action="ppaction://hlinksldjump">
                  <a:extLst>
                    <a:ext uri="{A12FA001-AC4F-418D-AE19-62706E023703}">
                      <ahyp:hlinkClr xmlns:ahyp="http://schemas.microsoft.com/office/drawing/2018/hyperlinkcolor" val="tx"/>
                    </a:ext>
                  </a:extLst>
                </a:hlinkClick>
              </a:rPr>
              <a:t>Notre campagne de </a:t>
            </a:r>
            <a:r>
              <a:rPr lang="fr-FR" sz="1200" dirty="0">
                <a:solidFill>
                  <a:srgbClr val="BF0E7B"/>
                </a:solidFill>
                <a:hlinkClick r:id="rId30" action="ppaction://hlinksldjump">
                  <a:extLst>
                    <a:ext uri="{A12FA001-AC4F-418D-AE19-62706E023703}">
                      <ahyp:hlinkClr xmlns:ahyp="http://schemas.microsoft.com/office/drawing/2018/hyperlinkcolor" val="tx"/>
                    </a:ext>
                  </a:extLst>
                </a:hlinkClick>
              </a:rPr>
              <a:t>communication</a:t>
            </a:r>
            <a:r>
              <a:rPr lang="fr-FR" sz="1200" dirty="0">
                <a:solidFill>
                  <a:srgbClr val="0000FF"/>
                </a:solidFill>
                <a:hlinkClick r:id="rId30" action="ppaction://hlinksldjump">
                  <a:extLst>
                    <a:ext uri="{A12FA001-AC4F-418D-AE19-62706E023703}">
                      <ahyp:hlinkClr xmlns:ahyp="http://schemas.microsoft.com/office/drawing/2018/hyperlinkcolor" val="tx"/>
                    </a:ext>
                  </a:extLst>
                </a:hlinkClick>
              </a:rPr>
              <a:t> en vidéo</a:t>
            </a:r>
            <a:endParaRPr lang="fr-FR" sz="1200" dirty="0"/>
          </a:p>
          <a:p>
            <a:pPr lvl="1"/>
            <a:r>
              <a:rPr lang="fr-FR" sz="1200" dirty="0">
                <a:solidFill>
                  <a:srgbClr val="0000FF"/>
                </a:solidFill>
                <a:hlinkClick r:id="rId31" action="ppaction://hlinksldjump">
                  <a:extLst>
                    <a:ext uri="{A12FA001-AC4F-418D-AE19-62706E023703}">
                      <ahyp:hlinkClr xmlns:ahyp="http://schemas.microsoft.com/office/drawing/2018/hyperlinkcolor" val="tx"/>
                    </a:ext>
                  </a:extLst>
                </a:hlinkClick>
              </a:rPr>
              <a:t>Les </a:t>
            </a:r>
            <a:r>
              <a:rPr lang="fr-FR" sz="1200" dirty="0">
                <a:solidFill>
                  <a:srgbClr val="BF0E7B"/>
                </a:solidFill>
                <a:hlinkClick r:id="rId31" action="ppaction://hlinksldjump">
                  <a:extLst>
                    <a:ext uri="{A12FA001-AC4F-418D-AE19-62706E023703}">
                      <ahyp:hlinkClr xmlns:ahyp="http://schemas.microsoft.com/office/drawing/2018/hyperlinkcolor" val="tx"/>
                    </a:ext>
                  </a:extLst>
                </a:hlinkClick>
              </a:rPr>
              <a:t>affiches</a:t>
            </a:r>
            <a:r>
              <a:rPr lang="fr-FR" sz="1200" dirty="0">
                <a:solidFill>
                  <a:srgbClr val="0000FF"/>
                </a:solidFill>
                <a:hlinkClick r:id="rId31" action="ppaction://hlinksldjump">
                  <a:extLst>
                    <a:ext uri="{A12FA001-AC4F-418D-AE19-62706E023703}">
                      <ahyp:hlinkClr xmlns:ahyp="http://schemas.microsoft.com/office/drawing/2018/hyperlinkcolor" val="tx"/>
                    </a:ext>
                  </a:extLst>
                </a:hlinkClick>
              </a:rPr>
              <a:t> de la campagne de communication</a:t>
            </a:r>
            <a:endParaRPr lang="fr-FR" sz="1200" dirty="0"/>
          </a:p>
          <a:p>
            <a:pPr lvl="1"/>
            <a:r>
              <a:rPr lang="fr-FR" sz="1200" dirty="0">
                <a:solidFill>
                  <a:srgbClr val="0000FF"/>
                </a:solidFill>
                <a:hlinkClick r:id="rId32" action="ppaction://hlinksldjump">
                  <a:extLst>
                    <a:ext uri="{A12FA001-AC4F-418D-AE19-62706E023703}">
                      <ahyp:hlinkClr xmlns:ahyp="http://schemas.microsoft.com/office/drawing/2018/hyperlinkcolor" val="tx"/>
                    </a:ext>
                  </a:extLst>
                </a:hlinkClick>
              </a:rPr>
              <a:t>Le compte </a:t>
            </a:r>
            <a:r>
              <a:rPr lang="fr-FR" sz="1200" dirty="0" err="1">
                <a:solidFill>
                  <a:srgbClr val="BF0E7B"/>
                </a:solidFill>
                <a:hlinkClick r:id="rId32" action="ppaction://hlinksldjump">
                  <a:extLst>
                    <a:ext uri="{A12FA001-AC4F-418D-AE19-62706E023703}">
                      <ahyp:hlinkClr xmlns:ahyp="http://schemas.microsoft.com/office/drawing/2018/hyperlinkcolor" val="tx"/>
                    </a:ext>
                  </a:extLst>
                </a:hlinkClick>
              </a:rPr>
              <a:t>TikTok</a:t>
            </a:r>
            <a:r>
              <a:rPr lang="fr-FR" sz="1200" dirty="0">
                <a:solidFill>
                  <a:srgbClr val="0000FF"/>
                </a:solidFill>
                <a:hlinkClick r:id="rId32" action="ppaction://hlinksldjump">
                  <a:extLst>
                    <a:ext uri="{A12FA001-AC4F-418D-AE19-62706E023703}">
                      <ahyp:hlinkClr xmlns:ahyp="http://schemas.microsoft.com/office/drawing/2018/hyperlinkcolor" val="tx"/>
                    </a:ext>
                  </a:extLst>
                </a:hlinkClick>
              </a:rPr>
              <a:t> de la Caisse d’Epargne</a:t>
            </a:r>
            <a:endParaRPr lang="fr-FR" sz="1200" dirty="0"/>
          </a:p>
          <a:p>
            <a:pPr lvl="1"/>
            <a:r>
              <a:rPr lang="fr-FR" sz="1200" dirty="0">
                <a:solidFill>
                  <a:srgbClr val="0000FF"/>
                </a:solidFill>
                <a:hlinkClick r:id="rId33" action="ppaction://hlinksldjump">
                  <a:extLst>
                    <a:ext uri="{A12FA001-AC4F-418D-AE19-62706E023703}">
                      <ahyp:hlinkClr xmlns:ahyp="http://schemas.microsoft.com/office/drawing/2018/hyperlinkcolor" val="tx"/>
                    </a:ext>
                  </a:extLst>
                </a:hlinkClick>
              </a:rPr>
              <a:t>Les pages Jeunes dans le </a:t>
            </a:r>
            <a:r>
              <a:rPr lang="fr-FR" sz="1200" dirty="0">
                <a:solidFill>
                  <a:srgbClr val="BF0E7B"/>
                </a:solidFill>
                <a:hlinkClick r:id="rId33" action="ppaction://hlinksldjump">
                  <a:extLst>
                    <a:ext uri="{A12FA001-AC4F-418D-AE19-62706E023703}">
                      <ahyp:hlinkClr xmlns:ahyp="http://schemas.microsoft.com/office/drawing/2018/hyperlinkcolor" val="tx"/>
                    </a:ext>
                  </a:extLst>
                </a:hlinkClick>
              </a:rPr>
              <a:t>site WEB </a:t>
            </a:r>
            <a:r>
              <a:rPr lang="fr-FR" sz="1200" dirty="0">
                <a:solidFill>
                  <a:srgbClr val="0000FF"/>
                </a:solidFill>
                <a:hlinkClick r:id="rId33" action="ppaction://hlinksldjump">
                  <a:extLst>
                    <a:ext uri="{A12FA001-AC4F-418D-AE19-62706E023703}">
                      <ahyp:hlinkClr xmlns:ahyp="http://schemas.microsoft.com/office/drawing/2018/hyperlinkcolor" val="tx"/>
                    </a:ext>
                  </a:extLst>
                </a:hlinkClick>
              </a:rPr>
              <a:t>Caisse d’Epargne</a:t>
            </a:r>
            <a:endParaRPr lang="fr-FR" sz="1200" dirty="0"/>
          </a:p>
          <a:p>
            <a:pPr lvl="1"/>
            <a:r>
              <a:rPr lang="fr-FR" sz="1200" dirty="0">
                <a:solidFill>
                  <a:srgbClr val="0000FF"/>
                </a:solidFill>
                <a:hlinkClick r:id="rId34" action="ppaction://hlinksldjump">
                  <a:extLst>
                    <a:ext uri="{A12FA001-AC4F-418D-AE19-62706E023703}">
                      <ahyp:hlinkClr xmlns:ahyp="http://schemas.microsoft.com/office/drawing/2018/hyperlinkcolor" val="tx"/>
                    </a:ext>
                  </a:extLst>
                </a:hlinkClick>
              </a:rPr>
              <a:t>La </a:t>
            </a:r>
            <a:r>
              <a:rPr lang="fr-FR" sz="1200" dirty="0">
                <a:solidFill>
                  <a:srgbClr val="BF0E7B"/>
                </a:solidFill>
                <a:hlinkClick r:id="rId34" action="ppaction://hlinksldjump">
                  <a:extLst>
                    <a:ext uri="{A12FA001-AC4F-418D-AE19-62706E023703}">
                      <ahyp:hlinkClr xmlns:ahyp="http://schemas.microsoft.com/office/drawing/2018/hyperlinkcolor" val="tx"/>
                    </a:ext>
                  </a:extLst>
                </a:hlinkClick>
              </a:rPr>
              <a:t>Newsletter</a:t>
            </a:r>
            <a:r>
              <a:rPr lang="fr-FR" sz="1200" dirty="0">
                <a:solidFill>
                  <a:srgbClr val="0000FF"/>
                </a:solidFill>
                <a:hlinkClick r:id="rId34" action="ppaction://hlinksldjump">
                  <a:extLst>
                    <a:ext uri="{A12FA001-AC4F-418D-AE19-62706E023703}">
                      <ahyp:hlinkClr xmlns:ahyp="http://schemas.microsoft.com/office/drawing/2018/hyperlinkcolor" val="tx"/>
                    </a:ext>
                  </a:extLst>
                </a:hlinkClick>
              </a:rPr>
              <a:t> Jeunes</a:t>
            </a:r>
            <a:endParaRPr lang="fr-FR" sz="1200" dirty="0"/>
          </a:p>
          <a:p>
            <a:r>
              <a:rPr lang="fr-FR" sz="1400" b="1" dirty="0">
                <a:solidFill>
                  <a:srgbClr val="0000FF"/>
                </a:solidFill>
                <a:hlinkClick r:id="rId35" action="ppaction://hlinksldjump">
                  <a:extLst>
                    <a:ext uri="{A12FA001-AC4F-418D-AE19-62706E023703}">
                      <ahyp:hlinkClr xmlns:ahyp="http://schemas.microsoft.com/office/drawing/2018/hyperlinkcolor" val="tx"/>
                    </a:ext>
                  </a:extLst>
                </a:hlinkClick>
              </a:rPr>
              <a:t>Les </a:t>
            </a:r>
            <a:r>
              <a:rPr lang="fr-FR" sz="1400" b="1" dirty="0">
                <a:solidFill>
                  <a:srgbClr val="BF0E7B"/>
                </a:solidFill>
                <a:hlinkClick r:id="rId35" action="ppaction://hlinksldjump">
                  <a:extLst>
                    <a:ext uri="{A12FA001-AC4F-418D-AE19-62706E023703}">
                      <ahyp:hlinkClr xmlns:ahyp="http://schemas.microsoft.com/office/drawing/2018/hyperlinkcolor" val="tx"/>
                    </a:ext>
                  </a:extLst>
                </a:hlinkClick>
              </a:rPr>
              <a:t>modèles d’emails </a:t>
            </a:r>
            <a:endParaRPr lang="fr-FR" sz="1400" b="1" dirty="0">
              <a:solidFill>
                <a:srgbClr val="BF0E7B"/>
              </a:solidFill>
            </a:endParaRPr>
          </a:p>
          <a:p>
            <a:pPr lvl="1"/>
            <a:r>
              <a:rPr lang="fr-FR" sz="1200" dirty="0">
                <a:solidFill>
                  <a:srgbClr val="0000FF"/>
                </a:solidFill>
                <a:hlinkClick r:id="rId36" action="ppaction://hlinksldjump">
                  <a:extLst>
                    <a:ext uri="{A12FA001-AC4F-418D-AE19-62706E023703}">
                      <ahyp:hlinkClr xmlns:ahyp="http://schemas.microsoft.com/office/drawing/2018/hyperlinkcolor" val="tx"/>
                    </a:ext>
                  </a:extLst>
                </a:hlinkClick>
              </a:rPr>
              <a:t>Offres </a:t>
            </a:r>
            <a:r>
              <a:rPr lang="fr-FR" sz="1200" dirty="0" err="1">
                <a:solidFill>
                  <a:srgbClr val="BF0E7B"/>
                </a:solidFill>
                <a:hlinkClick r:id="rId36" action="ppaction://hlinksldjump">
                  <a:extLst>
                    <a:ext uri="{A12FA001-AC4F-418D-AE19-62706E023703}">
                      <ahyp:hlinkClr xmlns:ahyp="http://schemas.microsoft.com/office/drawing/2018/hyperlinkcolor" val="tx"/>
                    </a:ext>
                  </a:extLst>
                </a:hlinkClick>
              </a:rPr>
              <a:t>banca</a:t>
            </a:r>
            <a:r>
              <a:rPr lang="fr-FR" sz="1200" dirty="0">
                <a:solidFill>
                  <a:srgbClr val="BF0E7B"/>
                </a:solidFill>
                <a:hlinkClick r:id="rId36" action="ppaction://hlinksldjump">
                  <a:extLst>
                    <a:ext uri="{A12FA001-AC4F-418D-AE19-62706E023703}">
                      <ahyp:hlinkClr xmlns:ahyp="http://schemas.microsoft.com/office/drawing/2018/hyperlinkcolor" val="tx"/>
                    </a:ext>
                  </a:extLst>
                </a:hlinkClick>
              </a:rPr>
              <a:t> mineurs</a:t>
            </a:r>
            <a:endParaRPr lang="fr-FR" sz="1200" dirty="0">
              <a:solidFill>
                <a:srgbClr val="BF0E7B"/>
              </a:solidFill>
            </a:endParaRPr>
          </a:p>
          <a:p>
            <a:pPr lvl="1"/>
            <a:r>
              <a:rPr lang="fr-FR" sz="1200" dirty="0">
                <a:solidFill>
                  <a:srgbClr val="0000FF"/>
                </a:solidFill>
                <a:hlinkClick r:id="rId37" action="ppaction://hlinksldjump">
                  <a:extLst>
                    <a:ext uri="{A12FA001-AC4F-418D-AE19-62706E023703}">
                      <ahyp:hlinkClr xmlns:ahyp="http://schemas.microsoft.com/office/drawing/2018/hyperlinkcolor" val="tx"/>
                    </a:ext>
                  </a:extLst>
                </a:hlinkClick>
              </a:rPr>
              <a:t>Offre </a:t>
            </a:r>
            <a:r>
              <a:rPr lang="fr-FR" sz="1200" dirty="0">
                <a:solidFill>
                  <a:srgbClr val="BF0E7B"/>
                </a:solidFill>
                <a:hlinkClick r:id="rId37" action="ppaction://hlinksldjump">
                  <a:extLst>
                    <a:ext uri="{A12FA001-AC4F-418D-AE19-62706E023703}">
                      <ahyp:hlinkClr xmlns:ahyp="http://schemas.microsoft.com/office/drawing/2018/hyperlinkcolor" val="tx"/>
                    </a:ext>
                  </a:extLst>
                </a:hlinkClick>
              </a:rPr>
              <a:t>jeunes majeurs </a:t>
            </a:r>
            <a:endParaRPr lang="fr-FR" sz="1200" dirty="0">
              <a:solidFill>
                <a:srgbClr val="BF0E7B"/>
              </a:solidFill>
            </a:endParaRPr>
          </a:p>
          <a:p>
            <a:pPr lvl="1"/>
            <a:r>
              <a:rPr lang="fr-FR" sz="1200" dirty="0">
                <a:solidFill>
                  <a:srgbClr val="BF0E7B"/>
                </a:solidFill>
                <a:hlinkClick r:id="rId36" action="ppaction://hlinksldjump">
                  <a:extLst>
                    <a:ext uri="{A12FA001-AC4F-418D-AE19-62706E023703}">
                      <ahyp:hlinkClr xmlns:ahyp="http://schemas.microsoft.com/office/drawing/2018/hyperlinkcolor" val="tx"/>
                    </a:ext>
                  </a:extLst>
                </a:hlinkClick>
              </a:rPr>
              <a:t>Questionnaire relationnel </a:t>
            </a:r>
            <a:r>
              <a:rPr lang="fr-FR" sz="1200" dirty="0">
                <a:solidFill>
                  <a:srgbClr val="0000FF"/>
                </a:solidFill>
                <a:hlinkClick r:id="rId36" action="ppaction://hlinksldjump">
                  <a:extLst>
                    <a:ext uri="{A12FA001-AC4F-418D-AE19-62706E023703}">
                      <ahyp:hlinkClr xmlns:ahyp="http://schemas.microsoft.com/office/drawing/2018/hyperlinkcolor" val="tx"/>
                    </a:ext>
                  </a:extLst>
                </a:hlinkClick>
              </a:rPr>
              <a:t>Jeunes</a:t>
            </a:r>
            <a:endParaRPr lang="fr-FR" sz="1200" dirty="0"/>
          </a:p>
          <a:p>
            <a:pPr lvl="1"/>
            <a:r>
              <a:rPr lang="fr-FR" sz="1200" dirty="0">
                <a:solidFill>
                  <a:srgbClr val="0000FF"/>
                </a:solidFill>
                <a:hlinkClick r:id="rId38" action="ppaction://hlinksldjump">
                  <a:extLst>
                    <a:ext uri="{A12FA001-AC4F-418D-AE19-62706E023703}">
                      <ahyp:hlinkClr xmlns:ahyp="http://schemas.microsoft.com/office/drawing/2018/hyperlinkcolor" val="tx"/>
                    </a:ext>
                  </a:extLst>
                </a:hlinkClick>
              </a:rPr>
              <a:t>Offre de </a:t>
            </a:r>
            <a:r>
              <a:rPr lang="fr-FR" sz="1200" dirty="0">
                <a:solidFill>
                  <a:srgbClr val="BF0E7B"/>
                </a:solidFill>
                <a:hlinkClick r:id="rId38" action="ppaction://hlinksldjump">
                  <a:extLst>
                    <a:ext uri="{A12FA001-AC4F-418D-AE19-62706E023703}">
                      <ahyp:hlinkClr xmlns:ahyp="http://schemas.microsoft.com/office/drawing/2018/hyperlinkcolor" val="tx"/>
                    </a:ext>
                  </a:extLst>
                </a:hlinkClick>
              </a:rPr>
              <a:t>parrainage </a:t>
            </a:r>
            <a:endParaRPr lang="fr-FR" sz="1200" dirty="0">
              <a:solidFill>
                <a:srgbClr val="BF0E7B"/>
              </a:solidFill>
            </a:endParaRPr>
          </a:p>
          <a:p>
            <a:pPr lvl="1"/>
            <a:r>
              <a:rPr lang="fr-FR" sz="1200" dirty="0">
                <a:solidFill>
                  <a:srgbClr val="BF0E7B"/>
                </a:solidFill>
                <a:hlinkClick r:id="rId39" action="ppaction://hlinksldjump">
                  <a:extLst>
                    <a:ext uri="{A12FA001-AC4F-418D-AE19-62706E023703}">
                      <ahyp:hlinkClr xmlns:ahyp="http://schemas.microsoft.com/office/drawing/2018/hyperlinkcolor" val="tx"/>
                    </a:ext>
                  </a:extLst>
                </a:hlinkClick>
              </a:rPr>
              <a:t>Animation</a:t>
            </a:r>
            <a:r>
              <a:rPr lang="fr-FR" sz="1200" dirty="0">
                <a:solidFill>
                  <a:srgbClr val="0000FF"/>
                </a:solidFill>
                <a:hlinkClick r:id="rId39" action="ppaction://hlinksldjump">
                  <a:extLst>
                    <a:ext uri="{A12FA001-AC4F-418D-AE19-62706E023703}">
                      <ahyp:hlinkClr xmlns:ahyp="http://schemas.microsoft.com/office/drawing/2018/hyperlinkcolor" val="tx"/>
                    </a:ext>
                  </a:extLst>
                </a:hlinkClick>
              </a:rPr>
              <a:t> agence</a:t>
            </a:r>
            <a:endParaRPr lang="fr-FR" sz="1200" dirty="0"/>
          </a:p>
          <a:p>
            <a:pPr lvl="1"/>
            <a:r>
              <a:rPr lang="fr-FR" sz="1200" dirty="0">
                <a:solidFill>
                  <a:srgbClr val="0000FF"/>
                </a:solidFill>
                <a:hlinkClick r:id="rId38" action="ppaction://hlinksldjump">
                  <a:extLst>
                    <a:ext uri="{A12FA001-AC4F-418D-AE19-62706E023703}">
                      <ahyp:hlinkClr xmlns:ahyp="http://schemas.microsoft.com/office/drawing/2018/hyperlinkcolor" val="tx"/>
                    </a:ext>
                  </a:extLst>
                </a:hlinkClick>
              </a:rPr>
              <a:t>Démarcher les </a:t>
            </a:r>
            <a:r>
              <a:rPr lang="fr-FR" sz="1200" dirty="0">
                <a:solidFill>
                  <a:srgbClr val="BF0E7B"/>
                </a:solidFill>
                <a:hlinkClick r:id="rId38" action="ppaction://hlinksldjump">
                  <a:extLst>
                    <a:ext uri="{A12FA001-AC4F-418D-AE19-62706E023703}">
                      <ahyp:hlinkClr xmlns:ahyp="http://schemas.microsoft.com/office/drawing/2018/hyperlinkcolor" val="tx"/>
                    </a:ext>
                  </a:extLst>
                </a:hlinkClick>
              </a:rPr>
              <a:t>BDE</a:t>
            </a:r>
            <a:r>
              <a:rPr lang="fr-FR" sz="1200" dirty="0">
                <a:solidFill>
                  <a:srgbClr val="0000FF"/>
                </a:solidFill>
                <a:hlinkClick r:id="rId38" action="ppaction://hlinksldjump">
                  <a:extLst>
                    <a:ext uri="{A12FA001-AC4F-418D-AE19-62706E023703}">
                      <ahyp:hlinkClr xmlns:ahyp="http://schemas.microsoft.com/office/drawing/2018/hyperlinkcolor" val="tx"/>
                    </a:ext>
                  </a:extLst>
                </a:hlinkClick>
              </a:rPr>
              <a:t> (bureau des étudiants)</a:t>
            </a:r>
            <a:endParaRPr lang="fr-FR" sz="1200" dirty="0">
              <a:solidFill>
                <a:srgbClr val="BF0E7B"/>
              </a:solidFill>
            </a:endParaRPr>
          </a:p>
          <a:p>
            <a:pPr lvl="1"/>
            <a:endParaRPr lang="fr-FR" sz="1200" dirty="0">
              <a:solidFill>
                <a:srgbClr val="BF0E7B"/>
              </a:solidFill>
            </a:endParaRPr>
          </a:p>
        </p:txBody>
      </p:sp>
      <p:pic>
        <p:nvPicPr>
          <p:cNvPr id="15" name="Picture 2" descr="Cliquez sur le curseur de l'ordinateur de l'icône 3d à la main">
            <a:extLst>
              <a:ext uri="{FF2B5EF4-FFF2-40B4-BE49-F238E27FC236}">
                <a16:creationId xmlns:a16="http://schemas.microsoft.com/office/drawing/2014/main" id="{A4FE4726-E70B-BF3F-4947-540270510107}"/>
              </a:ext>
            </a:extLst>
          </p:cNvPr>
          <p:cNvPicPr>
            <a:picLocks noChangeAspect="1" noChangeArrowheads="1"/>
          </p:cNvPicPr>
          <p:nvPr/>
        </p:nvPicPr>
        <p:blipFill rotWithShape="1">
          <a:blip r:embed="rId40"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18809503">
            <a:off x="10528139" y="2157121"/>
            <a:ext cx="1104427" cy="2094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599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9364" t="53810" r="66641" b="7484"/>
          <a:stretch/>
        </p:blipFill>
        <p:spPr bwMode="auto">
          <a:xfrm>
            <a:off x="10671399" y="1488639"/>
            <a:ext cx="746461" cy="613392"/>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Ensemble d'icônes de griffonnage, symboles d'entreprise de contour Vecteur gratuit">
            <a:extLst>
              <a:ext uri="{FF2B5EF4-FFF2-40B4-BE49-F238E27FC236}">
                <a16:creationId xmlns:a16="http://schemas.microsoft.com/office/drawing/2014/main" id="{B4675E32-193A-478A-9730-D0E833E3E05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142" t="56021" r="82522" b="13516"/>
          <a:stretch/>
        </p:blipFill>
        <p:spPr bwMode="auto">
          <a:xfrm>
            <a:off x="8794355" y="1609466"/>
            <a:ext cx="664561" cy="3922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714101"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260821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4440088"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6271960"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8103832"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FE86BB2F-8E64-4257-B2DD-814E75A4D142}"/>
              </a:ext>
            </a:extLst>
          </p:cNvPr>
          <p:cNvSpPr/>
          <p:nvPr/>
        </p:nvSpPr>
        <p:spPr>
          <a:xfrm>
            <a:off x="993570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3" name="ZoneTexte 5132">
            <a:extLst>
              <a:ext uri="{FF2B5EF4-FFF2-40B4-BE49-F238E27FC236}">
                <a16:creationId xmlns:a16="http://schemas.microsoft.com/office/drawing/2014/main" id="{298E3582-11F0-4DD4-AFE0-63831E44AD1E}"/>
              </a:ext>
            </a:extLst>
          </p:cNvPr>
          <p:cNvSpPr txBox="1"/>
          <p:nvPr/>
        </p:nvSpPr>
        <p:spPr>
          <a:xfrm>
            <a:off x="710309" y="2529303"/>
            <a:ext cx="1534325"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Nos offres jeunes</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2574035" y="2418833"/>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Actions de marketing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&amp; de com</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4422829" y="2336322"/>
            <a:ext cx="1585466"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Envoyer par email les offres commerciales  à nos clients</a:t>
            </a:r>
          </a:p>
        </p:txBody>
      </p:sp>
      <p:sp>
        <p:nvSpPr>
          <p:cNvPr id="49" name="ZoneTexte 48">
            <a:extLst>
              <a:ext uri="{FF2B5EF4-FFF2-40B4-BE49-F238E27FC236}">
                <a16:creationId xmlns:a16="http://schemas.microsoft.com/office/drawing/2014/main" id="{5FB33449-7F4A-4BD8-BCE9-E9169606FE77}"/>
              </a:ext>
            </a:extLst>
          </p:cNvPr>
          <p:cNvSpPr txBox="1"/>
          <p:nvPr/>
        </p:nvSpPr>
        <p:spPr>
          <a:xfrm>
            <a:off x="6239700" y="2430394"/>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Ambassadeurs jeunes</a:t>
            </a:r>
          </a:p>
        </p:txBody>
      </p:sp>
      <p:sp>
        <p:nvSpPr>
          <p:cNvPr id="50" name="ZoneTexte 49">
            <a:extLst>
              <a:ext uri="{FF2B5EF4-FFF2-40B4-BE49-F238E27FC236}">
                <a16:creationId xmlns:a16="http://schemas.microsoft.com/office/drawing/2014/main" id="{DB34342F-898B-4F4A-B63D-AAEA3F0A876B}"/>
              </a:ext>
            </a:extLst>
          </p:cNvPr>
          <p:cNvSpPr txBox="1"/>
          <p:nvPr/>
        </p:nvSpPr>
        <p:spPr>
          <a:xfrm>
            <a:off x="8086857" y="2418833"/>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écoles &amp; BDE</a:t>
            </a:r>
          </a:p>
        </p:txBody>
      </p:sp>
      <p:sp>
        <p:nvSpPr>
          <p:cNvPr id="51" name="ZoneTexte 50">
            <a:extLst>
              <a:ext uri="{FF2B5EF4-FFF2-40B4-BE49-F238E27FC236}">
                <a16:creationId xmlns:a16="http://schemas.microsoft.com/office/drawing/2014/main" id="{B1D6F53C-1316-40C8-86E5-D1B03D712597}"/>
              </a:ext>
            </a:extLst>
          </p:cNvPr>
          <p:cNvSpPr txBox="1"/>
          <p:nvPr/>
        </p:nvSpPr>
        <p:spPr>
          <a:xfrm>
            <a:off x="9922077" y="2509698"/>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Atelier des décodeurs</a:t>
            </a:r>
          </a:p>
        </p:txBody>
      </p:sp>
      <p:sp>
        <p:nvSpPr>
          <p:cNvPr id="53" name="ZoneTexte 52">
            <a:extLst>
              <a:ext uri="{FF2B5EF4-FFF2-40B4-BE49-F238E27FC236}">
                <a16:creationId xmlns:a16="http://schemas.microsoft.com/office/drawing/2014/main" id="{4FA48F21-8195-4FA0-BBE3-0671111DD476}"/>
              </a:ext>
            </a:extLst>
          </p:cNvPr>
          <p:cNvSpPr txBox="1"/>
          <p:nvPr/>
        </p:nvSpPr>
        <p:spPr>
          <a:xfrm>
            <a:off x="732333" y="3675086"/>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Animation agence</a:t>
            </a:r>
          </a:p>
        </p:txBody>
      </p:sp>
      <p:sp>
        <p:nvSpPr>
          <p:cNvPr id="54" name="ZoneTexte 53">
            <a:extLst>
              <a:ext uri="{FF2B5EF4-FFF2-40B4-BE49-F238E27FC236}">
                <a16:creationId xmlns:a16="http://schemas.microsoft.com/office/drawing/2014/main" id="{039B6BC6-1312-4046-BDDD-CB71A09EBD28}"/>
              </a:ext>
            </a:extLst>
          </p:cNvPr>
          <p:cNvSpPr txBox="1"/>
          <p:nvPr/>
        </p:nvSpPr>
        <p:spPr>
          <a:xfrm>
            <a:off x="2621427" y="3680135"/>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Appel à projets Jeunes</a:t>
            </a:r>
          </a:p>
        </p:txBody>
      </p:sp>
      <p:sp>
        <p:nvSpPr>
          <p:cNvPr id="55" name="ZoneTexte 54">
            <a:extLst>
              <a:ext uri="{FF2B5EF4-FFF2-40B4-BE49-F238E27FC236}">
                <a16:creationId xmlns:a16="http://schemas.microsoft.com/office/drawing/2014/main" id="{9CDDE2AF-A2E7-4967-9BDA-06417EF1A760}"/>
              </a:ext>
            </a:extLst>
          </p:cNvPr>
          <p:cNvSpPr txBox="1"/>
          <p:nvPr/>
        </p:nvSpPr>
        <p:spPr>
          <a:xfrm>
            <a:off x="4440088" y="3574182"/>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En voiture Simone »</a:t>
            </a:r>
          </a:p>
        </p:txBody>
      </p:sp>
      <p:sp>
        <p:nvSpPr>
          <p:cNvPr id="56" name="ZoneTexte 55">
            <a:extLst>
              <a:ext uri="{FF2B5EF4-FFF2-40B4-BE49-F238E27FC236}">
                <a16:creationId xmlns:a16="http://schemas.microsoft.com/office/drawing/2014/main" id="{D486721D-8588-426E-952C-24F5633465F2}"/>
              </a:ext>
            </a:extLst>
          </p:cNvPr>
          <p:cNvSpPr txBox="1"/>
          <p:nvPr/>
        </p:nvSpPr>
        <p:spPr>
          <a:xfrm>
            <a:off x="6257754"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mairies</a:t>
            </a:r>
          </a:p>
        </p:txBody>
      </p:sp>
      <p:sp>
        <p:nvSpPr>
          <p:cNvPr id="57" name="ZoneTexte 56">
            <a:extLst>
              <a:ext uri="{FF2B5EF4-FFF2-40B4-BE49-F238E27FC236}">
                <a16:creationId xmlns:a16="http://schemas.microsoft.com/office/drawing/2014/main" id="{A5C37A2F-47E1-4435-AEC1-12BD41E47F35}"/>
              </a:ext>
            </a:extLst>
          </p:cNvPr>
          <p:cNvSpPr txBox="1"/>
          <p:nvPr/>
        </p:nvSpPr>
        <p:spPr>
          <a:xfrm>
            <a:off x="8099461" y="3711539"/>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Ciblage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Jeunes</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951217"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Et pour aller plus loin…</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894383"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278511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4626731"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6464240"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829842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BFC3A57-3F04-4007-A361-0C998C72CAE2}"/>
              </a:ext>
            </a:extLst>
          </p:cNvPr>
          <p:cNvCxnSpPr>
            <a:cxnSpLocks/>
          </p:cNvCxnSpPr>
          <p:nvPr/>
        </p:nvCxnSpPr>
        <p:spPr>
          <a:xfrm>
            <a:off x="1014465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E34D4CE3-5079-4E43-AD90-EA333E034AB6}"/>
              </a:ext>
            </a:extLst>
          </p:cNvPr>
          <p:cNvCxnSpPr>
            <a:cxnSpLocks/>
          </p:cNvCxnSpPr>
          <p:nvPr/>
        </p:nvCxnSpPr>
        <p:spPr>
          <a:xfrm>
            <a:off x="1014380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8314997"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6468774"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46399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2758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891521"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896641"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2817383"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4599457" y="1482037"/>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6452341" y="14777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8284827"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10159641" y="148925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913841" y="466163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2748426" y="46681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4635990" y="465612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6464245" y="4668190"/>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94" name="ZoneTexte 93">
            <a:extLst>
              <a:ext uri="{FF2B5EF4-FFF2-40B4-BE49-F238E27FC236}">
                <a16:creationId xmlns:a16="http://schemas.microsoft.com/office/drawing/2014/main" id="{4C509D95-6CA7-4E00-BC3E-03E069621119}"/>
              </a:ext>
            </a:extLst>
          </p:cNvPr>
          <p:cNvSpPr txBox="1"/>
          <p:nvPr/>
        </p:nvSpPr>
        <p:spPr>
          <a:xfrm>
            <a:off x="8339823" y="4664133"/>
            <a:ext cx="530915"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11</a:t>
            </a:r>
          </a:p>
        </p:txBody>
      </p:sp>
      <p:sp>
        <p:nvSpPr>
          <p:cNvPr id="96" name="ZoneTexte 95">
            <a:extLst>
              <a:ext uri="{FF2B5EF4-FFF2-40B4-BE49-F238E27FC236}">
                <a16:creationId xmlns:a16="http://schemas.microsoft.com/office/drawing/2014/main" id="{E4ECD001-212B-4CD7-94A0-EEC733EB33AD}"/>
              </a:ext>
            </a:extLst>
          </p:cNvPr>
          <p:cNvSpPr txBox="1"/>
          <p:nvPr/>
        </p:nvSpPr>
        <p:spPr>
          <a:xfrm>
            <a:off x="10135106" y="467044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12</a:t>
            </a:r>
          </a:p>
        </p:txBody>
      </p:sp>
      <p:sp>
        <p:nvSpPr>
          <p:cNvPr id="98" name="Rectangle 97">
            <a:extLst>
              <a:ext uri="{FF2B5EF4-FFF2-40B4-BE49-F238E27FC236}">
                <a16:creationId xmlns:a16="http://schemas.microsoft.com/office/drawing/2014/main" id="{DB59BBA9-BCCD-4B95-8736-891E7499DC1E}"/>
              </a:ext>
            </a:extLst>
          </p:cNvPr>
          <p:cNvSpPr/>
          <p:nvPr/>
        </p:nvSpPr>
        <p:spPr>
          <a:xfrm>
            <a:off x="681768"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Picture 2" descr="Ensemble d'icônes de griffonnage, symboles d'entreprise de contour Vecteur gratuit">
            <a:extLst>
              <a:ext uri="{FF2B5EF4-FFF2-40B4-BE49-F238E27FC236}">
                <a16:creationId xmlns:a16="http://schemas.microsoft.com/office/drawing/2014/main" id="{BEAF2772-D142-4FF5-AC7D-0033B98D0E4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54" t="6655" r="82033" b="46675"/>
          <a:stretch/>
        </p:blipFill>
        <p:spPr bwMode="auto">
          <a:xfrm>
            <a:off x="1460356" y="1474589"/>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nsemble d'icônes de griffonnage, symboles d'entreprise de contour Vecteur gratuit">
            <a:extLst>
              <a:ext uri="{FF2B5EF4-FFF2-40B4-BE49-F238E27FC236}">
                <a16:creationId xmlns:a16="http://schemas.microsoft.com/office/drawing/2014/main" id="{AB26DCED-C71A-4E42-B59F-B322031BCFB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0828" r="68452" b="47404"/>
          <a:stretch/>
        </p:blipFill>
        <p:spPr bwMode="auto">
          <a:xfrm>
            <a:off x="3420582" y="136234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nsemble d'icônes de griffonnage, symboles d'entreprise de contour Vecteur gratuit">
            <a:extLst>
              <a:ext uri="{FF2B5EF4-FFF2-40B4-BE49-F238E27FC236}">
                <a16:creationId xmlns:a16="http://schemas.microsoft.com/office/drawing/2014/main" id="{21D3B8C9-FDBC-4545-BC69-23B2498C06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9875" r="17040" b="52264"/>
          <a:stretch/>
        </p:blipFill>
        <p:spPr bwMode="auto">
          <a:xfrm>
            <a:off x="5213046" y="1385692"/>
            <a:ext cx="620251" cy="6723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nsemble d'icônes de griffonnage, symboles d'entreprise de contour Vecteur gratuit">
            <a:extLst>
              <a:ext uri="{FF2B5EF4-FFF2-40B4-BE49-F238E27FC236}">
                <a16:creationId xmlns:a16="http://schemas.microsoft.com/office/drawing/2014/main" id="{DD19407F-B720-4BB8-BA3F-4F1E5760CB57}"/>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54813" t="48387" r="34467" b="9273"/>
          <a:stretch/>
        </p:blipFill>
        <p:spPr bwMode="auto">
          <a:xfrm>
            <a:off x="7068622" y="1444796"/>
            <a:ext cx="588826" cy="69100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Ensemble d'icônes de griffonnage, symboles d'entreprise de contour Vecteur gratuit">
            <a:extLst>
              <a:ext uri="{FF2B5EF4-FFF2-40B4-BE49-F238E27FC236}">
                <a16:creationId xmlns:a16="http://schemas.microsoft.com/office/drawing/2014/main" id="{025C0864-8EB6-4060-B8C6-2DDCDBDA627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2780" t="4504" r="33847" b="51614"/>
          <a:stretch/>
        </p:blipFill>
        <p:spPr bwMode="auto">
          <a:xfrm>
            <a:off x="1528698" y="4714819"/>
            <a:ext cx="485648" cy="47353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Ensemble d'icônes de griffonnage, symboles d'entreprise de contour Vecteur gratuit">
            <a:extLst>
              <a:ext uri="{FF2B5EF4-FFF2-40B4-BE49-F238E27FC236}">
                <a16:creationId xmlns:a16="http://schemas.microsoft.com/office/drawing/2014/main" id="{9A704696-D190-49C9-8199-393399BEFA2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5369" r="50461" b="47404"/>
          <a:stretch/>
        </p:blipFill>
        <p:spPr bwMode="auto">
          <a:xfrm>
            <a:off x="3332884" y="4581529"/>
            <a:ext cx="708674" cy="781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84665" t="48387" r="2150" b="11217"/>
          <a:stretch/>
        </p:blipFill>
        <p:spPr bwMode="auto">
          <a:xfrm>
            <a:off x="5226376" y="4663293"/>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Ensemble d'icônes de griffonnage, symboles d'entreprise de contour Vecteur gratuit">
            <a:extLst>
              <a:ext uri="{FF2B5EF4-FFF2-40B4-BE49-F238E27FC236}">
                <a16:creationId xmlns:a16="http://schemas.microsoft.com/office/drawing/2014/main" id="{5949D827-B1B8-40A9-8A60-7A9F62BE798B}"/>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85537" t="9868" r="2566" b="53159"/>
          <a:stretch/>
        </p:blipFill>
        <p:spPr bwMode="auto">
          <a:xfrm>
            <a:off x="7030769" y="4706384"/>
            <a:ext cx="613235" cy="56626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70705" t="43328" r="15336"/>
          <a:stretch/>
        </p:blipFill>
        <p:spPr bwMode="auto">
          <a:xfrm>
            <a:off x="8877010"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34649" t="52596" r="49122"/>
          <a:stretch/>
        </p:blipFill>
        <p:spPr bwMode="auto">
          <a:xfrm>
            <a:off x="10671399" y="4733880"/>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4288205"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742744"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728254"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2599389"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2612807"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4439764"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7958663"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6252167"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6295558"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46006"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8123731"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54539"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35" name="Image 34">
            <a:extLst>
              <a:ext uri="{FF2B5EF4-FFF2-40B4-BE49-F238E27FC236}">
                <a16:creationId xmlns:a16="http://schemas.microsoft.com/office/drawing/2014/main" id="{2F4B8882-25ED-236E-CCF8-E5D2AEDB0B2A}"/>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06561" y="725754"/>
            <a:ext cx="1917792" cy="573440"/>
          </a:xfrm>
          <a:prstGeom prst="rect">
            <a:avLst/>
          </a:prstGeom>
        </p:spPr>
      </p:pic>
      <p:pic>
        <p:nvPicPr>
          <p:cNvPr id="37" name="Image 36">
            <a:extLst>
              <a:ext uri="{FF2B5EF4-FFF2-40B4-BE49-F238E27FC236}">
                <a16:creationId xmlns:a16="http://schemas.microsoft.com/office/drawing/2014/main" id="{1D859EDB-DF4C-62F0-AAB9-526E53001D7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9836" y="700271"/>
            <a:ext cx="1804584" cy="600075"/>
          </a:xfrm>
          <a:prstGeom prst="rect">
            <a:avLst/>
          </a:prstGeom>
        </p:spPr>
      </p:pic>
      <p:pic>
        <p:nvPicPr>
          <p:cNvPr id="39" name="Image 38">
            <a:extLst>
              <a:ext uri="{FF2B5EF4-FFF2-40B4-BE49-F238E27FC236}">
                <a16:creationId xmlns:a16="http://schemas.microsoft.com/office/drawing/2014/main" id="{A0C0DB73-04F6-B775-7B8E-F9771756DC9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4253370" y="680069"/>
            <a:ext cx="1857357" cy="624248"/>
          </a:xfrm>
          <a:prstGeom prst="rect">
            <a:avLst/>
          </a:prstGeom>
        </p:spPr>
      </p:pic>
      <p:pic>
        <p:nvPicPr>
          <p:cNvPr id="41" name="Image 40">
            <a:extLst>
              <a:ext uri="{FF2B5EF4-FFF2-40B4-BE49-F238E27FC236}">
                <a16:creationId xmlns:a16="http://schemas.microsoft.com/office/drawing/2014/main" id="{A2878D27-E0E7-2840-3E32-E9D53E3B5D0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78240" y="725754"/>
            <a:ext cx="1734393" cy="571345"/>
          </a:xfrm>
          <a:prstGeom prst="rect">
            <a:avLst/>
          </a:prstGeom>
        </p:spPr>
      </p:pic>
      <p:pic>
        <p:nvPicPr>
          <p:cNvPr id="43" name="Image 42">
            <a:extLst>
              <a:ext uri="{FF2B5EF4-FFF2-40B4-BE49-F238E27FC236}">
                <a16:creationId xmlns:a16="http://schemas.microsoft.com/office/drawing/2014/main" id="{69948E37-096C-505B-C509-8B609F197B1E}"/>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004006" y="725754"/>
            <a:ext cx="1764065" cy="575286"/>
          </a:xfrm>
          <a:prstGeom prst="rect">
            <a:avLst/>
          </a:prstGeom>
        </p:spPr>
      </p:pic>
      <p:pic>
        <p:nvPicPr>
          <p:cNvPr id="45" name="Image 44">
            <a:extLst>
              <a:ext uri="{FF2B5EF4-FFF2-40B4-BE49-F238E27FC236}">
                <a16:creationId xmlns:a16="http://schemas.microsoft.com/office/drawing/2014/main" id="{FDBA5634-7717-CC5D-797D-335A288F9627}"/>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811381" y="775967"/>
            <a:ext cx="1871439" cy="514925"/>
          </a:xfrm>
          <a:prstGeom prst="rect">
            <a:avLst/>
          </a:prstGeom>
        </p:spPr>
      </p:pic>
      <p:pic>
        <p:nvPicPr>
          <p:cNvPr id="59" name="Image 58">
            <a:extLst>
              <a:ext uri="{FF2B5EF4-FFF2-40B4-BE49-F238E27FC236}">
                <a16:creationId xmlns:a16="http://schemas.microsoft.com/office/drawing/2014/main" id="{EF107A6E-37A8-ABFC-F4FA-0695FF9C4D1E}"/>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467951" y="5426010"/>
            <a:ext cx="1942654" cy="714375"/>
          </a:xfrm>
          <a:prstGeom prst="rect">
            <a:avLst/>
          </a:prstGeom>
        </p:spPr>
      </p:pic>
      <p:pic>
        <p:nvPicPr>
          <p:cNvPr id="61" name="Image 60">
            <a:extLst>
              <a:ext uri="{FF2B5EF4-FFF2-40B4-BE49-F238E27FC236}">
                <a16:creationId xmlns:a16="http://schemas.microsoft.com/office/drawing/2014/main" id="{2218B4C4-8EF6-88E4-FDDC-482E82B87392}"/>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2434203" y="5418900"/>
            <a:ext cx="1856304" cy="799294"/>
          </a:xfrm>
          <a:prstGeom prst="rect">
            <a:avLst/>
          </a:prstGeom>
        </p:spPr>
      </p:pic>
      <p:pic>
        <p:nvPicPr>
          <p:cNvPr id="97" name="Image 96">
            <a:extLst>
              <a:ext uri="{FF2B5EF4-FFF2-40B4-BE49-F238E27FC236}">
                <a16:creationId xmlns:a16="http://schemas.microsoft.com/office/drawing/2014/main" id="{9C7EAC1C-7D93-EDC5-B87E-3C7E5D2F452D}"/>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4189749" y="5415061"/>
            <a:ext cx="1939227" cy="733571"/>
          </a:xfrm>
          <a:prstGeom prst="rect">
            <a:avLst/>
          </a:prstGeom>
        </p:spPr>
      </p:pic>
      <p:pic>
        <p:nvPicPr>
          <p:cNvPr id="104" name="Image 103">
            <a:extLst>
              <a:ext uri="{FF2B5EF4-FFF2-40B4-BE49-F238E27FC236}">
                <a16:creationId xmlns:a16="http://schemas.microsoft.com/office/drawing/2014/main" id="{E216B8A9-49BC-E21A-EF47-F6EACF61BE9C}"/>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6036092" y="5411764"/>
            <a:ext cx="1912614" cy="790575"/>
          </a:xfrm>
          <a:prstGeom prst="rect">
            <a:avLst/>
          </a:prstGeom>
        </p:spPr>
      </p:pic>
      <p:pic>
        <p:nvPicPr>
          <p:cNvPr id="106" name="Image 105">
            <a:extLst>
              <a:ext uri="{FF2B5EF4-FFF2-40B4-BE49-F238E27FC236}">
                <a16:creationId xmlns:a16="http://schemas.microsoft.com/office/drawing/2014/main" id="{E5B5C2CF-4461-216D-3579-41D7904648DD}"/>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7909267" y="5420801"/>
            <a:ext cx="1968095" cy="827744"/>
          </a:xfrm>
          <a:prstGeom prst="rect">
            <a:avLst/>
          </a:prstGeom>
        </p:spPr>
      </p:pic>
      <p:pic>
        <p:nvPicPr>
          <p:cNvPr id="108" name="Image 107">
            <a:extLst>
              <a:ext uri="{FF2B5EF4-FFF2-40B4-BE49-F238E27FC236}">
                <a16:creationId xmlns:a16="http://schemas.microsoft.com/office/drawing/2014/main" id="{56E00DAB-E15B-7A7F-A076-8576183AD9CB}"/>
              </a:ext>
            </a:extLst>
          </p:cNvPr>
          <p:cNvPicPr>
            <a:picLocks noChangeAspect="1"/>
          </p:cNvPicPr>
          <p:nvPr/>
        </p:nvPicPr>
        <p:blipFill>
          <a:blip r:embed="rId25">
            <a:clrChange>
              <a:clrFrom>
                <a:srgbClr val="FFFFFF"/>
              </a:clrFrom>
              <a:clrTo>
                <a:srgbClr val="FFFFFF">
                  <a:alpha val="0"/>
                </a:srgbClr>
              </a:clrTo>
            </a:clrChange>
          </a:blip>
          <a:stretch>
            <a:fillRect/>
          </a:stretch>
        </p:blipFill>
        <p:spPr>
          <a:xfrm>
            <a:off x="9605787" y="5401777"/>
            <a:ext cx="2024429" cy="771525"/>
          </a:xfrm>
          <a:prstGeom prst="rect">
            <a:avLst/>
          </a:prstGeom>
        </p:spPr>
      </p:pic>
      <p:sp>
        <p:nvSpPr>
          <p:cNvPr id="13" name="Rectangle : coins arrondis 12">
            <a:hlinkClick r:id="rId26" action="ppaction://hlinksldjump"/>
            <a:extLst>
              <a:ext uri="{FF2B5EF4-FFF2-40B4-BE49-F238E27FC236}">
                <a16:creationId xmlns:a16="http://schemas.microsoft.com/office/drawing/2014/main" id="{C8D359EF-9202-4D52-93F0-68AC7DFA9CA8}"/>
              </a:ext>
            </a:extLst>
          </p:cNvPr>
          <p:cNvSpPr/>
          <p:nvPr/>
        </p:nvSpPr>
        <p:spPr>
          <a:xfrm>
            <a:off x="693920" y="573891"/>
            <a:ext cx="1645951" cy="2909203"/>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Rectangle : coins arrondis 122">
            <a:hlinkClick r:id="rId27" action="ppaction://hlinksldjump"/>
            <a:extLst>
              <a:ext uri="{FF2B5EF4-FFF2-40B4-BE49-F238E27FC236}">
                <a16:creationId xmlns:a16="http://schemas.microsoft.com/office/drawing/2014/main" id="{DC435111-59D7-46BF-B5B1-46C551AC9DAE}"/>
              </a:ext>
            </a:extLst>
          </p:cNvPr>
          <p:cNvSpPr/>
          <p:nvPr/>
        </p:nvSpPr>
        <p:spPr>
          <a:xfrm>
            <a:off x="2543798" y="677095"/>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Rectangle : coins arrondis 123">
            <a:hlinkClick r:id="rId28" action="ppaction://hlinksldjump"/>
            <a:extLst>
              <a:ext uri="{FF2B5EF4-FFF2-40B4-BE49-F238E27FC236}">
                <a16:creationId xmlns:a16="http://schemas.microsoft.com/office/drawing/2014/main" id="{AC3D31A7-6DFE-48FD-BA40-8038584F0455}"/>
              </a:ext>
            </a:extLst>
          </p:cNvPr>
          <p:cNvSpPr/>
          <p:nvPr/>
        </p:nvSpPr>
        <p:spPr>
          <a:xfrm>
            <a:off x="4429515" y="6519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Rectangle : coins arrondis 124">
            <a:hlinkClick r:id="rId29" action="ppaction://hlinksldjump"/>
            <a:extLst>
              <a:ext uri="{FF2B5EF4-FFF2-40B4-BE49-F238E27FC236}">
                <a16:creationId xmlns:a16="http://schemas.microsoft.com/office/drawing/2014/main" id="{CB06868C-1E5F-4083-9F59-76D9B065E3E4}"/>
              </a:ext>
            </a:extLst>
          </p:cNvPr>
          <p:cNvSpPr/>
          <p:nvPr/>
        </p:nvSpPr>
        <p:spPr>
          <a:xfrm>
            <a:off x="6221213" y="7537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Rectangle : coins arrondis 125">
            <a:hlinkClick r:id="rId30" action="ppaction://hlinksldjump"/>
            <a:extLst>
              <a:ext uri="{FF2B5EF4-FFF2-40B4-BE49-F238E27FC236}">
                <a16:creationId xmlns:a16="http://schemas.microsoft.com/office/drawing/2014/main" id="{B206E255-F52B-4C0A-97FD-8A3D13178AF7}"/>
              </a:ext>
            </a:extLst>
          </p:cNvPr>
          <p:cNvSpPr/>
          <p:nvPr/>
        </p:nvSpPr>
        <p:spPr>
          <a:xfrm>
            <a:off x="8033874" y="737576"/>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Rectangle : coins arrondis 126">
            <a:hlinkClick r:id="rId31" action="ppaction://hlinksldjump"/>
            <a:extLst>
              <a:ext uri="{FF2B5EF4-FFF2-40B4-BE49-F238E27FC236}">
                <a16:creationId xmlns:a16="http://schemas.microsoft.com/office/drawing/2014/main" id="{5D6F8A37-30D0-4D16-98C4-178170A2DE44}"/>
              </a:ext>
            </a:extLst>
          </p:cNvPr>
          <p:cNvSpPr/>
          <p:nvPr/>
        </p:nvSpPr>
        <p:spPr>
          <a:xfrm>
            <a:off x="9879082" y="757874"/>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Rectangle : coins arrondis 127">
            <a:hlinkClick r:id="rId32" action="ppaction://hlinksldjump"/>
            <a:extLst>
              <a:ext uri="{FF2B5EF4-FFF2-40B4-BE49-F238E27FC236}">
                <a16:creationId xmlns:a16="http://schemas.microsoft.com/office/drawing/2014/main" id="{9CFC4F73-AC66-4140-93FC-1F31D8902C25}"/>
              </a:ext>
            </a:extLst>
          </p:cNvPr>
          <p:cNvSpPr/>
          <p:nvPr/>
        </p:nvSpPr>
        <p:spPr>
          <a:xfrm>
            <a:off x="734164" y="3409514"/>
            <a:ext cx="1645951" cy="2577176"/>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Rectangle : coins arrondis 128">
            <a:hlinkClick r:id="rId33" action="ppaction://hlinksldjump"/>
            <a:extLst>
              <a:ext uri="{FF2B5EF4-FFF2-40B4-BE49-F238E27FC236}">
                <a16:creationId xmlns:a16="http://schemas.microsoft.com/office/drawing/2014/main" id="{BEC07B6F-DB4C-4011-9ADE-91E8893011B8}"/>
              </a:ext>
            </a:extLst>
          </p:cNvPr>
          <p:cNvSpPr/>
          <p:nvPr/>
        </p:nvSpPr>
        <p:spPr>
          <a:xfrm>
            <a:off x="2602927" y="3387003"/>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 coins arrondis 129">
            <a:hlinkClick r:id="rId34" action="ppaction://hlinksldjump"/>
            <a:extLst>
              <a:ext uri="{FF2B5EF4-FFF2-40B4-BE49-F238E27FC236}">
                <a16:creationId xmlns:a16="http://schemas.microsoft.com/office/drawing/2014/main" id="{989FAFA8-B591-4382-8167-9A0B5F546E83}"/>
              </a:ext>
            </a:extLst>
          </p:cNvPr>
          <p:cNvSpPr/>
          <p:nvPr/>
        </p:nvSpPr>
        <p:spPr>
          <a:xfrm>
            <a:off x="4415795" y="339921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 coins arrondis 130">
            <a:hlinkClick r:id="rId35" action="ppaction://hlinksldjump"/>
            <a:extLst>
              <a:ext uri="{FF2B5EF4-FFF2-40B4-BE49-F238E27FC236}">
                <a16:creationId xmlns:a16="http://schemas.microsoft.com/office/drawing/2014/main" id="{8D3D4D1E-1EAE-435B-AEEA-E62534B457A8}"/>
              </a:ext>
            </a:extLst>
          </p:cNvPr>
          <p:cNvSpPr/>
          <p:nvPr/>
        </p:nvSpPr>
        <p:spPr>
          <a:xfrm>
            <a:off x="6312712" y="3410994"/>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Rectangle : coins arrondis 131">
            <a:hlinkClick r:id="rId36" action="ppaction://hlinksldjump"/>
            <a:extLst>
              <a:ext uri="{FF2B5EF4-FFF2-40B4-BE49-F238E27FC236}">
                <a16:creationId xmlns:a16="http://schemas.microsoft.com/office/drawing/2014/main" id="{AF4E1EC6-F242-4192-AB03-0FD0980955F4}"/>
              </a:ext>
            </a:extLst>
          </p:cNvPr>
          <p:cNvSpPr/>
          <p:nvPr/>
        </p:nvSpPr>
        <p:spPr>
          <a:xfrm>
            <a:off x="8064517" y="3409423"/>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Rectangle : coins arrondis 132">
            <a:hlinkClick r:id="rId37" action="ppaction://hlinksldjump"/>
            <a:extLst>
              <a:ext uri="{FF2B5EF4-FFF2-40B4-BE49-F238E27FC236}">
                <a16:creationId xmlns:a16="http://schemas.microsoft.com/office/drawing/2014/main" id="{881E609B-5A6D-411A-9B63-16F8387E54AE}"/>
              </a:ext>
            </a:extLst>
          </p:cNvPr>
          <p:cNvSpPr/>
          <p:nvPr/>
        </p:nvSpPr>
        <p:spPr>
          <a:xfrm>
            <a:off x="9874304" y="344130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9" name="Image 138">
            <a:extLst>
              <a:ext uri="{FF2B5EF4-FFF2-40B4-BE49-F238E27FC236}">
                <a16:creationId xmlns:a16="http://schemas.microsoft.com/office/drawing/2014/main" id="{3DDB7851-428E-8AD5-6DCA-2CF14E5E10C4}"/>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97236"/>
            <a:ext cx="2218521" cy="1322321"/>
          </a:xfrm>
          <a:prstGeom prst="rect">
            <a:avLst/>
          </a:prstGeom>
        </p:spPr>
      </p:pic>
      <p:pic>
        <p:nvPicPr>
          <p:cNvPr id="6" name="Image 5">
            <a:extLst>
              <a:ext uri="{FF2B5EF4-FFF2-40B4-BE49-F238E27FC236}">
                <a16:creationId xmlns:a16="http://schemas.microsoft.com/office/drawing/2014/main" id="{9F1E2F41-ABC2-6D16-2919-2278B59FF1D7}"/>
              </a:ext>
            </a:extLst>
          </p:cNvPr>
          <p:cNvPicPr>
            <a:picLocks noChangeAspect="1"/>
          </p:cNvPicPr>
          <p:nvPr/>
        </p:nvPicPr>
        <p:blipFill>
          <a:blip r:embed="rId39">
            <a:duotone>
              <a:schemeClr val="bg2">
                <a:shade val="45000"/>
                <a:satMod val="135000"/>
              </a:schemeClr>
              <a:prstClr val="white"/>
            </a:duotone>
            <a:extLst>
              <a:ext uri="{BEBA8EAE-BF5A-486C-A8C5-ECC9F3942E4B}">
                <a14:imgProps xmlns:a14="http://schemas.microsoft.com/office/drawing/2010/main">
                  <a14:imgLayer r:embed="rId40">
                    <a14:imgEffect>
                      <a14:artisticBlur/>
                    </a14:imgEffect>
                    <a14:imgEffect>
                      <a14:saturation sat="0"/>
                    </a14:imgEffect>
                  </a14:imgLayer>
                </a14:imgProps>
              </a:ext>
            </a:extLst>
          </a:blip>
          <a:stretch>
            <a:fillRect/>
          </a:stretch>
        </p:blipFill>
        <p:spPr>
          <a:xfrm>
            <a:off x="654036" y="806171"/>
            <a:ext cx="10960263" cy="5283171"/>
          </a:xfrm>
          <a:prstGeom prst="rect">
            <a:avLst/>
          </a:prstGeom>
        </p:spPr>
      </p:pic>
      <p:sp>
        <p:nvSpPr>
          <p:cNvPr id="9" name="Rectangle 8">
            <a:extLst>
              <a:ext uri="{FF2B5EF4-FFF2-40B4-BE49-F238E27FC236}">
                <a16:creationId xmlns:a16="http://schemas.microsoft.com/office/drawing/2014/main" id="{F5EB91D4-A77F-4BE9-7C46-6221C143AA73}"/>
              </a:ext>
            </a:extLst>
          </p:cNvPr>
          <p:cNvSpPr/>
          <p:nvPr/>
        </p:nvSpPr>
        <p:spPr>
          <a:xfrm>
            <a:off x="561785" y="727917"/>
            <a:ext cx="11052514" cy="5382659"/>
          </a:xfrm>
          <a:prstGeom prst="rect">
            <a:avLst/>
          </a:prstGeom>
          <a:solidFill>
            <a:srgbClr val="FFFFFF">
              <a:alpha val="6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507F6134-42CD-90B1-DF41-602E5EB5DE3D}"/>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89881"/>
            <a:ext cx="2218521" cy="1322321"/>
          </a:xfrm>
          <a:prstGeom prst="rect">
            <a:avLst/>
          </a:prstGeom>
        </p:spPr>
      </p:pic>
      <p:pic>
        <p:nvPicPr>
          <p:cNvPr id="8" name="Image 7">
            <a:extLst>
              <a:ext uri="{FF2B5EF4-FFF2-40B4-BE49-F238E27FC236}">
                <a16:creationId xmlns:a16="http://schemas.microsoft.com/office/drawing/2014/main" id="{DF5CDA82-835A-B560-1EE7-B4F448E1B909}"/>
              </a:ext>
            </a:extLst>
          </p:cNvPr>
          <p:cNvPicPr>
            <a:picLocks noChangeAspect="1"/>
          </p:cNvPicPr>
          <p:nvPr/>
        </p:nvPicPr>
        <p:blipFill>
          <a:blip r:embed="rId41">
            <a:clrChange>
              <a:clrFrom>
                <a:srgbClr val="FFFFFF"/>
              </a:clrFrom>
              <a:clrTo>
                <a:srgbClr val="FFFFFF">
                  <a:alpha val="0"/>
                </a:srgbClr>
              </a:clrTo>
            </a:clrChange>
          </a:blip>
          <a:stretch>
            <a:fillRect/>
          </a:stretch>
        </p:blipFill>
        <p:spPr>
          <a:xfrm>
            <a:off x="650012" y="760750"/>
            <a:ext cx="1724367" cy="2651958"/>
          </a:xfrm>
          <a:prstGeom prst="rect">
            <a:avLst/>
          </a:prstGeom>
        </p:spPr>
      </p:pic>
      <p:grpSp>
        <p:nvGrpSpPr>
          <p:cNvPr id="4" name="Groupe 3">
            <a:extLst>
              <a:ext uri="{FF2B5EF4-FFF2-40B4-BE49-F238E27FC236}">
                <a16:creationId xmlns:a16="http://schemas.microsoft.com/office/drawing/2014/main" id="{397280B2-7CDE-DE13-B3F3-BDB3FD4291D0}"/>
              </a:ext>
            </a:extLst>
          </p:cNvPr>
          <p:cNvGrpSpPr/>
          <p:nvPr/>
        </p:nvGrpSpPr>
        <p:grpSpPr>
          <a:xfrm>
            <a:off x="10872144" y="158144"/>
            <a:ext cx="1100148" cy="1285089"/>
            <a:chOff x="-2188878" y="1439576"/>
            <a:chExt cx="1100148" cy="1285089"/>
          </a:xfrm>
        </p:grpSpPr>
        <p:pic>
          <p:nvPicPr>
            <p:cNvPr id="10" name="Picture 4" descr="Splash aquarelle avec illustration mixte blanc, rouge, orange sur blanc. Vecteur gratuit">
              <a:extLst>
                <a:ext uri="{FF2B5EF4-FFF2-40B4-BE49-F238E27FC236}">
                  <a16:creationId xmlns:a16="http://schemas.microsoft.com/office/drawing/2014/main" id="{287F3DA3-A908-673A-4173-695BC0CF4478}"/>
                </a:ext>
              </a:extLst>
            </p:cNvPr>
            <p:cNvPicPr>
              <a:picLocks noChangeAspect="1" noChangeArrowheads="1"/>
            </p:cNvPicPr>
            <p:nvPr/>
          </p:nvPicPr>
          <p:blipFill rotWithShape="1">
            <a:blip r:embed="rId42">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3931F11A-CCCC-4796-042C-A43D37EE0D97}"/>
                </a:ext>
              </a:extLst>
            </p:cNvPr>
            <p:cNvGrpSpPr/>
            <p:nvPr/>
          </p:nvGrpSpPr>
          <p:grpSpPr>
            <a:xfrm>
              <a:off x="-1980670" y="1805906"/>
              <a:ext cx="572484" cy="495254"/>
              <a:chOff x="11392866" y="540878"/>
              <a:chExt cx="572484" cy="495254"/>
            </a:xfrm>
          </p:grpSpPr>
          <p:pic>
            <p:nvPicPr>
              <p:cNvPr id="15" name="Image 14">
                <a:hlinkClick r:id="rId26" action="ppaction://hlinksldjump"/>
                <a:extLst>
                  <a:ext uri="{FF2B5EF4-FFF2-40B4-BE49-F238E27FC236}">
                    <a16:creationId xmlns:a16="http://schemas.microsoft.com/office/drawing/2014/main" id="{16ABC754-7A4B-6696-7289-55859C7E1E06}"/>
                  </a:ext>
                </a:extLst>
              </p:cNvPr>
              <p:cNvPicPr>
                <a:picLocks noChangeAspect="1"/>
              </p:cNvPicPr>
              <p:nvPr/>
            </p:nvPicPr>
            <p:blipFill>
              <a:blip r:embed="rId4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6" name="Image 15">
                <a:hlinkClick r:id="rId26" action="ppaction://hlinksldjump"/>
                <a:extLst>
                  <a:ext uri="{FF2B5EF4-FFF2-40B4-BE49-F238E27FC236}">
                    <a16:creationId xmlns:a16="http://schemas.microsoft.com/office/drawing/2014/main" id="{F092D507-6152-14D7-DA30-B05EFAEAC4C5}"/>
                  </a:ext>
                </a:extLst>
              </p:cNvPr>
              <p:cNvPicPr>
                <a:picLocks noChangeAspect="1"/>
              </p:cNvPicPr>
              <p:nvPr/>
            </p:nvPicPr>
            <p:blipFill>
              <a:blip r:embed="rId4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grpSp>
        <p:nvGrpSpPr>
          <p:cNvPr id="17" name="Groupe 16">
            <a:extLst>
              <a:ext uri="{FF2B5EF4-FFF2-40B4-BE49-F238E27FC236}">
                <a16:creationId xmlns:a16="http://schemas.microsoft.com/office/drawing/2014/main" id="{F95087E7-6AAB-560E-FAFB-361116137FC1}"/>
              </a:ext>
            </a:extLst>
          </p:cNvPr>
          <p:cNvGrpSpPr/>
          <p:nvPr/>
        </p:nvGrpSpPr>
        <p:grpSpPr>
          <a:xfrm>
            <a:off x="167247" y="5681872"/>
            <a:ext cx="1235597" cy="1050101"/>
            <a:chOff x="10686437" y="224082"/>
            <a:chExt cx="1235597" cy="1050101"/>
          </a:xfrm>
        </p:grpSpPr>
        <p:sp>
          <p:nvSpPr>
            <p:cNvPr id="18" name="Phylactère : pensées 17">
              <a:extLst>
                <a:ext uri="{FF2B5EF4-FFF2-40B4-BE49-F238E27FC236}">
                  <a16:creationId xmlns:a16="http://schemas.microsoft.com/office/drawing/2014/main" id="{708D7701-FE26-2884-D692-939F1FA5F2DF}"/>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5054BF62-DE3F-5C5B-BAD2-1B15A3707D62}"/>
                </a:ext>
              </a:extLst>
            </p:cNvPr>
            <p:cNvPicPr>
              <a:picLocks noChangeAspect="1"/>
            </p:cNvPicPr>
            <p:nvPr/>
          </p:nvPicPr>
          <p:blipFill>
            <a:blip r:embed="rId4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278225357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Gens D'affaires Détenant Des Illustrations De Devises">
            <a:extLst>
              <a:ext uri="{FF2B5EF4-FFF2-40B4-BE49-F238E27FC236}">
                <a16:creationId xmlns:a16="http://schemas.microsoft.com/office/drawing/2014/main" id="{F6D822D4-1B26-4C78-8E65-41855A11E04C}"/>
              </a:ext>
            </a:extLst>
          </p:cNvPr>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ackgroundRemoval t="22650" b="98077" l="76518" r="97125">
                        <a14:foregroundMark x1="76518" y1="32479" x2="76518" y2="32479"/>
                        <a14:foregroundMark x1="86422" y1="22650" x2="86581" y2="28846"/>
                        <a14:foregroundMark x1="96965" y1="36325" x2="96965" y2="36325"/>
                        <a14:foregroundMark x1="85304" y1="98077" x2="85144" y2="91239"/>
                      </a14:backgroundRemoval>
                    </a14:imgEffect>
                  </a14:imgLayer>
                </a14:imgProps>
              </a:ext>
              <a:ext uri="{28A0092B-C50C-407E-A947-70E740481C1C}">
                <a14:useLocalDpi xmlns:a14="http://schemas.microsoft.com/office/drawing/2010/main"/>
              </a:ext>
            </a:extLst>
          </a:blip>
          <a:srcRect l="74316" t="18816"/>
          <a:stretch/>
        </p:blipFill>
        <p:spPr bwMode="auto">
          <a:xfrm>
            <a:off x="5695378" y="1175602"/>
            <a:ext cx="487948" cy="1153043"/>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8" name="Picture 6" descr="Gens tenant l'illustration de coeurs">
            <a:extLst>
              <a:ext uri="{FF2B5EF4-FFF2-40B4-BE49-F238E27FC236}">
                <a16:creationId xmlns:a16="http://schemas.microsoft.com/office/drawing/2014/main" id="{155F0F7B-293A-44F7-B2EC-53DCF0F39AD8}"/>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backgroundRemoval t="42308" b="99573" l="22684" r="41534">
                        <a14:foregroundMark x1="37220" y1="42521" x2="37220" y2="42521"/>
                        <a14:foregroundMark x1="41534" y1="48718" x2="41534" y2="48718"/>
                        <a14:foregroundMark x1="31470" y1="97009" x2="31470" y2="97009"/>
                        <a14:foregroundMark x1="30351" y1="99573" x2="30351" y2="99573"/>
                      </a14:backgroundRemoval>
                    </a14:imgEffect>
                  </a14:imgLayer>
                </a14:imgProps>
              </a:ext>
              <a:ext uri="{28A0092B-C50C-407E-A947-70E740481C1C}">
                <a14:useLocalDpi xmlns:a14="http://schemas.microsoft.com/office/drawing/2010/main"/>
              </a:ext>
            </a:extLst>
          </a:blip>
          <a:srcRect l="20880" t="37940" r="57785"/>
          <a:stretch/>
        </p:blipFill>
        <p:spPr bwMode="auto">
          <a:xfrm>
            <a:off x="11241364" y="1227280"/>
            <a:ext cx="481244" cy="104654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80" name="Picture 8" descr="Illustration d'idées créatives avec ampoule ligh">
            <a:extLst>
              <a:ext uri="{FF2B5EF4-FFF2-40B4-BE49-F238E27FC236}">
                <a16:creationId xmlns:a16="http://schemas.microsoft.com/office/drawing/2014/main" id="{D13417CD-FA26-446C-8223-072C98E548B1}"/>
              </a:ext>
            </a:extLst>
          </p:cNvPr>
          <p:cNvPicPr>
            <a:picLocks noChangeAspect="1" noChangeArrowheads="1"/>
          </p:cNvPicPr>
          <p:nvPr/>
        </p:nvPicPr>
        <p:blipFill rotWithShape="1">
          <a:blip r:embed="rId7" cstate="email">
            <a:extLst>
              <a:ext uri="{BEBA8EAE-BF5A-486C-A8C5-ECC9F3942E4B}">
                <a14:imgProps xmlns:a14="http://schemas.microsoft.com/office/drawing/2010/main">
                  <a14:imgLayer r:embed="rId8">
                    <a14:imgEffect>
                      <a14:backgroundRemoval t="6624" b="97436" l="3195" r="30032">
                        <a14:foregroundMark x1="19010" y1="93376" x2="19010" y2="93376"/>
                        <a14:foregroundMark x1="18850" y1="93590" x2="16773" y2="71368"/>
                        <a14:foregroundMark x1="16773" y1="71368" x2="15176" y2="65385"/>
                        <a14:foregroundMark x1="15974" y1="97436" x2="15974" y2="97436"/>
                        <a14:foregroundMark x1="18530" y1="6624" x2="18530" y2="6624"/>
                        <a14:foregroundMark x1="18051" y1="20940" x2="18051" y2="20940"/>
                        <a14:foregroundMark x1="18530" y1="21581" x2="17252" y2="24145"/>
                        <a14:foregroundMark x1="12460" y1="39103" x2="13898" y2="33974"/>
                        <a14:foregroundMark x1="18211" y1="42949" x2="18530" y2="39744"/>
                      </a14:backgroundRemoval>
                    </a14:imgEffect>
                  </a14:imgLayer>
                </a14:imgProps>
              </a:ext>
              <a:ext uri="{28A0092B-C50C-407E-A947-70E740481C1C}">
                <a14:useLocalDpi xmlns:a14="http://schemas.microsoft.com/office/drawing/2010/main"/>
              </a:ext>
            </a:extLst>
          </a:blip>
          <a:srcRect r="66524"/>
          <a:stretch/>
        </p:blipFill>
        <p:spPr bwMode="auto">
          <a:xfrm>
            <a:off x="7733818" y="1013783"/>
            <a:ext cx="684755" cy="1529224"/>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6" name="Picture 4" descr="Vecteur gratuit gens d'affaires détenant des illustrations de devises">
            <a:extLst>
              <a:ext uri="{FF2B5EF4-FFF2-40B4-BE49-F238E27FC236}">
                <a16:creationId xmlns:a16="http://schemas.microsoft.com/office/drawing/2014/main" id="{18737C19-E693-44EA-A375-016C1C140B24}"/>
              </a:ext>
            </a:extLst>
          </p:cNvPr>
          <p:cNvPicPr>
            <a:picLocks noChangeAspect="1" noChangeArrowheads="1"/>
          </p:cNvPicPr>
          <p:nvPr/>
        </p:nvPicPr>
        <p:blipFill rotWithShape="1">
          <a:blip r:embed="rId9" cstate="email">
            <a:extLst>
              <a:ext uri="{BEBA8EAE-BF5A-486C-A8C5-ECC9F3942E4B}">
                <a14:imgProps xmlns:a14="http://schemas.microsoft.com/office/drawing/2010/main">
                  <a14:imgLayer r:embed="rId10">
                    <a14:imgEffect>
                      <a14:backgroundRemoval t="15385" b="97650" l="38818" r="61661">
                        <a14:foregroundMark x1="41214" y1="15598" x2="41214" y2="15598"/>
                        <a14:foregroundMark x1="38818" y1="29487" x2="38818" y2="29487"/>
                        <a14:foregroundMark x1="61821" y1="30769" x2="61821" y2="30769"/>
                        <a14:foregroundMark x1="50160" y1="62179" x2="50160" y2="62179"/>
                        <a14:foregroundMark x1="49521" y1="66239" x2="49521" y2="66239"/>
                        <a14:foregroundMark x1="50000" y1="97650" x2="51597" y2="71581"/>
                        <a14:foregroundMark x1="51597" y1="71581" x2="49521" y2="61538"/>
                        <a14:foregroundMark x1="49521" y1="58974" x2="49201" y2="54487"/>
                        <a14:foregroundMark x1="61342" y1="18376" x2="61342" y2="18376"/>
                        <a14:foregroundMark x1="60383" y1="15385" x2="60383" y2="15385"/>
                        <a14:foregroundMark x1="51757" y1="66880" x2="51757" y2="66880"/>
                      </a14:backgroundRemoval>
                    </a14:imgEffect>
                  </a14:imgLayer>
                </a14:imgProps>
              </a:ext>
              <a:ext uri="{28A0092B-C50C-407E-A947-70E740481C1C}">
                <a14:useLocalDpi xmlns:a14="http://schemas.microsoft.com/office/drawing/2010/main"/>
              </a:ext>
            </a:extLst>
          </a:blip>
          <a:srcRect l="36681" t="10506" r="35234"/>
          <a:stretch/>
        </p:blipFill>
        <p:spPr bwMode="auto">
          <a:xfrm>
            <a:off x="3526612" y="1160186"/>
            <a:ext cx="623195" cy="148460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FCCBE4A7-DA45-44BC-9FF3-C6EABC6FDAB9}"/>
              </a:ext>
            </a:extLst>
          </p:cNvPr>
          <p:cNvGrpSpPr/>
          <p:nvPr/>
        </p:nvGrpSpPr>
        <p:grpSpPr>
          <a:xfrm>
            <a:off x="1041659" y="1370235"/>
            <a:ext cx="424454" cy="1039821"/>
            <a:chOff x="756432" y="1301635"/>
            <a:chExt cx="632087" cy="1548477"/>
          </a:xfrm>
          <a:effectLst>
            <a:outerShdw blurRad="50800" dist="38100" dir="8100000" algn="tr" rotWithShape="0">
              <a:prstClr val="black">
                <a:alpha val="40000"/>
              </a:prstClr>
            </a:outerShdw>
          </a:effectLst>
        </p:grpSpPr>
        <p:grpSp>
          <p:nvGrpSpPr>
            <p:cNvPr id="124" name="Groupe 123">
              <a:extLst>
                <a:ext uri="{FF2B5EF4-FFF2-40B4-BE49-F238E27FC236}">
                  <a16:creationId xmlns:a16="http://schemas.microsoft.com/office/drawing/2014/main" id="{EFF0D97A-081E-4293-83FC-DE2C7F509355}"/>
                </a:ext>
              </a:extLst>
            </p:cNvPr>
            <p:cNvGrpSpPr/>
            <p:nvPr/>
          </p:nvGrpSpPr>
          <p:grpSpPr>
            <a:xfrm rot="920199">
              <a:off x="756432" y="1301635"/>
              <a:ext cx="632087" cy="464541"/>
              <a:chOff x="4134013" y="6660486"/>
              <a:chExt cx="3493017" cy="2567129"/>
            </a:xfrm>
          </p:grpSpPr>
          <p:pic>
            <p:nvPicPr>
              <p:cNvPr id="125" name="Image 6" descr="image001">
                <a:extLst>
                  <a:ext uri="{FF2B5EF4-FFF2-40B4-BE49-F238E27FC236}">
                    <a16:creationId xmlns:a16="http://schemas.microsoft.com/office/drawing/2014/main" id="{467075E2-B56F-497E-B5F5-5BDBC860F56E}"/>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rot="20679179">
                <a:off x="4134013" y="6812137"/>
                <a:ext cx="3493017" cy="241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 name="Rectangle 125">
                <a:extLst>
                  <a:ext uri="{FF2B5EF4-FFF2-40B4-BE49-F238E27FC236}">
                    <a16:creationId xmlns:a16="http://schemas.microsoft.com/office/drawing/2014/main" id="{4D885104-EAC6-4B7A-8374-6F6382196E0C}"/>
                  </a:ext>
                </a:extLst>
              </p:cNvPr>
              <p:cNvSpPr/>
              <p:nvPr/>
            </p:nvSpPr>
            <p:spPr>
              <a:xfrm rot="20638670">
                <a:off x="6763180" y="6660486"/>
                <a:ext cx="596582" cy="1127521"/>
              </a:xfrm>
              <a:prstGeom prst="rect">
                <a:avLst/>
              </a:prstGeom>
              <a:solidFill>
                <a:srgbClr val="A11A0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074" name="Picture 2" descr="Vecteur gratuit personnes détenant l'illustration de cartes de crédit">
              <a:extLst>
                <a:ext uri="{FF2B5EF4-FFF2-40B4-BE49-F238E27FC236}">
                  <a16:creationId xmlns:a16="http://schemas.microsoft.com/office/drawing/2014/main" id="{D21946D0-58A1-42B9-9D2A-A8B74469F73E}"/>
                </a:ext>
              </a:extLst>
            </p:cNvPr>
            <p:cNvPicPr>
              <a:picLocks noChangeAspect="1" noChangeArrowheads="1"/>
            </p:cNvPicPr>
            <p:nvPr/>
          </p:nvPicPr>
          <p:blipFill rotWithShape="1">
            <a:blip r:embed="rId12" cstate="email">
              <a:extLst>
                <a:ext uri="{BEBA8EAE-BF5A-486C-A8C5-ECC9F3942E4B}">
                  <a14:imgProps xmlns:a14="http://schemas.microsoft.com/office/drawing/2010/main">
                    <a14:imgLayer r:embed="rId13">
                      <a14:imgEffect>
                        <a14:backgroundRemoval t="45726" b="98077" l="7827" r="21086">
                          <a14:foregroundMark x1="15016" y1="45940" x2="15016" y2="45940"/>
                          <a14:foregroundMark x1="12460" y1="98077" x2="12460" y2="98077"/>
                        </a14:backgroundRemoval>
                      </a14:imgEffect>
                    </a14:imgLayer>
                  </a14:imgProps>
                </a:ext>
                <a:ext uri="{28A0092B-C50C-407E-A947-70E740481C1C}">
                  <a14:useLocalDpi xmlns:a14="http://schemas.microsoft.com/office/drawing/2010/main"/>
                </a:ext>
              </a:extLst>
            </a:blip>
            <a:srcRect l="6312" t="40328" r="76923"/>
            <a:stretch/>
          </p:blipFill>
          <p:spPr bwMode="auto">
            <a:xfrm>
              <a:off x="766069" y="1592941"/>
              <a:ext cx="472434" cy="1257171"/>
            </a:xfrm>
            <a:prstGeom prst="rect">
              <a:avLst/>
            </a:prstGeom>
            <a:noFill/>
            <a:extLst>
              <a:ext uri="{909E8E84-426E-40DD-AFC4-6F175D3DCCD1}">
                <a14:hiddenFill xmlns:a14="http://schemas.microsoft.com/office/drawing/2010/main">
                  <a:solidFill>
                    <a:srgbClr val="FFFFFF"/>
                  </a:solidFill>
                </a14:hiddenFill>
              </a:ext>
            </a:extLst>
          </p:spPr>
        </p:pic>
      </p:grpSp>
      <p:sp>
        <p:nvSpPr>
          <p:cNvPr id="73" name="Rectangle 72">
            <a:extLst>
              <a:ext uri="{FF2B5EF4-FFF2-40B4-BE49-F238E27FC236}">
                <a16:creationId xmlns:a16="http://schemas.microsoft.com/office/drawing/2014/main" id="{C33DAAD4-2F70-40B0-8C33-9B041F8C07B1}"/>
              </a:ext>
            </a:extLst>
          </p:cNvPr>
          <p:cNvSpPr/>
          <p:nvPr/>
        </p:nvSpPr>
        <p:spPr>
          <a:xfrm>
            <a:off x="10079050" y="2091103"/>
            <a:ext cx="1563153" cy="3491316"/>
          </a:xfrm>
          <a:custGeom>
            <a:avLst/>
            <a:gdLst>
              <a:gd name="connsiteX0" fmla="*/ 0 w 1563153"/>
              <a:gd name="connsiteY0" fmla="*/ 0 h 3491316"/>
              <a:gd name="connsiteX1" fmla="*/ 521051 w 1563153"/>
              <a:gd name="connsiteY1" fmla="*/ 0 h 3491316"/>
              <a:gd name="connsiteX2" fmla="*/ 1010839 w 1563153"/>
              <a:gd name="connsiteY2" fmla="*/ 0 h 3491316"/>
              <a:gd name="connsiteX3" fmla="*/ 1563153 w 1563153"/>
              <a:gd name="connsiteY3" fmla="*/ 0 h 3491316"/>
              <a:gd name="connsiteX4" fmla="*/ 1563153 w 1563153"/>
              <a:gd name="connsiteY4" fmla="*/ 663350 h 3491316"/>
              <a:gd name="connsiteX5" fmla="*/ 1563153 w 1563153"/>
              <a:gd name="connsiteY5" fmla="*/ 1396526 h 3491316"/>
              <a:gd name="connsiteX6" fmla="*/ 1563153 w 1563153"/>
              <a:gd name="connsiteY6" fmla="*/ 2024963 h 3491316"/>
              <a:gd name="connsiteX7" fmla="*/ 1563153 w 1563153"/>
              <a:gd name="connsiteY7" fmla="*/ 2758140 h 3491316"/>
              <a:gd name="connsiteX8" fmla="*/ 1563153 w 1563153"/>
              <a:gd name="connsiteY8" fmla="*/ 3491316 h 3491316"/>
              <a:gd name="connsiteX9" fmla="*/ 1010839 w 1563153"/>
              <a:gd name="connsiteY9" fmla="*/ 3491316 h 3491316"/>
              <a:gd name="connsiteX10" fmla="*/ 521051 w 1563153"/>
              <a:gd name="connsiteY10" fmla="*/ 3491316 h 3491316"/>
              <a:gd name="connsiteX11" fmla="*/ 0 w 1563153"/>
              <a:gd name="connsiteY11" fmla="*/ 3491316 h 3491316"/>
              <a:gd name="connsiteX12" fmla="*/ 0 w 1563153"/>
              <a:gd name="connsiteY12" fmla="*/ 2862879 h 3491316"/>
              <a:gd name="connsiteX13" fmla="*/ 0 w 1563153"/>
              <a:gd name="connsiteY13" fmla="*/ 2164616 h 3491316"/>
              <a:gd name="connsiteX14" fmla="*/ 0 w 1563153"/>
              <a:gd name="connsiteY14" fmla="*/ 1536179 h 3491316"/>
              <a:gd name="connsiteX15" fmla="*/ 0 w 1563153"/>
              <a:gd name="connsiteY15" fmla="*/ 872829 h 3491316"/>
              <a:gd name="connsiteX16" fmla="*/ 0 w 1563153"/>
              <a:gd name="connsiteY16" fmla="*/ 0 h 3491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63153" h="3491316" fill="none" extrusionOk="0">
                <a:moveTo>
                  <a:pt x="0" y="0"/>
                </a:moveTo>
                <a:cubicBezTo>
                  <a:pt x="205474" y="26014"/>
                  <a:pt x="315948" y="-25194"/>
                  <a:pt x="521051" y="0"/>
                </a:cubicBezTo>
                <a:cubicBezTo>
                  <a:pt x="726154" y="25194"/>
                  <a:pt x="774797" y="23185"/>
                  <a:pt x="1010839" y="0"/>
                </a:cubicBezTo>
                <a:cubicBezTo>
                  <a:pt x="1246881" y="-23185"/>
                  <a:pt x="1424963" y="18851"/>
                  <a:pt x="1563153" y="0"/>
                </a:cubicBezTo>
                <a:cubicBezTo>
                  <a:pt x="1592782" y="276632"/>
                  <a:pt x="1550226" y="499513"/>
                  <a:pt x="1563153" y="663350"/>
                </a:cubicBezTo>
                <a:cubicBezTo>
                  <a:pt x="1576081" y="827187"/>
                  <a:pt x="1535139" y="1090098"/>
                  <a:pt x="1563153" y="1396526"/>
                </a:cubicBezTo>
                <a:cubicBezTo>
                  <a:pt x="1591167" y="1702954"/>
                  <a:pt x="1561555" y="1829090"/>
                  <a:pt x="1563153" y="2024963"/>
                </a:cubicBezTo>
                <a:cubicBezTo>
                  <a:pt x="1564751" y="2220836"/>
                  <a:pt x="1548853" y="2411136"/>
                  <a:pt x="1563153" y="2758140"/>
                </a:cubicBezTo>
                <a:cubicBezTo>
                  <a:pt x="1577453" y="3105144"/>
                  <a:pt x="1589240" y="3161901"/>
                  <a:pt x="1563153" y="3491316"/>
                </a:cubicBezTo>
                <a:cubicBezTo>
                  <a:pt x="1289733" y="3493637"/>
                  <a:pt x="1191627" y="3482548"/>
                  <a:pt x="1010839" y="3491316"/>
                </a:cubicBezTo>
                <a:cubicBezTo>
                  <a:pt x="830051" y="3500084"/>
                  <a:pt x="756415" y="3468131"/>
                  <a:pt x="521051" y="3491316"/>
                </a:cubicBezTo>
                <a:cubicBezTo>
                  <a:pt x="285687" y="3514501"/>
                  <a:pt x="172256" y="3509829"/>
                  <a:pt x="0" y="3491316"/>
                </a:cubicBezTo>
                <a:cubicBezTo>
                  <a:pt x="-22867" y="3260125"/>
                  <a:pt x="3934" y="3143307"/>
                  <a:pt x="0" y="2862879"/>
                </a:cubicBezTo>
                <a:cubicBezTo>
                  <a:pt x="-3934" y="2582451"/>
                  <a:pt x="18531" y="2430550"/>
                  <a:pt x="0" y="2164616"/>
                </a:cubicBezTo>
                <a:cubicBezTo>
                  <a:pt x="-18531" y="1898682"/>
                  <a:pt x="4649" y="1679650"/>
                  <a:pt x="0" y="1536179"/>
                </a:cubicBezTo>
                <a:cubicBezTo>
                  <a:pt x="-4649" y="1392708"/>
                  <a:pt x="27180" y="1174904"/>
                  <a:pt x="0" y="872829"/>
                </a:cubicBezTo>
                <a:cubicBezTo>
                  <a:pt x="-27180" y="570754"/>
                  <a:pt x="28147" y="383371"/>
                  <a:pt x="0" y="0"/>
                </a:cubicBezTo>
                <a:close/>
              </a:path>
              <a:path w="1563153" h="3491316" stroke="0" extrusionOk="0">
                <a:moveTo>
                  <a:pt x="0" y="0"/>
                </a:moveTo>
                <a:cubicBezTo>
                  <a:pt x="159491" y="22220"/>
                  <a:pt x="295785" y="19310"/>
                  <a:pt x="552314" y="0"/>
                </a:cubicBezTo>
                <a:cubicBezTo>
                  <a:pt x="808843" y="-19310"/>
                  <a:pt x="811825" y="-12946"/>
                  <a:pt x="1042102" y="0"/>
                </a:cubicBezTo>
                <a:cubicBezTo>
                  <a:pt x="1272379" y="12946"/>
                  <a:pt x="1381990" y="23930"/>
                  <a:pt x="1563153" y="0"/>
                </a:cubicBezTo>
                <a:cubicBezTo>
                  <a:pt x="1558679" y="217428"/>
                  <a:pt x="1548173" y="328323"/>
                  <a:pt x="1563153" y="628437"/>
                </a:cubicBezTo>
                <a:cubicBezTo>
                  <a:pt x="1578133" y="928551"/>
                  <a:pt x="1546008" y="1112217"/>
                  <a:pt x="1563153" y="1256874"/>
                </a:cubicBezTo>
                <a:cubicBezTo>
                  <a:pt x="1580298" y="1401531"/>
                  <a:pt x="1579309" y="1720367"/>
                  <a:pt x="1563153" y="1990050"/>
                </a:cubicBezTo>
                <a:cubicBezTo>
                  <a:pt x="1546997" y="2259733"/>
                  <a:pt x="1545182" y="2441029"/>
                  <a:pt x="1563153" y="2583574"/>
                </a:cubicBezTo>
                <a:cubicBezTo>
                  <a:pt x="1581124" y="2726119"/>
                  <a:pt x="1521570" y="3250346"/>
                  <a:pt x="1563153" y="3491316"/>
                </a:cubicBezTo>
                <a:cubicBezTo>
                  <a:pt x="1359580" y="3469185"/>
                  <a:pt x="1182689" y="3491636"/>
                  <a:pt x="1057734" y="3491316"/>
                </a:cubicBezTo>
                <a:cubicBezTo>
                  <a:pt x="932779" y="3490996"/>
                  <a:pt x="745784" y="3474402"/>
                  <a:pt x="567946" y="3491316"/>
                </a:cubicBezTo>
                <a:cubicBezTo>
                  <a:pt x="390108" y="3508230"/>
                  <a:pt x="269563" y="3492077"/>
                  <a:pt x="0" y="3491316"/>
                </a:cubicBezTo>
                <a:cubicBezTo>
                  <a:pt x="13254" y="3223565"/>
                  <a:pt x="12369" y="2963888"/>
                  <a:pt x="0" y="2827966"/>
                </a:cubicBezTo>
                <a:cubicBezTo>
                  <a:pt x="-12369" y="2692044"/>
                  <a:pt x="13151" y="2297969"/>
                  <a:pt x="0" y="2059876"/>
                </a:cubicBezTo>
                <a:cubicBezTo>
                  <a:pt x="-13151" y="1821783"/>
                  <a:pt x="23176" y="1487771"/>
                  <a:pt x="0" y="1291787"/>
                </a:cubicBezTo>
                <a:cubicBezTo>
                  <a:pt x="-23176" y="1095803"/>
                  <a:pt x="-18315" y="848799"/>
                  <a:pt x="0" y="698263"/>
                </a:cubicBezTo>
                <a:cubicBezTo>
                  <a:pt x="18315" y="547727"/>
                  <a:pt x="30507" y="229878"/>
                  <a:pt x="0" y="0"/>
                </a:cubicBezTo>
                <a:close/>
              </a:path>
            </a:pathLst>
          </a:custGeom>
          <a:solidFill>
            <a:schemeClr val="bg1">
              <a:lumMod val="95000"/>
            </a:schemeClr>
          </a:solidFill>
          <a:ln w="19050">
            <a:solidFill>
              <a:srgbClr val="9A198B"/>
            </a:solidFill>
            <a:extLst>
              <a:ext uri="{C807C97D-BFC1-408E-A445-0C87EB9F89A2}">
                <ask:lineSketchStyleProps xmlns:ask="http://schemas.microsoft.com/office/drawing/2018/sketchyshapes" sd="394520069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200" b="1" dirty="0">
                <a:solidFill>
                  <a:schemeClr val="tx1">
                    <a:lumMod val="75000"/>
                    <a:lumOff val="25000"/>
                  </a:schemeClr>
                </a:solidFill>
              </a:rPr>
              <a:t>Habitation : </a:t>
            </a:r>
          </a:p>
          <a:p>
            <a:pPr lvl="0" algn="ctr"/>
            <a:endParaRPr lang="fr-FR" sz="500" b="1" dirty="0">
              <a:solidFill>
                <a:schemeClr val="tx1">
                  <a:lumMod val="75000"/>
                  <a:lumOff val="25000"/>
                </a:schemeClr>
              </a:solidFill>
            </a:endParaRPr>
          </a:p>
          <a:p>
            <a:pPr lvl="0" algn="ctr"/>
            <a:endParaRPr lang="fr-FR" sz="100" b="1" dirty="0">
              <a:solidFill>
                <a:schemeClr val="tx1">
                  <a:lumMod val="75000"/>
                  <a:lumOff val="25000"/>
                </a:schemeClr>
              </a:solidFill>
            </a:endParaRPr>
          </a:p>
          <a:p>
            <a:pPr lvl="0" algn="ctr"/>
            <a:r>
              <a:rPr lang="fr-FR" sz="1200" dirty="0">
                <a:solidFill>
                  <a:schemeClr val="accent4">
                    <a:lumMod val="75000"/>
                  </a:schemeClr>
                </a:solidFill>
              </a:rPr>
              <a:t>7 € / mois          </a:t>
            </a:r>
            <a:r>
              <a:rPr lang="fr-FR" sz="1200" dirty="0">
                <a:solidFill>
                  <a:schemeClr val="tx1">
                    <a:lumMod val="75000"/>
                    <a:lumOff val="25000"/>
                  </a:schemeClr>
                </a:solidFill>
              </a:rPr>
              <a:t>pour un studio</a:t>
            </a:r>
          </a:p>
          <a:p>
            <a:pPr marL="171450" lvl="0" indent="-171450" algn="ctr">
              <a:buFontTx/>
              <a:buChar char="-"/>
            </a:pPr>
            <a:endParaRPr lang="fr-FR" sz="500" dirty="0">
              <a:solidFill>
                <a:schemeClr val="tx1">
                  <a:lumMod val="75000"/>
                  <a:lumOff val="25000"/>
                </a:schemeClr>
              </a:solidFill>
            </a:endParaRPr>
          </a:p>
          <a:p>
            <a:pPr lvl="0" algn="ctr"/>
            <a:r>
              <a:rPr lang="fr-FR" sz="1200" dirty="0">
                <a:solidFill>
                  <a:schemeClr val="accent4">
                    <a:lumMod val="75000"/>
                  </a:schemeClr>
                </a:solidFill>
              </a:rPr>
              <a:t>10 € / mois        </a:t>
            </a:r>
            <a:r>
              <a:rPr lang="fr-FR" sz="1200" dirty="0">
                <a:solidFill>
                  <a:schemeClr val="tx1">
                    <a:lumMod val="75000"/>
                    <a:lumOff val="25000"/>
                  </a:schemeClr>
                </a:solidFill>
              </a:rPr>
              <a:t>pour un 2 pièces</a:t>
            </a:r>
          </a:p>
          <a:p>
            <a:pPr lvl="0" algn="ctr"/>
            <a:r>
              <a:rPr lang="fr-FR" sz="1200" dirty="0">
                <a:solidFill>
                  <a:schemeClr val="tx1">
                    <a:lumMod val="75000"/>
                    <a:lumOff val="25000"/>
                  </a:schemeClr>
                </a:solidFill>
              </a:rPr>
              <a:t>________________</a:t>
            </a:r>
          </a:p>
          <a:p>
            <a:pPr lvl="0" algn="ctr"/>
            <a:endParaRPr lang="fr-FR" sz="1200" dirty="0">
              <a:solidFill>
                <a:schemeClr val="tx1">
                  <a:lumMod val="75000"/>
                  <a:lumOff val="25000"/>
                </a:schemeClr>
              </a:solidFill>
            </a:endParaRPr>
          </a:p>
          <a:p>
            <a:pPr lvl="0" algn="ctr"/>
            <a:r>
              <a:rPr lang="fr-FR" sz="1200" dirty="0">
                <a:solidFill>
                  <a:schemeClr val="accent4">
                    <a:lumMod val="75000"/>
                  </a:schemeClr>
                </a:solidFill>
              </a:rPr>
              <a:t>Remise de 3 mois </a:t>
            </a:r>
            <a:r>
              <a:rPr lang="fr-FR" sz="1200" dirty="0">
                <a:solidFill>
                  <a:schemeClr val="tx1">
                    <a:lumMod val="75000"/>
                    <a:lumOff val="25000"/>
                  </a:schemeClr>
                </a:solidFill>
              </a:rPr>
              <a:t>pour toute nouvelle souscription </a:t>
            </a:r>
            <a:r>
              <a:rPr lang="fr-FR" sz="1200" b="1" dirty="0">
                <a:solidFill>
                  <a:schemeClr val="tx1">
                    <a:lumMod val="75000"/>
                    <a:lumOff val="25000"/>
                  </a:schemeClr>
                </a:solidFill>
              </a:rPr>
              <a:t>MRH formule initial </a:t>
            </a:r>
          </a:p>
          <a:p>
            <a:pPr lvl="0" algn="ctr"/>
            <a:r>
              <a:rPr lang="fr-FR" sz="1200" dirty="0">
                <a:solidFill>
                  <a:schemeClr val="tx1">
                    <a:lumMod val="75000"/>
                    <a:lumOff val="25000"/>
                  </a:schemeClr>
                </a:solidFill>
              </a:rPr>
              <a:t>(du 01/07 au 30/09)</a:t>
            </a:r>
          </a:p>
        </p:txBody>
      </p:sp>
      <p:pic>
        <p:nvPicPr>
          <p:cNvPr id="74" name="Picture 6" descr="Icône numéro 1">
            <a:extLst>
              <a:ext uri="{FF2B5EF4-FFF2-40B4-BE49-F238E27FC236}">
                <a16:creationId xmlns:a16="http://schemas.microsoft.com/office/drawing/2014/main" id="{B916C3AD-038C-4258-B2F5-DE5196CDDF82}"/>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10709525" y="1922431"/>
            <a:ext cx="319513" cy="319513"/>
          </a:xfrm>
          <a:prstGeom prst="rect">
            <a:avLst/>
          </a:prstGeom>
          <a:noFill/>
          <a:extLst>
            <a:ext uri="{909E8E84-426E-40DD-AFC4-6F175D3DCCD1}">
              <a14:hiddenFill xmlns:a14="http://schemas.microsoft.com/office/drawing/2010/main">
                <a:solidFill>
                  <a:srgbClr val="FFFFFF"/>
                </a:solidFill>
              </a14:hiddenFill>
            </a:ext>
          </a:extLst>
        </p:spPr>
      </p:pic>
      <p:sp>
        <p:nvSpPr>
          <p:cNvPr id="55" name="Rectangle 54">
            <a:extLst>
              <a:ext uri="{FF2B5EF4-FFF2-40B4-BE49-F238E27FC236}">
                <a16:creationId xmlns:a16="http://schemas.microsoft.com/office/drawing/2014/main" id="{B9B7D2E8-4268-42C2-83F5-A5C9A7F97BD2}"/>
              </a:ext>
            </a:extLst>
          </p:cNvPr>
          <p:cNvSpPr/>
          <p:nvPr/>
        </p:nvSpPr>
        <p:spPr>
          <a:xfrm>
            <a:off x="635244" y="2091103"/>
            <a:ext cx="2566421" cy="3491316"/>
          </a:xfrm>
          <a:custGeom>
            <a:avLst/>
            <a:gdLst>
              <a:gd name="connsiteX0" fmla="*/ 0 w 2566421"/>
              <a:gd name="connsiteY0" fmla="*/ 0 h 3491316"/>
              <a:gd name="connsiteX1" fmla="*/ 615941 w 2566421"/>
              <a:gd name="connsiteY1" fmla="*/ 0 h 3491316"/>
              <a:gd name="connsiteX2" fmla="*/ 1308875 w 2566421"/>
              <a:gd name="connsiteY2" fmla="*/ 0 h 3491316"/>
              <a:gd name="connsiteX3" fmla="*/ 1950480 w 2566421"/>
              <a:gd name="connsiteY3" fmla="*/ 0 h 3491316"/>
              <a:gd name="connsiteX4" fmla="*/ 2566421 w 2566421"/>
              <a:gd name="connsiteY4" fmla="*/ 0 h 3491316"/>
              <a:gd name="connsiteX5" fmla="*/ 2566421 w 2566421"/>
              <a:gd name="connsiteY5" fmla="*/ 663350 h 3491316"/>
              <a:gd name="connsiteX6" fmla="*/ 2566421 w 2566421"/>
              <a:gd name="connsiteY6" fmla="*/ 1326700 h 3491316"/>
              <a:gd name="connsiteX7" fmla="*/ 2566421 w 2566421"/>
              <a:gd name="connsiteY7" fmla="*/ 1955137 h 3491316"/>
              <a:gd name="connsiteX8" fmla="*/ 2566421 w 2566421"/>
              <a:gd name="connsiteY8" fmla="*/ 2723226 h 3491316"/>
              <a:gd name="connsiteX9" fmla="*/ 2566421 w 2566421"/>
              <a:gd name="connsiteY9" fmla="*/ 3491316 h 3491316"/>
              <a:gd name="connsiteX10" fmla="*/ 2001808 w 2566421"/>
              <a:gd name="connsiteY10" fmla="*/ 3491316 h 3491316"/>
              <a:gd name="connsiteX11" fmla="*/ 1308875 w 2566421"/>
              <a:gd name="connsiteY11" fmla="*/ 3491316 h 3491316"/>
              <a:gd name="connsiteX12" fmla="*/ 692934 w 2566421"/>
              <a:gd name="connsiteY12" fmla="*/ 3491316 h 3491316"/>
              <a:gd name="connsiteX13" fmla="*/ 0 w 2566421"/>
              <a:gd name="connsiteY13" fmla="*/ 3491316 h 3491316"/>
              <a:gd name="connsiteX14" fmla="*/ 0 w 2566421"/>
              <a:gd name="connsiteY14" fmla="*/ 2758140 h 3491316"/>
              <a:gd name="connsiteX15" fmla="*/ 0 w 2566421"/>
              <a:gd name="connsiteY15" fmla="*/ 2024963 h 3491316"/>
              <a:gd name="connsiteX16" fmla="*/ 0 w 2566421"/>
              <a:gd name="connsiteY16" fmla="*/ 1431440 h 3491316"/>
              <a:gd name="connsiteX17" fmla="*/ 0 w 2566421"/>
              <a:gd name="connsiteY17" fmla="*/ 768090 h 3491316"/>
              <a:gd name="connsiteX18" fmla="*/ 0 w 2566421"/>
              <a:gd name="connsiteY18" fmla="*/ 0 h 3491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6421" h="3491316" fill="none" extrusionOk="0">
                <a:moveTo>
                  <a:pt x="0" y="0"/>
                </a:moveTo>
                <a:cubicBezTo>
                  <a:pt x="287030" y="3056"/>
                  <a:pt x="465312" y="-14000"/>
                  <a:pt x="615941" y="0"/>
                </a:cubicBezTo>
                <a:cubicBezTo>
                  <a:pt x="766570" y="14000"/>
                  <a:pt x="1071112" y="-27720"/>
                  <a:pt x="1308875" y="0"/>
                </a:cubicBezTo>
                <a:cubicBezTo>
                  <a:pt x="1546638" y="27720"/>
                  <a:pt x="1794083" y="7665"/>
                  <a:pt x="1950480" y="0"/>
                </a:cubicBezTo>
                <a:cubicBezTo>
                  <a:pt x="2106878" y="-7665"/>
                  <a:pt x="2319182" y="30408"/>
                  <a:pt x="2566421" y="0"/>
                </a:cubicBezTo>
                <a:cubicBezTo>
                  <a:pt x="2581136" y="160793"/>
                  <a:pt x="2597651" y="437279"/>
                  <a:pt x="2566421" y="663350"/>
                </a:cubicBezTo>
                <a:cubicBezTo>
                  <a:pt x="2535192" y="889421"/>
                  <a:pt x="2543545" y="1088615"/>
                  <a:pt x="2566421" y="1326700"/>
                </a:cubicBezTo>
                <a:cubicBezTo>
                  <a:pt x="2589298" y="1564785"/>
                  <a:pt x="2581447" y="1828604"/>
                  <a:pt x="2566421" y="1955137"/>
                </a:cubicBezTo>
                <a:cubicBezTo>
                  <a:pt x="2551395" y="2081670"/>
                  <a:pt x="2552533" y="2459272"/>
                  <a:pt x="2566421" y="2723226"/>
                </a:cubicBezTo>
                <a:cubicBezTo>
                  <a:pt x="2580309" y="2987180"/>
                  <a:pt x="2552245" y="3216653"/>
                  <a:pt x="2566421" y="3491316"/>
                </a:cubicBezTo>
                <a:cubicBezTo>
                  <a:pt x="2322030" y="3503307"/>
                  <a:pt x="2184830" y="3508557"/>
                  <a:pt x="2001808" y="3491316"/>
                </a:cubicBezTo>
                <a:cubicBezTo>
                  <a:pt x="1818786" y="3474075"/>
                  <a:pt x="1552693" y="3471342"/>
                  <a:pt x="1308875" y="3491316"/>
                </a:cubicBezTo>
                <a:cubicBezTo>
                  <a:pt x="1065057" y="3511290"/>
                  <a:pt x="864088" y="3498150"/>
                  <a:pt x="692934" y="3491316"/>
                </a:cubicBezTo>
                <a:cubicBezTo>
                  <a:pt x="521780" y="3484482"/>
                  <a:pt x="184757" y="3509179"/>
                  <a:pt x="0" y="3491316"/>
                </a:cubicBezTo>
                <a:cubicBezTo>
                  <a:pt x="15183" y="3194656"/>
                  <a:pt x="-8435" y="3109763"/>
                  <a:pt x="0" y="2758140"/>
                </a:cubicBezTo>
                <a:cubicBezTo>
                  <a:pt x="8435" y="2406517"/>
                  <a:pt x="11531" y="2216307"/>
                  <a:pt x="0" y="2024963"/>
                </a:cubicBezTo>
                <a:cubicBezTo>
                  <a:pt x="-11531" y="1833619"/>
                  <a:pt x="-15479" y="1602799"/>
                  <a:pt x="0" y="1431440"/>
                </a:cubicBezTo>
                <a:cubicBezTo>
                  <a:pt x="15479" y="1260081"/>
                  <a:pt x="-23415" y="1016305"/>
                  <a:pt x="0" y="768090"/>
                </a:cubicBezTo>
                <a:cubicBezTo>
                  <a:pt x="23415" y="519875"/>
                  <a:pt x="3476" y="339938"/>
                  <a:pt x="0" y="0"/>
                </a:cubicBezTo>
                <a:close/>
              </a:path>
              <a:path w="2566421" h="3491316" stroke="0" extrusionOk="0">
                <a:moveTo>
                  <a:pt x="0" y="0"/>
                </a:moveTo>
                <a:cubicBezTo>
                  <a:pt x="280094" y="8167"/>
                  <a:pt x="436443" y="18106"/>
                  <a:pt x="641605" y="0"/>
                </a:cubicBezTo>
                <a:cubicBezTo>
                  <a:pt x="846768" y="-18106"/>
                  <a:pt x="1092652" y="1733"/>
                  <a:pt x="1334539" y="0"/>
                </a:cubicBezTo>
                <a:cubicBezTo>
                  <a:pt x="1576426" y="-1733"/>
                  <a:pt x="1700217" y="-16805"/>
                  <a:pt x="1950480" y="0"/>
                </a:cubicBezTo>
                <a:cubicBezTo>
                  <a:pt x="2200743" y="16805"/>
                  <a:pt x="2372829" y="19682"/>
                  <a:pt x="2566421" y="0"/>
                </a:cubicBezTo>
                <a:cubicBezTo>
                  <a:pt x="2593180" y="212893"/>
                  <a:pt x="2547281" y="398993"/>
                  <a:pt x="2566421" y="593524"/>
                </a:cubicBezTo>
                <a:cubicBezTo>
                  <a:pt x="2585561" y="788055"/>
                  <a:pt x="2546687" y="1090166"/>
                  <a:pt x="2566421" y="1291787"/>
                </a:cubicBezTo>
                <a:cubicBezTo>
                  <a:pt x="2586155" y="1493408"/>
                  <a:pt x="2529971" y="1716462"/>
                  <a:pt x="2566421" y="2024963"/>
                </a:cubicBezTo>
                <a:cubicBezTo>
                  <a:pt x="2602871" y="2333464"/>
                  <a:pt x="2543485" y="2444027"/>
                  <a:pt x="2566421" y="2618487"/>
                </a:cubicBezTo>
                <a:cubicBezTo>
                  <a:pt x="2589357" y="2792947"/>
                  <a:pt x="2609940" y="3279848"/>
                  <a:pt x="2566421" y="3491316"/>
                </a:cubicBezTo>
                <a:cubicBezTo>
                  <a:pt x="2393060" y="3499505"/>
                  <a:pt x="2067649" y="3503246"/>
                  <a:pt x="1924816" y="3491316"/>
                </a:cubicBezTo>
                <a:cubicBezTo>
                  <a:pt x="1781983" y="3479386"/>
                  <a:pt x="1502492" y="3485964"/>
                  <a:pt x="1257546" y="3491316"/>
                </a:cubicBezTo>
                <a:cubicBezTo>
                  <a:pt x="1012600" y="3496669"/>
                  <a:pt x="950070" y="3482535"/>
                  <a:pt x="667269" y="3491316"/>
                </a:cubicBezTo>
                <a:cubicBezTo>
                  <a:pt x="384468" y="3500097"/>
                  <a:pt x="327806" y="3463369"/>
                  <a:pt x="0" y="3491316"/>
                </a:cubicBezTo>
                <a:cubicBezTo>
                  <a:pt x="-4849" y="3231048"/>
                  <a:pt x="-16719" y="3103642"/>
                  <a:pt x="0" y="2862879"/>
                </a:cubicBezTo>
                <a:cubicBezTo>
                  <a:pt x="16719" y="2622116"/>
                  <a:pt x="-10091" y="2534685"/>
                  <a:pt x="0" y="2234442"/>
                </a:cubicBezTo>
                <a:cubicBezTo>
                  <a:pt x="10091" y="1934199"/>
                  <a:pt x="-24842" y="1768406"/>
                  <a:pt x="0" y="1536179"/>
                </a:cubicBezTo>
                <a:cubicBezTo>
                  <a:pt x="24842" y="1303952"/>
                  <a:pt x="-3531" y="1058904"/>
                  <a:pt x="0" y="907742"/>
                </a:cubicBezTo>
                <a:cubicBezTo>
                  <a:pt x="3531" y="756580"/>
                  <a:pt x="2701" y="431735"/>
                  <a:pt x="0" y="0"/>
                </a:cubicBezTo>
                <a:close/>
              </a:path>
            </a:pathLst>
          </a:custGeom>
          <a:solidFill>
            <a:schemeClr val="bg1">
              <a:lumMod val="95000"/>
            </a:schemeClr>
          </a:solidFill>
          <a:ln w="19050">
            <a:solidFill>
              <a:srgbClr val="CC0A75"/>
            </a:solidFill>
            <a:extLst>
              <a:ext uri="{C807C97D-BFC1-408E-A445-0C87EB9F89A2}">
                <ask:lineSketchStyleProps xmlns:ask="http://schemas.microsoft.com/office/drawing/2018/sketchyshapes" sd="181675012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200" b="1" dirty="0">
                <a:solidFill>
                  <a:schemeClr val="tx1">
                    <a:lumMod val="75000"/>
                    <a:lumOff val="25000"/>
                  </a:schemeClr>
                </a:solidFill>
              </a:rPr>
              <a:t>Pour les mineurs : </a:t>
            </a:r>
          </a:p>
          <a:p>
            <a:pPr lvl="0" algn="ctr"/>
            <a:r>
              <a:rPr lang="fr-FR" sz="1200" dirty="0">
                <a:solidFill>
                  <a:schemeClr val="accent4">
                    <a:lumMod val="75000"/>
                  </a:schemeClr>
                </a:solidFill>
              </a:rPr>
              <a:t>Gratuité de l’offre </a:t>
            </a:r>
            <a:r>
              <a:rPr lang="fr-FR" sz="1200" dirty="0" err="1">
                <a:solidFill>
                  <a:schemeClr val="accent4">
                    <a:lumMod val="75000"/>
                  </a:schemeClr>
                </a:solidFill>
              </a:rPr>
              <a:t>Banca</a:t>
            </a:r>
            <a:r>
              <a:rPr lang="fr-FR" sz="1200" dirty="0">
                <a:solidFill>
                  <a:schemeClr val="accent4">
                    <a:lumMod val="75000"/>
                  </a:schemeClr>
                </a:solidFill>
              </a:rPr>
              <a:t>            </a:t>
            </a:r>
            <a:r>
              <a:rPr lang="fr-FR" sz="1200" dirty="0">
                <a:solidFill>
                  <a:schemeClr val="tx1">
                    <a:lumMod val="75000"/>
                    <a:lumOff val="25000"/>
                  </a:schemeClr>
                </a:solidFill>
              </a:rPr>
              <a:t>(hors Formule Optimal) </a:t>
            </a:r>
          </a:p>
          <a:p>
            <a:pPr lvl="0" algn="ctr"/>
            <a:endParaRPr lang="fr-FR" sz="500" dirty="0">
              <a:solidFill>
                <a:schemeClr val="tx1">
                  <a:lumMod val="75000"/>
                  <a:lumOff val="25000"/>
                </a:schemeClr>
              </a:solidFill>
            </a:endParaRPr>
          </a:p>
          <a:p>
            <a:pPr lvl="0"/>
            <a:r>
              <a:rPr lang="fr-FR" sz="1200" dirty="0">
                <a:solidFill>
                  <a:schemeClr val="tx1">
                    <a:lumMod val="75000"/>
                    <a:lumOff val="25000"/>
                  </a:schemeClr>
                </a:solidFill>
              </a:rPr>
              <a:t>___________________________</a:t>
            </a:r>
          </a:p>
          <a:p>
            <a:pPr marL="171450" lvl="0" indent="-171450">
              <a:buFontTx/>
              <a:buChar char="-"/>
            </a:pPr>
            <a:endParaRPr lang="fr-FR" sz="1200" b="1" dirty="0">
              <a:solidFill>
                <a:schemeClr val="tx1">
                  <a:lumMod val="75000"/>
                  <a:lumOff val="25000"/>
                </a:schemeClr>
              </a:solidFill>
            </a:endParaRPr>
          </a:p>
          <a:p>
            <a:pPr lvl="0" algn="ctr"/>
            <a:r>
              <a:rPr lang="fr-FR" sz="1200" b="1" dirty="0">
                <a:solidFill>
                  <a:schemeClr val="tx1">
                    <a:lumMod val="75000"/>
                    <a:lumOff val="25000"/>
                  </a:schemeClr>
                </a:solidFill>
              </a:rPr>
              <a:t>Pour les 18/28 ans,                    </a:t>
            </a:r>
            <a:r>
              <a:rPr lang="fr-FR" sz="1200" dirty="0">
                <a:solidFill>
                  <a:schemeClr val="tx1">
                    <a:lumMod val="75000"/>
                    <a:lumOff val="25000"/>
                  </a:schemeClr>
                </a:solidFill>
              </a:rPr>
              <a:t>en Formule Confort : </a:t>
            </a:r>
          </a:p>
          <a:p>
            <a:pPr lvl="0" algn="ctr"/>
            <a:endParaRPr lang="fr-FR" sz="500" dirty="0">
              <a:solidFill>
                <a:schemeClr val="tx1">
                  <a:lumMod val="75000"/>
                  <a:lumOff val="25000"/>
                </a:schemeClr>
              </a:solidFill>
            </a:endParaRPr>
          </a:p>
          <a:p>
            <a:pPr marL="171450" lvl="0" indent="-171450">
              <a:buFontTx/>
              <a:buChar char="-"/>
            </a:pPr>
            <a:r>
              <a:rPr lang="fr-FR" sz="1200" dirty="0">
                <a:solidFill>
                  <a:schemeClr val="accent4">
                    <a:lumMod val="75000"/>
                  </a:schemeClr>
                </a:solidFill>
              </a:rPr>
              <a:t>2 ans de gratuité de la Visa Classic et tant que le client est étudiant</a:t>
            </a:r>
            <a:r>
              <a:rPr lang="fr-FR" sz="1200" dirty="0">
                <a:solidFill>
                  <a:schemeClr val="tx1">
                    <a:lumMod val="75000"/>
                    <a:lumOff val="25000"/>
                  </a:schemeClr>
                </a:solidFill>
              </a:rPr>
              <a:t>. </a:t>
            </a:r>
          </a:p>
          <a:p>
            <a:pPr marL="171450" lvl="0" indent="-171450">
              <a:buFontTx/>
              <a:buChar char="-"/>
            </a:pPr>
            <a:r>
              <a:rPr lang="fr-FR" sz="1200" dirty="0">
                <a:solidFill>
                  <a:schemeClr val="accent4">
                    <a:lumMod val="75000"/>
                  </a:schemeClr>
                </a:solidFill>
              </a:rPr>
              <a:t>Visa 1</a:t>
            </a:r>
            <a:r>
              <a:rPr lang="fr-FR" sz="1200" baseline="30000" dirty="0">
                <a:solidFill>
                  <a:schemeClr val="accent4">
                    <a:lumMod val="75000"/>
                  </a:schemeClr>
                </a:solidFill>
              </a:rPr>
              <a:t>er</a:t>
            </a:r>
            <a:r>
              <a:rPr lang="fr-FR" sz="1200" dirty="0">
                <a:solidFill>
                  <a:schemeClr val="accent4">
                    <a:lumMod val="75000"/>
                  </a:schemeClr>
                </a:solidFill>
              </a:rPr>
              <a:t> à 1 € / mois pendant     2 ans et tant que le client est étudiant</a:t>
            </a:r>
            <a:r>
              <a:rPr lang="fr-FR" sz="1200" dirty="0">
                <a:solidFill>
                  <a:schemeClr val="tx1">
                    <a:lumMod val="75000"/>
                    <a:lumOff val="25000"/>
                  </a:schemeClr>
                </a:solidFill>
              </a:rPr>
              <a:t>. </a:t>
            </a:r>
          </a:p>
          <a:p>
            <a:pPr marL="171450" lvl="0" indent="-171450">
              <a:buFontTx/>
              <a:buChar char="-"/>
            </a:pPr>
            <a:endParaRPr lang="fr-FR" sz="500" dirty="0">
              <a:solidFill>
                <a:schemeClr val="tx1">
                  <a:lumMod val="75000"/>
                  <a:lumOff val="25000"/>
                </a:schemeClr>
              </a:solidFill>
            </a:endParaRPr>
          </a:p>
          <a:p>
            <a:r>
              <a:rPr lang="fr-FR" sz="1200" dirty="0">
                <a:solidFill>
                  <a:schemeClr val="tx1">
                    <a:lumMod val="75000"/>
                    <a:lumOff val="25000"/>
                  </a:schemeClr>
                </a:solidFill>
              </a:rPr>
              <a:t>__________________________</a:t>
            </a:r>
            <a:r>
              <a:rPr lang="fr-FR" sz="1200" dirty="0">
                <a:solidFill>
                  <a:schemeClr val="accent4">
                    <a:lumMod val="75000"/>
                  </a:schemeClr>
                </a:solidFill>
              </a:rPr>
              <a:t>_</a:t>
            </a:r>
          </a:p>
          <a:p>
            <a:endParaRPr lang="fr-FR" sz="1400" dirty="0">
              <a:solidFill>
                <a:schemeClr val="accent4">
                  <a:lumMod val="75000"/>
                </a:schemeClr>
              </a:solidFill>
            </a:endParaRPr>
          </a:p>
          <a:p>
            <a:pPr algn="ctr"/>
            <a:r>
              <a:rPr lang="fr-FR" sz="1200" b="1" dirty="0">
                <a:solidFill>
                  <a:schemeClr val="accent4">
                    <a:lumMod val="75000"/>
                  </a:schemeClr>
                </a:solidFill>
              </a:rPr>
              <a:t>Formule Famille</a:t>
            </a:r>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80862" y="464147"/>
            <a:ext cx="9753370" cy="720000"/>
          </a:xfrm>
        </p:spPr>
        <p:txBody>
          <a:bodyPr/>
          <a:lstStyle/>
          <a:p>
            <a:r>
              <a:rPr lang="fr-FR" dirty="0"/>
              <a:t>Retrouvez nos offres Jeunes déclinées selon les univers d’Activation </a:t>
            </a:r>
          </a:p>
        </p:txBody>
      </p:sp>
      <p:grpSp>
        <p:nvGrpSpPr>
          <p:cNvPr id="33" name="Groupe 32">
            <a:extLst>
              <a:ext uri="{FF2B5EF4-FFF2-40B4-BE49-F238E27FC236}">
                <a16:creationId xmlns:a16="http://schemas.microsoft.com/office/drawing/2014/main" id="{EBB58E84-D312-469C-B03F-88038313B48E}"/>
              </a:ext>
            </a:extLst>
          </p:cNvPr>
          <p:cNvGrpSpPr/>
          <p:nvPr/>
        </p:nvGrpSpPr>
        <p:grpSpPr>
          <a:xfrm>
            <a:off x="1533210" y="1611984"/>
            <a:ext cx="932768" cy="316707"/>
            <a:chOff x="2500199" y="1246618"/>
            <a:chExt cx="932768" cy="316707"/>
          </a:xfrm>
        </p:grpSpPr>
        <p:pic>
          <p:nvPicPr>
            <p:cNvPr id="23" name="Image 22">
              <a:extLst>
                <a:ext uri="{FF2B5EF4-FFF2-40B4-BE49-F238E27FC236}">
                  <a16:creationId xmlns:a16="http://schemas.microsoft.com/office/drawing/2014/main" id="{E0A62F65-EBE9-4A6B-B72D-E210E860DC73}"/>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500199" y="1246618"/>
              <a:ext cx="932768" cy="316707"/>
            </a:xfrm>
            <a:prstGeom prst="rect">
              <a:avLst/>
            </a:prstGeom>
          </p:spPr>
        </p:pic>
        <p:pic>
          <p:nvPicPr>
            <p:cNvPr id="47" name="Image 46">
              <a:extLst>
                <a:ext uri="{FF2B5EF4-FFF2-40B4-BE49-F238E27FC236}">
                  <a16:creationId xmlns:a16="http://schemas.microsoft.com/office/drawing/2014/main" id="{7F187597-91F6-474E-BA33-5E64B377DDF2}"/>
                </a:ext>
              </a:extLst>
            </p:cNvPr>
            <p:cNvPicPr>
              <a:picLocks noChangeAspect="1"/>
            </p:cNvPicPr>
            <p:nvPr/>
          </p:nvPicPr>
          <p:blipFill rotWithShape="1">
            <a:blip r:embed="rId16" cstate="email">
              <a:duotone>
                <a:schemeClr val="accent4">
                  <a:shade val="45000"/>
                  <a:satMod val="135000"/>
                </a:schemeClr>
                <a:prstClr val="white"/>
              </a:duotone>
              <a:extLst>
                <a:ext uri="{28A0092B-C50C-407E-A947-70E740481C1C}">
                  <a14:useLocalDpi xmlns:a14="http://schemas.microsoft.com/office/drawing/2010/main"/>
                </a:ext>
              </a:extLst>
            </a:blip>
            <a:srcRect r="75116" b="9316"/>
            <a:stretch/>
          </p:blipFill>
          <p:spPr>
            <a:xfrm>
              <a:off x="2500199" y="1256521"/>
              <a:ext cx="232115" cy="287202"/>
            </a:xfrm>
            <a:prstGeom prst="rect">
              <a:avLst/>
            </a:prstGeom>
          </p:spPr>
        </p:pic>
      </p:grpSp>
      <p:grpSp>
        <p:nvGrpSpPr>
          <p:cNvPr id="34" name="Groupe 33">
            <a:extLst>
              <a:ext uri="{FF2B5EF4-FFF2-40B4-BE49-F238E27FC236}">
                <a16:creationId xmlns:a16="http://schemas.microsoft.com/office/drawing/2014/main" id="{BE5C62D0-2D06-4B3D-9683-84ED46A8ED33}"/>
              </a:ext>
            </a:extLst>
          </p:cNvPr>
          <p:cNvGrpSpPr/>
          <p:nvPr/>
        </p:nvGrpSpPr>
        <p:grpSpPr>
          <a:xfrm>
            <a:off x="4170394" y="1597865"/>
            <a:ext cx="1175722" cy="392279"/>
            <a:chOff x="1967783" y="2195959"/>
            <a:chExt cx="1175722" cy="392279"/>
          </a:xfrm>
        </p:grpSpPr>
        <p:pic>
          <p:nvPicPr>
            <p:cNvPr id="24" name="Image 23">
              <a:extLst>
                <a:ext uri="{FF2B5EF4-FFF2-40B4-BE49-F238E27FC236}">
                  <a16:creationId xmlns:a16="http://schemas.microsoft.com/office/drawing/2014/main" id="{DF1D0ECA-7610-4AE6-850F-A2A934FBFCA8}"/>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1967783" y="2195959"/>
              <a:ext cx="1175722" cy="329723"/>
            </a:xfrm>
            <a:prstGeom prst="rect">
              <a:avLst/>
            </a:prstGeom>
          </p:spPr>
        </p:pic>
        <p:pic>
          <p:nvPicPr>
            <p:cNvPr id="48" name="Image 47">
              <a:extLst>
                <a:ext uri="{FF2B5EF4-FFF2-40B4-BE49-F238E27FC236}">
                  <a16:creationId xmlns:a16="http://schemas.microsoft.com/office/drawing/2014/main" id="{E06100D1-E371-4452-BCE7-5CC474605FC3}"/>
                </a:ext>
              </a:extLst>
            </p:cNvPr>
            <p:cNvPicPr>
              <a:picLocks noChangeAspect="1"/>
            </p:cNvPicPr>
            <p:nvPr/>
          </p:nvPicPr>
          <p:blipFill rotWithShape="1">
            <a:blip r:embed="rId18" cstate="email">
              <a:duotone>
                <a:schemeClr val="accent4">
                  <a:shade val="45000"/>
                  <a:satMod val="135000"/>
                </a:schemeClr>
                <a:prstClr val="white"/>
              </a:duotone>
              <a:extLst>
                <a:ext uri="{28A0092B-C50C-407E-A947-70E740481C1C}">
                  <a14:useLocalDpi xmlns:a14="http://schemas.microsoft.com/office/drawing/2010/main"/>
                </a:ext>
              </a:extLst>
            </a:blip>
            <a:srcRect r="83119" b="-18914"/>
            <a:stretch/>
          </p:blipFill>
          <p:spPr>
            <a:xfrm>
              <a:off x="1967783" y="2196155"/>
              <a:ext cx="198474" cy="392083"/>
            </a:xfrm>
            <a:prstGeom prst="rect">
              <a:avLst/>
            </a:prstGeom>
          </p:spPr>
        </p:pic>
      </p:grpSp>
      <p:grpSp>
        <p:nvGrpSpPr>
          <p:cNvPr id="52" name="Groupe 51">
            <a:extLst>
              <a:ext uri="{FF2B5EF4-FFF2-40B4-BE49-F238E27FC236}">
                <a16:creationId xmlns:a16="http://schemas.microsoft.com/office/drawing/2014/main" id="{26896F4D-5F9A-4B82-9FDA-12F12DB34167}"/>
              </a:ext>
            </a:extLst>
          </p:cNvPr>
          <p:cNvGrpSpPr/>
          <p:nvPr/>
        </p:nvGrpSpPr>
        <p:grpSpPr>
          <a:xfrm>
            <a:off x="6134388" y="1638484"/>
            <a:ext cx="1362058" cy="379029"/>
            <a:chOff x="2459767" y="2648577"/>
            <a:chExt cx="1531475" cy="379178"/>
          </a:xfrm>
        </p:grpSpPr>
        <p:pic>
          <p:nvPicPr>
            <p:cNvPr id="25" name="Image 24">
              <a:extLst>
                <a:ext uri="{FF2B5EF4-FFF2-40B4-BE49-F238E27FC236}">
                  <a16:creationId xmlns:a16="http://schemas.microsoft.com/office/drawing/2014/main" id="{9EAF2050-EDB8-4EF6-B6E0-EBB944FEE432}"/>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2459767" y="2648577"/>
              <a:ext cx="1531475" cy="299353"/>
            </a:xfrm>
            <a:prstGeom prst="rect">
              <a:avLst/>
            </a:prstGeom>
          </p:spPr>
        </p:pic>
        <p:pic>
          <p:nvPicPr>
            <p:cNvPr id="49" name="Image 48">
              <a:extLst>
                <a:ext uri="{FF2B5EF4-FFF2-40B4-BE49-F238E27FC236}">
                  <a16:creationId xmlns:a16="http://schemas.microsoft.com/office/drawing/2014/main" id="{5523BC5D-C167-41D8-8632-D3CD416AE0D9}"/>
                </a:ext>
              </a:extLst>
            </p:cNvPr>
            <p:cNvPicPr>
              <a:picLocks noChangeAspect="1"/>
            </p:cNvPicPr>
            <p:nvPr/>
          </p:nvPicPr>
          <p:blipFill rotWithShape="1">
            <a:blip r:embed="rId20" cstate="email">
              <a:duotone>
                <a:schemeClr val="accent4">
                  <a:shade val="45000"/>
                  <a:satMod val="135000"/>
                </a:schemeClr>
                <a:prstClr val="white"/>
              </a:duotone>
              <a:extLst>
                <a:ext uri="{28A0092B-C50C-407E-A947-70E740481C1C}">
                  <a14:useLocalDpi xmlns:a14="http://schemas.microsoft.com/office/drawing/2010/main"/>
                </a:ext>
              </a:extLst>
            </a:blip>
            <a:srcRect r="85758" b="-23533"/>
            <a:stretch/>
          </p:blipFill>
          <p:spPr>
            <a:xfrm>
              <a:off x="2459767" y="2657957"/>
              <a:ext cx="218119" cy="369798"/>
            </a:xfrm>
            <a:prstGeom prst="rect">
              <a:avLst/>
            </a:prstGeom>
          </p:spPr>
        </p:pic>
      </p:grpSp>
      <p:grpSp>
        <p:nvGrpSpPr>
          <p:cNvPr id="53" name="Groupe 52">
            <a:extLst>
              <a:ext uri="{FF2B5EF4-FFF2-40B4-BE49-F238E27FC236}">
                <a16:creationId xmlns:a16="http://schemas.microsoft.com/office/drawing/2014/main" id="{C22DED6D-1807-4759-BB5B-178BEE2F36FF}"/>
              </a:ext>
            </a:extLst>
          </p:cNvPr>
          <p:cNvGrpSpPr/>
          <p:nvPr/>
        </p:nvGrpSpPr>
        <p:grpSpPr>
          <a:xfrm>
            <a:off x="8345685" y="1571373"/>
            <a:ext cx="950122" cy="303449"/>
            <a:chOff x="4704594" y="2088747"/>
            <a:chExt cx="950122" cy="303449"/>
          </a:xfrm>
        </p:grpSpPr>
        <p:pic>
          <p:nvPicPr>
            <p:cNvPr id="31" name="Image 30">
              <a:extLst>
                <a:ext uri="{FF2B5EF4-FFF2-40B4-BE49-F238E27FC236}">
                  <a16:creationId xmlns:a16="http://schemas.microsoft.com/office/drawing/2014/main" id="{5581CC17-284C-48F4-BF31-962C2391AF20}"/>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4704594" y="2088747"/>
              <a:ext cx="950122" cy="295015"/>
            </a:xfrm>
            <a:prstGeom prst="rect">
              <a:avLst/>
            </a:prstGeom>
          </p:spPr>
        </p:pic>
        <p:pic>
          <p:nvPicPr>
            <p:cNvPr id="50" name="Image 49">
              <a:extLst>
                <a:ext uri="{FF2B5EF4-FFF2-40B4-BE49-F238E27FC236}">
                  <a16:creationId xmlns:a16="http://schemas.microsoft.com/office/drawing/2014/main" id="{1318D5E1-6B1F-4FCB-B42B-76515F5A56F5}"/>
                </a:ext>
              </a:extLst>
            </p:cNvPr>
            <p:cNvPicPr>
              <a:picLocks noChangeAspect="1"/>
            </p:cNvPicPr>
            <p:nvPr/>
          </p:nvPicPr>
          <p:blipFill rotWithShape="1">
            <a:blip r:embed="rId22" cstate="email">
              <a:duotone>
                <a:schemeClr val="accent4">
                  <a:shade val="45000"/>
                  <a:satMod val="135000"/>
                </a:schemeClr>
                <a:prstClr val="white"/>
              </a:duotone>
              <a:extLst>
                <a:ext uri="{28A0092B-C50C-407E-A947-70E740481C1C}">
                  <a14:useLocalDpi xmlns:a14="http://schemas.microsoft.com/office/drawing/2010/main"/>
                </a:ext>
              </a:extLst>
            </a:blip>
            <a:srcRect r="79111"/>
            <a:stretch/>
          </p:blipFill>
          <p:spPr>
            <a:xfrm>
              <a:off x="4704594" y="2097181"/>
              <a:ext cx="198474" cy="295015"/>
            </a:xfrm>
            <a:prstGeom prst="rect">
              <a:avLst/>
            </a:prstGeom>
          </p:spPr>
        </p:pic>
      </p:grpSp>
      <p:grpSp>
        <p:nvGrpSpPr>
          <p:cNvPr id="54" name="Groupe 53">
            <a:extLst>
              <a:ext uri="{FF2B5EF4-FFF2-40B4-BE49-F238E27FC236}">
                <a16:creationId xmlns:a16="http://schemas.microsoft.com/office/drawing/2014/main" id="{4A3583A3-421E-41AA-BA41-452ED488159B}"/>
              </a:ext>
            </a:extLst>
          </p:cNvPr>
          <p:cNvGrpSpPr/>
          <p:nvPr/>
        </p:nvGrpSpPr>
        <p:grpSpPr>
          <a:xfrm>
            <a:off x="10019875" y="1649200"/>
            <a:ext cx="1314358" cy="246896"/>
            <a:chOff x="3126951" y="4538242"/>
            <a:chExt cx="1570521" cy="295015"/>
          </a:xfrm>
        </p:grpSpPr>
        <p:pic>
          <p:nvPicPr>
            <p:cNvPr id="32" name="Image 31">
              <a:extLst>
                <a:ext uri="{FF2B5EF4-FFF2-40B4-BE49-F238E27FC236}">
                  <a16:creationId xmlns:a16="http://schemas.microsoft.com/office/drawing/2014/main" id="{89C01351-04B2-47B6-9C2C-727A9042D7B8}"/>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3126951" y="4538242"/>
              <a:ext cx="1570521" cy="295015"/>
            </a:xfrm>
            <a:prstGeom prst="rect">
              <a:avLst/>
            </a:prstGeom>
          </p:spPr>
        </p:pic>
        <p:pic>
          <p:nvPicPr>
            <p:cNvPr id="51" name="Image 50">
              <a:extLst>
                <a:ext uri="{FF2B5EF4-FFF2-40B4-BE49-F238E27FC236}">
                  <a16:creationId xmlns:a16="http://schemas.microsoft.com/office/drawing/2014/main" id="{8566303A-9973-4279-8746-A8A38940F81B}"/>
                </a:ext>
              </a:extLst>
            </p:cNvPr>
            <p:cNvPicPr>
              <a:picLocks noChangeAspect="1"/>
            </p:cNvPicPr>
            <p:nvPr/>
          </p:nvPicPr>
          <p:blipFill rotWithShape="1">
            <a:blip r:embed="rId24" cstate="email">
              <a:duotone>
                <a:schemeClr val="accent4">
                  <a:shade val="45000"/>
                  <a:satMod val="135000"/>
                </a:schemeClr>
                <a:prstClr val="white"/>
              </a:duotone>
              <a:extLst>
                <a:ext uri="{28A0092B-C50C-407E-A947-70E740481C1C}">
                  <a14:useLocalDpi xmlns:a14="http://schemas.microsoft.com/office/drawing/2010/main"/>
                </a:ext>
              </a:extLst>
            </a:blip>
            <a:srcRect r="87109"/>
            <a:stretch/>
          </p:blipFill>
          <p:spPr>
            <a:xfrm>
              <a:off x="3143505" y="4538242"/>
              <a:ext cx="202449" cy="295015"/>
            </a:xfrm>
            <a:prstGeom prst="rect">
              <a:avLst/>
            </a:prstGeom>
          </p:spPr>
        </p:pic>
      </p:grpSp>
      <p:pic>
        <p:nvPicPr>
          <p:cNvPr id="1030" name="Picture 6" descr="Icône numéro 1">
            <a:extLst>
              <a:ext uri="{FF2B5EF4-FFF2-40B4-BE49-F238E27FC236}">
                <a16:creationId xmlns:a16="http://schemas.microsoft.com/office/drawing/2014/main" id="{11516D5A-D075-4FA9-9517-0C331184EF4E}"/>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1750317" y="1941459"/>
            <a:ext cx="319513" cy="31951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cône numéro 2">
            <a:extLst>
              <a:ext uri="{FF2B5EF4-FFF2-40B4-BE49-F238E27FC236}">
                <a16:creationId xmlns:a16="http://schemas.microsoft.com/office/drawing/2014/main" id="{4D1743A5-71A4-4F23-86AF-7522607965F8}"/>
              </a:ext>
            </a:extLst>
          </p:cNvPr>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1733247" y="2913054"/>
            <a:ext cx="320400" cy="320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cône numéro 3">
            <a:extLst>
              <a:ext uri="{FF2B5EF4-FFF2-40B4-BE49-F238E27FC236}">
                <a16:creationId xmlns:a16="http://schemas.microsoft.com/office/drawing/2014/main" id="{58B1DCB9-CC1B-4086-B3AC-425129B31BEE}"/>
              </a:ext>
            </a:extLst>
          </p:cNvPr>
          <p:cNvPicPr>
            <a:picLocks noChangeAspect="1"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1727193" y="4848219"/>
            <a:ext cx="320400" cy="320400"/>
          </a:xfrm>
          <a:prstGeom prst="rect">
            <a:avLst/>
          </a:prstGeom>
          <a:noFill/>
          <a:extLst>
            <a:ext uri="{909E8E84-426E-40DD-AFC4-6F175D3DCCD1}">
              <a14:hiddenFill xmlns:a14="http://schemas.microsoft.com/office/drawing/2010/main">
                <a:solidFill>
                  <a:srgbClr val="FFFFFF"/>
                </a:solidFill>
              </a14:hiddenFill>
            </a:ext>
          </a:extLst>
        </p:spPr>
      </p:pic>
      <p:sp>
        <p:nvSpPr>
          <p:cNvPr id="61" name="Rectangle 60">
            <a:extLst>
              <a:ext uri="{FF2B5EF4-FFF2-40B4-BE49-F238E27FC236}">
                <a16:creationId xmlns:a16="http://schemas.microsoft.com/office/drawing/2014/main" id="{723D975E-8304-48BA-BEA7-A4436BE66390}"/>
              </a:ext>
            </a:extLst>
          </p:cNvPr>
          <p:cNvSpPr/>
          <p:nvPr/>
        </p:nvSpPr>
        <p:spPr>
          <a:xfrm>
            <a:off x="3467360" y="2091103"/>
            <a:ext cx="2101007" cy="3491316"/>
          </a:xfrm>
          <a:custGeom>
            <a:avLst/>
            <a:gdLst>
              <a:gd name="connsiteX0" fmla="*/ 0 w 2101007"/>
              <a:gd name="connsiteY0" fmla="*/ 0 h 3491316"/>
              <a:gd name="connsiteX1" fmla="*/ 567272 w 2101007"/>
              <a:gd name="connsiteY1" fmla="*/ 0 h 3491316"/>
              <a:gd name="connsiteX2" fmla="*/ 1092524 w 2101007"/>
              <a:gd name="connsiteY2" fmla="*/ 0 h 3491316"/>
              <a:gd name="connsiteX3" fmla="*/ 1596765 w 2101007"/>
              <a:gd name="connsiteY3" fmla="*/ 0 h 3491316"/>
              <a:gd name="connsiteX4" fmla="*/ 2101007 w 2101007"/>
              <a:gd name="connsiteY4" fmla="*/ 0 h 3491316"/>
              <a:gd name="connsiteX5" fmla="*/ 2101007 w 2101007"/>
              <a:gd name="connsiteY5" fmla="*/ 593524 h 3491316"/>
              <a:gd name="connsiteX6" fmla="*/ 2101007 w 2101007"/>
              <a:gd name="connsiteY6" fmla="*/ 1221961 h 3491316"/>
              <a:gd name="connsiteX7" fmla="*/ 2101007 w 2101007"/>
              <a:gd name="connsiteY7" fmla="*/ 1920224 h 3491316"/>
              <a:gd name="connsiteX8" fmla="*/ 2101007 w 2101007"/>
              <a:gd name="connsiteY8" fmla="*/ 2513748 h 3491316"/>
              <a:gd name="connsiteX9" fmla="*/ 2101007 w 2101007"/>
              <a:gd name="connsiteY9" fmla="*/ 3491316 h 3491316"/>
              <a:gd name="connsiteX10" fmla="*/ 1575755 w 2101007"/>
              <a:gd name="connsiteY10" fmla="*/ 3491316 h 3491316"/>
              <a:gd name="connsiteX11" fmla="*/ 1050504 w 2101007"/>
              <a:gd name="connsiteY11" fmla="*/ 3491316 h 3491316"/>
              <a:gd name="connsiteX12" fmla="*/ 504242 w 2101007"/>
              <a:gd name="connsiteY12" fmla="*/ 3491316 h 3491316"/>
              <a:gd name="connsiteX13" fmla="*/ 0 w 2101007"/>
              <a:gd name="connsiteY13" fmla="*/ 3491316 h 3491316"/>
              <a:gd name="connsiteX14" fmla="*/ 0 w 2101007"/>
              <a:gd name="connsiteY14" fmla="*/ 2793053 h 3491316"/>
              <a:gd name="connsiteX15" fmla="*/ 0 w 2101007"/>
              <a:gd name="connsiteY15" fmla="*/ 2094790 h 3491316"/>
              <a:gd name="connsiteX16" fmla="*/ 0 w 2101007"/>
              <a:gd name="connsiteY16" fmla="*/ 1501266 h 3491316"/>
              <a:gd name="connsiteX17" fmla="*/ 0 w 2101007"/>
              <a:gd name="connsiteY17" fmla="*/ 733176 h 3491316"/>
              <a:gd name="connsiteX18" fmla="*/ 0 w 2101007"/>
              <a:gd name="connsiteY18" fmla="*/ 0 h 3491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01007" h="3491316" fill="none" extrusionOk="0">
                <a:moveTo>
                  <a:pt x="0" y="0"/>
                </a:moveTo>
                <a:cubicBezTo>
                  <a:pt x="252936" y="-8184"/>
                  <a:pt x="315472" y="2236"/>
                  <a:pt x="567272" y="0"/>
                </a:cubicBezTo>
                <a:cubicBezTo>
                  <a:pt x="819072" y="-2236"/>
                  <a:pt x="888408" y="18436"/>
                  <a:pt x="1092524" y="0"/>
                </a:cubicBezTo>
                <a:cubicBezTo>
                  <a:pt x="1296640" y="-18436"/>
                  <a:pt x="1405474" y="16304"/>
                  <a:pt x="1596765" y="0"/>
                </a:cubicBezTo>
                <a:cubicBezTo>
                  <a:pt x="1788056" y="-16304"/>
                  <a:pt x="1997479" y="18669"/>
                  <a:pt x="2101007" y="0"/>
                </a:cubicBezTo>
                <a:cubicBezTo>
                  <a:pt x="2107393" y="131915"/>
                  <a:pt x="2118189" y="395346"/>
                  <a:pt x="2101007" y="593524"/>
                </a:cubicBezTo>
                <a:cubicBezTo>
                  <a:pt x="2083825" y="791702"/>
                  <a:pt x="2114801" y="1001593"/>
                  <a:pt x="2101007" y="1221961"/>
                </a:cubicBezTo>
                <a:cubicBezTo>
                  <a:pt x="2087213" y="1442329"/>
                  <a:pt x="2127380" y="1684574"/>
                  <a:pt x="2101007" y="1920224"/>
                </a:cubicBezTo>
                <a:cubicBezTo>
                  <a:pt x="2074634" y="2155874"/>
                  <a:pt x="2115036" y="2385804"/>
                  <a:pt x="2101007" y="2513748"/>
                </a:cubicBezTo>
                <a:cubicBezTo>
                  <a:pt x="2086978" y="2641692"/>
                  <a:pt x="2132114" y="3160901"/>
                  <a:pt x="2101007" y="3491316"/>
                </a:cubicBezTo>
                <a:cubicBezTo>
                  <a:pt x="1849805" y="3499410"/>
                  <a:pt x="1826815" y="3498879"/>
                  <a:pt x="1575755" y="3491316"/>
                </a:cubicBezTo>
                <a:cubicBezTo>
                  <a:pt x="1324695" y="3483753"/>
                  <a:pt x="1156751" y="3469033"/>
                  <a:pt x="1050504" y="3491316"/>
                </a:cubicBezTo>
                <a:cubicBezTo>
                  <a:pt x="944257" y="3513599"/>
                  <a:pt x="662528" y="3497874"/>
                  <a:pt x="504242" y="3491316"/>
                </a:cubicBezTo>
                <a:cubicBezTo>
                  <a:pt x="345956" y="3484758"/>
                  <a:pt x="160265" y="3474715"/>
                  <a:pt x="0" y="3491316"/>
                </a:cubicBezTo>
                <a:cubicBezTo>
                  <a:pt x="-13849" y="3333656"/>
                  <a:pt x="-15714" y="2961726"/>
                  <a:pt x="0" y="2793053"/>
                </a:cubicBezTo>
                <a:cubicBezTo>
                  <a:pt x="15714" y="2624380"/>
                  <a:pt x="14748" y="2287962"/>
                  <a:pt x="0" y="2094790"/>
                </a:cubicBezTo>
                <a:cubicBezTo>
                  <a:pt x="-14748" y="1901618"/>
                  <a:pt x="-15328" y="1688914"/>
                  <a:pt x="0" y="1501266"/>
                </a:cubicBezTo>
                <a:cubicBezTo>
                  <a:pt x="15328" y="1313618"/>
                  <a:pt x="-38071" y="1089837"/>
                  <a:pt x="0" y="733176"/>
                </a:cubicBezTo>
                <a:cubicBezTo>
                  <a:pt x="38071" y="376515"/>
                  <a:pt x="7704" y="158127"/>
                  <a:pt x="0" y="0"/>
                </a:cubicBezTo>
                <a:close/>
              </a:path>
              <a:path w="2101007" h="3491316" stroke="0" extrusionOk="0">
                <a:moveTo>
                  <a:pt x="0" y="0"/>
                </a:moveTo>
                <a:cubicBezTo>
                  <a:pt x="203285" y="25292"/>
                  <a:pt x="442666" y="-17584"/>
                  <a:pt x="567272" y="0"/>
                </a:cubicBezTo>
                <a:cubicBezTo>
                  <a:pt x="691878" y="17584"/>
                  <a:pt x="934897" y="-21502"/>
                  <a:pt x="1029493" y="0"/>
                </a:cubicBezTo>
                <a:cubicBezTo>
                  <a:pt x="1124089" y="21502"/>
                  <a:pt x="1296775" y="-8812"/>
                  <a:pt x="1554745" y="0"/>
                </a:cubicBezTo>
                <a:cubicBezTo>
                  <a:pt x="1812715" y="8812"/>
                  <a:pt x="1870842" y="20528"/>
                  <a:pt x="2101007" y="0"/>
                </a:cubicBezTo>
                <a:cubicBezTo>
                  <a:pt x="2117695" y="240052"/>
                  <a:pt x="2117150" y="462064"/>
                  <a:pt x="2101007" y="628437"/>
                </a:cubicBezTo>
                <a:cubicBezTo>
                  <a:pt x="2084864" y="794810"/>
                  <a:pt x="2106008" y="1032573"/>
                  <a:pt x="2101007" y="1291787"/>
                </a:cubicBezTo>
                <a:cubicBezTo>
                  <a:pt x="2096007" y="1551001"/>
                  <a:pt x="2078304" y="1631561"/>
                  <a:pt x="2101007" y="1885311"/>
                </a:cubicBezTo>
                <a:cubicBezTo>
                  <a:pt x="2123710" y="2139061"/>
                  <a:pt x="2101088" y="2211518"/>
                  <a:pt x="2101007" y="2478834"/>
                </a:cubicBezTo>
                <a:cubicBezTo>
                  <a:pt x="2100926" y="2746150"/>
                  <a:pt x="2081806" y="3229264"/>
                  <a:pt x="2101007" y="3491316"/>
                </a:cubicBezTo>
                <a:cubicBezTo>
                  <a:pt x="1942316" y="3510769"/>
                  <a:pt x="1755469" y="3506070"/>
                  <a:pt x="1617775" y="3491316"/>
                </a:cubicBezTo>
                <a:cubicBezTo>
                  <a:pt x="1480081" y="3476562"/>
                  <a:pt x="1292432" y="3482634"/>
                  <a:pt x="1071514" y="3491316"/>
                </a:cubicBezTo>
                <a:cubicBezTo>
                  <a:pt x="850596" y="3499998"/>
                  <a:pt x="793358" y="3509268"/>
                  <a:pt x="588282" y="3491316"/>
                </a:cubicBezTo>
                <a:cubicBezTo>
                  <a:pt x="383206" y="3473364"/>
                  <a:pt x="199965" y="3505924"/>
                  <a:pt x="0" y="3491316"/>
                </a:cubicBezTo>
                <a:cubicBezTo>
                  <a:pt x="-28012" y="3209478"/>
                  <a:pt x="-674" y="3108328"/>
                  <a:pt x="0" y="2758140"/>
                </a:cubicBezTo>
                <a:cubicBezTo>
                  <a:pt x="674" y="2407952"/>
                  <a:pt x="24768" y="2323425"/>
                  <a:pt x="0" y="2094790"/>
                </a:cubicBezTo>
                <a:cubicBezTo>
                  <a:pt x="-24768" y="1866155"/>
                  <a:pt x="-17836" y="1691546"/>
                  <a:pt x="0" y="1431440"/>
                </a:cubicBezTo>
                <a:cubicBezTo>
                  <a:pt x="17836" y="1171334"/>
                  <a:pt x="14195" y="1029732"/>
                  <a:pt x="0" y="837916"/>
                </a:cubicBezTo>
                <a:cubicBezTo>
                  <a:pt x="-14195" y="646100"/>
                  <a:pt x="28565" y="351151"/>
                  <a:pt x="0" y="0"/>
                </a:cubicBezTo>
                <a:close/>
              </a:path>
            </a:pathLst>
          </a:custGeom>
          <a:solidFill>
            <a:schemeClr val="bg1">
              <a:lumMod val="95000"/>
            </a:schemeClr>
          </a:solidFill>
          <a:ln w="19050">
            <a:solidFill>
              <a:srgbClr val="A51686"/>
            </a:solidFill>
            <a:extLst>
              <a:ext uri="{C807C97D-BFC1-408E-A445-0C87EB9F89A2}">
                <ask:lineSketchStyleProps xmlns:ask="http://schemas.microsoft.com/office/drawing/2018/sketchyshapes" sd="163643124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200" dirty="0">
                <a:solidFill>
                  <a:schemeClr val="tx1">
                    <a:lumMod val="75000"/>
                    <a:lumOff val="25000"/>
                  </a:schemeClr>
                </a:solidFill>
              </a:rPr>
              <a:t>Dans le cadre d’une EER, </a:t>
            </a:r>
            <a:r>
              <a:rPr lang="fr-FR" sz="1200" dirty="0">
                <a:solidFill>
                  <a:schemeClr val="accent4">
                    <a:lumMod val="75000"/>
                  </a:schemeClr>
                </a:solidFill>
              </a:rPr>
              <a:t>20 € offerts </a:t>
            </a:r>
          </a:p>
          <a:p>
            <a:pPr lvl="0" algn="ctr"/>
            <a:r>
              <a:rPr lang="fr-FR" sz="1200" dirty="0">
                <a:solidFill>
                  <a:schemeClr val="tx1">
                    <a:lumMod val="75000"/>
                    <a:lumOff val="25000"/>
                  </a:schemeClr>
                </a:solidFill>
              </a:rPr>
              <a:t>pour toute ouverture</a:t>
            </a:r>
          </a:p>
          <a:p>
            <a:pPr lvl="0" algn="ctr"/>
            <a:r>
              <a:rPr lang="fr-FR" sz="1200" dirty="0">
                <a:solidFill>
                  <a:schemeClr val="tx1">
                    <a:lumMod val="75000"/>
                    <a:lumOff val="25000"/>
                  </a:schemeClr>
                </a:solidFill>
              </a:rPr>
              <a:t>d’un Livret A </a:t>
            </a:r>
          </a:p>
          <a:p>
            <a:pPr lvl="0" algn="ctr"/>
            <a:r>
              <a:rPr lang="fr-FR" sz="1200" dirty="0">
                <a:solidFill>
                  <a:schemeClr val="tx1">
                    <a:lumMod val="75000"/>
                    <a:lumOff val="25000"/>
                  </a:schemeClr>
                </a:solidFill>
              </a:rPr>
              <a:t>ou d’un livret 6/12 </a:t>
            </a:r>
          </a:p>
          <a:p>
            <a:pPr lvl="0" algn="ctr"/>
            <a:r>
              <a:rPr lang="fr-FR" sz="1200" b="1" dirty="0">
                <a:solidFill>
                  <a:schemeClr val="tx1">
                    <a:lumMod val="75000"/>
                    <a:lumOff val="25000"/>
                  </a:schemeClr>
                </a:solidFill>
              </a:rPr>
              <a:t>jusqu’aux 11 ans inclus </a:t>
            </a:r>
          </a:p>
          <a:p>
            <a:pPr lvl="0" algn="ctr"/>
            <a:endParaRPr lang="fr-FR" sz="500" dirty="0">
              <a:solidFill>
                <a:schemeClr val="tx1">
                  <a:lumMod val="75000"/>
                  <a:lumOff val="25000"/>
                </a:schemeClr>
              </a:solidFill>
            </a:endParaRPr>
          </a:p>
          <a:p>
            <a:pPr lvl="0" algn="ctr"/>
            <a:endParaRPr lang="fr-FR" sz="500" dirty="0">
              <a:solidFill>
                <a:schemeClr val="tx1">
                  <a:lumMod val="75000"/>
                  <a:lumOff val="25000"/>
                </a:schemeClr>
              </a:solidFill>
            </a:endParaRPr>
          </a:p>
          <a:p>
            <a:pPr lvl="0" algn="ctr"/>
            <a:endParaRPr lang="fr-FR" sz="500" dirty="0">
              <a:solidFill>
                <a:schemeClr val="tx1">
                  <a:lumMod val="75000"/>
                  <a:lumOff val="25000"/>
                </a:schemeClr>
              </a:solidFill>
            </a:endParaRPr>
          </a:p>
          <a:p>
            <a:pPr lvl="0"/>
            <a:r>
              <a:rPr lang="fr-FR" sz="1200" dirty="0">
                <a:solidFill>
                  <a:schemeClr val="tx1">
                    <a:lumMod val="75000"/>
                    <a:lumOff val="25000"/>
                  </a:schemeClr>
                </a:solidFill>
              </a:rPr>
              <a:t>______________________</a:t>
            </a:r>
          </a:p>
          <a:p>
            <a:pPr lvl="0"/>
            <a:endParaRPr lang="fr-FR" sz="1200" b="1" dirty="0">
              <a:solidFill>
                <a:schemeClr val="tx1">
                  <a:lumMod val="75000"/>
                  <a:lumOff val="25000"/>
                </a:schemeClr>
              </a:solidFill>
            </a:endParaRPr>
          </a:p>
          <a:p>
            <a:pPr lvl="0" algn="ctr"/>
            <a:r>
              <a:rPr lang="fr-FR" sz="1200" b="1" dirty="0">
                <a:solidFill>
                  <a:schemeClr val="tx1">
                    <a:lumMod val="75000"/>
                    <a:lumOff val="25000"/>
                  </a:schemeClr>
                </a:solidFill>
              </a:rPr>
              <a:t>Livret 6 / 12</a:t>
            </a:r>
          </a:p>
          <a:p>
            <a:pPr lvl="0" algn="ctr"/>
            <a:r>
              <a:rPr lang="fr-FR" sz="1200" dirty="0">
                <a:solidFill>
                  <a:schemeClr val="accent4">
                    <a:lumMod val="75000"/>
                  </a:schemeClr>
                </a:solidFill>
              </a:rPr>
              <a:t>4 % Brut</a:t>
            </a:r>
          </a:p>
          <a:p>
            <a:pPr lvl="0" algn="ctr"/>
            <a:endParaRPr lang="fr-FR" sz="500" dirty="0">
              <a:solidFill>
                <a:schemeClr val="accent4">
                  <a:lumMod val="75000"/>
                </a:schemeClr>
              </a:solidFill>
            </a:endParaRPr>
          </a:p>
          <a:p>
            <a:pPr marL="171450" lvl="0" indent="-171450">
              <a:buFontTx/>
              <a:buChar char="-"/>
            </a:pPr>
            <a:endParaRPr lang="fr-FR" sz="500" dirty="0">
              <a:solidFill>
                <a:schemeClr val="tx1">
                  <a:lumMod val="75000"/>
                  <a:lumOff val="25000"/>
                </a:schemeClr>
              </a:solidFill>
            </a:endParaRPr>
          </a:p>
          <a:p>
            <a:r>
              <a:rPr lang="fr-FR" sz="1200" dirty="0">
                <a:solidFill>
                  <a:schemeClr val="tx1">
                    <a:lumMod val="75000"/>
                    <a:lumOff val="25000"/>
                  </a:schemeClr>
                </a:solidFill>
              </a:rPr>
              <a:t>_____________________</a:t>
            </a:r>
            <a:r>
              <a:rPr lang="fr-FR" sz="1200" dirty="0">
                <a:solidFill>
                  <a:schemeClr val="accent4">
                    <a:lumMod val="75000"/>
                  </a:schemeClr>
                </a:solidFill>
              </a:rPr>
              <a:t>_</a:t>
            </a:r>
          </a:p>
          <a:p>
            <a:endParaRPr lang="fr-FR" sz="500" dirty="0">
              <a:solidFill>
                <a:schemeClr val="accent4">
                  <a:lumMod val="75000"/>
                </a:schemeClr>
              </a:solidFill>
            </a:endParaRPr>
          </a:p>
          <a:p>
            <a:pPr algn="ctr"/>
            <a:endParaRPr lang="fr-FR" sz="1200" dirty="0">
              <a:solidFill>
                <a:schemeClr val="accent4">
                  <a:lumMod val="75000"/>
                </a:schemeClr>
              </a:solidFill>
            </a:endParaRPr>
          </a:p>
          <a:p>
            <a:pPr algn="ctr"/>
            <a:r>
              <a:rPr lang="fr-FR" sz="1200" b="1" dirty="0">
                <a:solidFill>
                  <a:schemeClr val="tx1">
                    <a:lumMod val="75000"/>
                    <a:lumOff val="25000"/>
                  </a:schemeClr>
                </a:solidFill>
              </a:rPr>
              <a:t>Livret Jeune </a:t>
            </a:r>
          </a:p>
          <a:p>
            <a:pPr algn="ctr"/>
            <a:r>
              <a:rPr lang="fr-FR" sz="1200" dirty="0">
                <a:solidFill>
                  <a:schemeClr val="accent4">
                    <a:lumMod val="75000"/>
                  </a:schemeClr>
                </a:solidFill>
              </a:rPr>
              <a:t>4 % net</a:t>
            </a:r>
          </a:p>
        </p:txBody>
      </p:sp>
      <p:pic>
        <p:nvPicPr>
          <p:cNvPr id="63" name="Picture 8" descr="Icône numéro 2">
            <a:extLst>
              <a:ext uri="{FF2B5EF4-FFF2-40B4-BE49-F238E27FC236}">
                <a16:creationId xmlns:a16="http://schemas.microsoft.com/office/drawing/2014/main" id="{8D702D27-224E-437B-8138-94467FBAF745}"/>
              </a:ext>
            </a:extLst>
          </p:cNvPr>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4357663" y="3635014"/>
            <a:ext cx="320400" cy="32040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10" descr="Icône numéro 3">
            <a:extLst>
              <a:ext uri="{FF2B5EF4-FFF2-40B4-BE49-F238E27FC236}">
                <a16:creationId xmlns:a16="http://schemas.microsoft.com/office/drawing/2014/main" id="{2D049B9C-98A4-4F4D-8E84-C8CA225E116E}"/>
              </a:ext>
            </a:extLst>
          </p:cNvPr>
          <p:cNvPicPr>
            <a:picLocks noChangeAspect="1"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4357663" y="4517522"/>
            <a:ext cx="320400" cy="320400"/>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64">
            <a:extLst>
              <a:ext uri="{FF2B5EF4-FFF2-40B4-BE49-F238E27FC236}">
                <a16:creationId xmlns:a16="http://schemas.microsoft.com/office/drawing/2014/main" id="{CC131513-2D89-4A31-9F99-AC3BA014BFFC}"/>
              </a:ext>
            </a:extLst>
          </p:cNvPr>
          <p:cNvSpPr/>
          <p:nvPr/>
        </p:nvSpPr>
        <p:spPr>
          <a:xfrm>
            <a:off x="5793208" y="2091103"/>
            <a:ext cx="1668580" cy="3491316"/>
          </a:xfrm>
          <a:custGeom>
            <a:avLst/>
            <a:gdLst>
              <a:gd name="connsiteX0" fmla="*/ 0 w 1668580"/>
              <a:gd name="connsiteY0" fmla="*/ 0 h 3491316"/>
              <a:gd name="connsiteX1" fmla="*/ 556193 w 1668580"/>
              <a:gd name="connsiteY1" fmla="*/ 0 h 3491316"/>
              <a:gd name="connsiteX2" fmla="*/ 1079015 w 1668580"/>
              <a:gd name="connsiteY2" fmla="*/ 0 h 3491316"/>
              <a:gd name="connsiteX3" fmla="*/ 1668580 w 1668580"/>
              <a:gd name="connsiteY3" fmla="*/ 0 h 3491316"/>
              <a:gd name="connsiteX4" fmla="*/ 1668580 w 1668580"/>
              <a:gd name="connsiteY4" fmla="*/ 733176 h 3491316"/>
              <a:gd name="connsiteX5" fmla="*/ 1668580 w 1668580"/>
              <a:gd name="connsiteY5" fmla="*/ 1501266 h 3491316"/>
              <a:gd name="connsiteX6" fmla="*/ 1668580 w 1668580"/>
              <a:gd name="connsiteY6" fmla="*/ 2199529 h 3491316"/>
              <a:gd name="connsiteX7" fmla="*/ 1668580 w 1668580"/>
              <a:gd name="connsiteY7" fmla="*/ 3491316 h 3491316"/>
              <a:gd name="connsiteX8" fmla="*/ 1129072 w 1668580"/>
              <a:gd name="connsiteY8" fmla="*/ 3491316 h 3491316"/>
              <a:gd name="connsiteX9" fmla="*/ 572879 w 1668580"/>
              <a:gd name="connsiteY9" fmla="*/ 3491316 h 3491316"/>
              <a:gd name="connsiteX10" fmla="*/ 0 w 1668580"/>
              <a:gd name="connsiteY10" fmla="*/ 3491316 h 3491316"/>
              <a:gd name="connsiteX11" fmla="*/ 0 w 1668580"/>
              <a:gd name="connsiteY11" fmla="*/ 2897792 h 3491316"/>
              <a:gd name="connsiteX12" fmla="*/ 0 w 1668580"/>
              <a:gd name="connsiteY12" fmla="*/ 2164616 h 3491316"/>
              <a:gd name="connsiteX13" fmla="*/ 0 w 1668580"/>
              <a:gd name="connsiteY13" fmla="*/ 1501266 h 3491316"/>
              <a:gd name="connsiteX14" fmla="*/ 0 w 1668580"/>
              <a:gd name="connsiteY14" fmla="*/ 907742 h 3491316"/>
              <a:gd name="connsiteX15" fmla="*/ 0 w 1668580"/>
              <a:gd name="connsiteY15" fmla="*/ 0 h 3491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8580" h="3491316" fill="none" extrusionOk="0">
                <a:moveTo>
                  <a:pt x="0" y="0"/>
                </a:moveTo>
                <a:cubicBezTo>
                  <a:pt x="118825" y="18193"/>
                  <a:pt x="395072" y="-21567"/>
                  <a:pt x="556193" y="0"/>
                </a:cubicBezTo>
                <a:cubicBezTo>
                  <a:pt x="717314" y="21567"/>
                  <a:pt x="940591" y="-171"/>
                  <a:pt x="1079015" y="0"/>
                </a:cubicBezTo>
                <a:cubicBezTo>
                  <a:pt x="1217439" y="171"/>
                  <a:pt x="1479216" y="-5270"/>
                  <a:pt x="1668580" y="0"/>
                </a:cubicBezTo>
                <a:cubicBezTo>
                  <a:pt x="1669428" y="250517"/>
                  <a:pt x="1677076" y="552709"/>
                  <a:pt x="1668580" y="733176"/>
                </a:cubicBezTo>
                <a:cubicBezTo>
                  <a:pt x="1660084" y="913643"/>
                  <a:pt x="1695434" y="1330447"/>
                  <a:pt x="1668580" y="1501266"/>
                </a:cubicBezTo>
                <a:cubicBezTo>
                  <a:pt x="1641727" y="1672085"/>
                  <a:pt x="1644776" y="2052450"/>
                  <a:pt x="1668580" y="2199529"/>
                </a:cubicBezTo>
                <a:cubicBezTo>
                  <a:pt x="1692384" y="2346608"/>
                  <a:pt x="1702232" y="3148691"/>
                  <a:pt x="1668580" y="3491316"/>
                </a:cubicBezTo>
                <a:cubicBezTo>
                  <a:pt x="1467984" y="3467361"/>
                  <a:pt x="1244534" y="3513794"/>
                  <a:pt x="1129072" y="3491316"/>
                </a:cubicBezTo>
                <a:cubicBezTo>
                  <a:pt x="1013610" y="3468838"/>
                  <a:pt x="818799" y="3493200"/>
                  <a:pt x="572879" y="3491316"/>
                </a:cubicBezTo>
                <a:cubicBezTo>
                  <a:pt x="326959" y="3489432"/>
                  <a:pt x="150796" y="3479904"/>
                  <a:pt x="0" y="3491316"/>
                </a:cubicBezTo>
                <a:cubicBezTo>
                  <a:pt x="-6237" y="3264282"/>
                  <a:pt x="2900" y="3055550"/>
                  <a:pt x="0" y="2897792"/>
                </a:cubicBezTo>
                <a:cubicBezTo>
                  <a:pt x="-2900" y="2740034"/>
                  <a:pt x="-25901" y="2499472"/>
                  <a:pt x="0" y="2164616"/>
                </a:cubicBezTo>
                <a:cubicBezTo>
                  <a:pt x="25901" y="1829760"/>
                  <a:pt x="-4551" y="1774890"/>
                  <a:pt x="0" y="1501266"/>
                </a:cubicBezTo>
                <a:cubicBezTo>
                  <a:pt x="4551" y="1227642"/>
                  <a:pt x="-16950" y="1107997"/>
                  <a:pt x="0" y="907742"/>
                </a:cubicBezTo>
                <a:cubicBezTo>
                  <a:pt x="16950" y="707487"/>
                  <a:pt x="-37889" y="297726"/>
                  <a:pt x="0" y="0"/>
                </a:cubicBezTo>
                <a:close/>
              </a:path>
              <a:path w="1668580" h="3491316" stroke="0" extrusionOk="0">
                <a:moveTo>
                  <a:pt x="0" y="0"/>
                </a:moveTo>
                <a:cubicBezTo>
                  <a:pt x="248430" y="-18863"/>
                  <a:pt x="380911" y="-3401"/>
                  <a:pt x="556193" y="0"/>
                </a:cubicBezTo>
                <a:cubicBezTo>
                  <a:pt x="731475" y="3401"/>
                  <a:pt x="937052" y="-3376"/>
                  <a:pt x="1145758" y="0"/>
                </a:cubicBezTo>
                <a:cubicBezTo>
                  <a:pt x="1354465" y="3376"/>
                  <a:pt x="1410574" y="-6398"/>
                  <a:pt x="1668580" y="0"/>
                </a:cubicBezTo>
                <a:cubicBezTo>
                  <a:pt x="1653124" y="295789"/>
                  <a:pt x="1701569" y="465253"/>
                  <a:pt x="1668580" y="698263"/>
                </a:cubicBezTo>
                <a:cubicBezTo>
                  <a:pt x="1635591" y="931273"/>
                  <a:pt x="1698017" y="1132745"/>
                  <a:pt x="1668580" y="1291787"/>
                </a:cubicBezTo>
                <a:cubicBezTo>
                  <a:pt x="1639143" y="1450829"/>
                  <a:pt x="1671193" y="1729826"/>
                  <a:pt x="1668580" y="1990050"/>
                </a:cubicBezTo>
                <a:cubicBezTo>
                  <a:pt x="1665967" y="2250274"/>
                  <a:pt x="1655777" y="2446042"/>
                  <a:pt x="1668580" y="2688313"/>
                </a:cubicBezTo>
                <a:cubicBezTo>
                  <a:pt x="1681383" y="2930584"/>
                  <a:pt x="1638555" y="3215383"/>
                  <a:pt x="1668580" y="3491316"/>
                </a:cubicBezTo>
                <a:cubicBezTo>
                  <a:pt x="1421203" y="3499497"/>
                  <a:pt x="1334311" y="3514558"/>
                  <a:pt x="1129072" y="3491316"/>
                </a:cubicBezTo>
                <a:cubicBezTo>
                  <a:pt x="923833" y="3468074"/>
                  <a:pt x="805840" y="3492484"/>
                  <a:pt x="572879" y="3491316"/>
                </a:cubicBezTo>
                <a:cubicBezTo>
                  <a:pt x="339918" y="3490148"/>
                  <a:pt x="144464" y="3478931"/>
                  <a:pt x="0" y="3491316"/>
                </a:cubicBezTo>
                <a:cubicBezTo>
                  <a:pt x="-12341" y="3251991"/>
                  <a:pt x="18910" y="3021839"/>
                  <a:pt x="0" y="2793053"/>
                </a:cubicBezTo>
                <a:cubicBezTo>
                  <a:pt x="-18910" y="2564267"/>
                  <a:pt x="-28191" y="2385364"/>
                  <a:pt x="0" y="2059876"/>
                </a:cubicBezTo>
                <a:cubicBezTo>
                  <a:pt x="28191" y="1734388"/>
                  <a:pt x="-20464" y="1725891"/>
                  <a:pt x="0" y="1466353"/>
                </a:cubicBezTo>
                <a:cubicBezTo>
                  <a:pt x="20464" y="1206815"/>
                  <a:pt x="13381" y="1082303"/>
                  <a:pt x="0" y="733176"/>
                </a:cubicBezTo>
                <a:cubicBezTo>
                  <a:pt x="-13381" y="384049"/>
                  <a:pt x="-17456" y="160670"/>
                  <a:pt x="0" y="0"/>
                </a:cubicBezTo>
                <a:close/>
              </a:path>
            </a:pathLst>
          </a:custGeom>
          <a:solidFill>
            <a:schemeClr val="bg1">
              <a:lumMod val="95000"/>
            </a:schemeClr>
          </a:solidFill>
          <a:ln w="19050">
            <a:solidFill>
              <a:srgbClr val="8C1D91"/>
            </a:solidFill>
            <a:extLst>
              <a:ext uri="{C807C97D-BFC1-408E-A445-0C87EB9F89A2}">
                <ask:lineSketchStyleProps xmlns:ask="http://schemas.microsoft.com/office/drawing/2018/sketchyshapes" sd="166666477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200" dirty="0">
                <a:solidFill>
                  <a:schemeClr val="accent4">
                    <a:lumMod val="75000"/>
                  </a:schemeClr>
                </a:solidFill>
              </a:rPr>
              <a:t>20 € offerts </a:t>
            </a:r>
          </a:p>
          <a:p>
            <a:pPr lvl="0" algn="ctr"/>
            <a:r>
              <a:rPr lang="fr-FR" sz="1200" dirty="0">
                <a:solidFill>
                  <a:schemeClr val="tx1">
                    <a:lumMod val="75000"/>
                    <a:lumOff val="25000"/>
                  </a:schemeClr>
                </a:solidFill>
              </a:rPr>
              <a:t>pour toute ouverture</a:t>
            </a:r>
          </a:p>
          <a:p>
            <a:pPr lvl="0" algn="ctr"/>
            <a:r>
              <a:rPr lang="fr-FR" sz="1200" dirty="0">
                <a:solidFill>
                  <a:schemeClr val="tx1">
                    <a:lumMod val="75000"/>
                    <a:lumOff val="25000"/>
                  </a:schemeClr>
                </a:solidFill>
              </a:rPr>
              <a:t>d’un </a:t>
            </a:r>
            <a:r>
              <a:rPr lang="fr-FR" sz="1200" dirty="0" err="1">
                <a:solidFill>
                  <a:schemeClr val="tx1">
                    <a:lumMod val="75000"/>
                    <a:lumOff val="25000"/>
                  </a:schemeClr>
                </a:solidFill>
              </a:rPr>
              <a:t>Millevie</a:t>
            </a:r>
            <a:r>
              <a:rPr lang="fr-FR" sz="1200" dirty="0">
                <a:solidFill>
                  <a:schemeClr val="tx1">
                    <a:lumMod val="75000"/>
                    <a:lumOff val="25000"/>
                  </a:schemeClr>
                </a:solidFill>
              </a:rPr>
              <a:t> </a:t>
            </a:r>
          </a:p>
          <a:p>
            <a:pPr lvl="0" algn="ctr"/>
            <a:r>
              <a:rPr lang="fr-FR" sz="1200" dirty="0">
                <a:solidFill>
                  <a:schemeClr val="tx1">
                    <a:lumMod val="75000"/>
                    <a:lumOff val="25000"/>
                  </a:schemeClr>
                </a:solidFill>
              </a:rPr>
              <a:t>ou d’un PEL </a:t>
            </a:r>
          </a:p>
          <a:p>
            <a:pPr lvl="0" algn="ctr"/>
            <a:r>
              <a:rPr lang="fr-FR" sz="1200" b="1" dirty="0">
                <a:solidFill>
                  <a:schemeClr val="tx1">
                    <a:lumMod val="75000"/>
                    <a:lumOff val="25000"/>
                  </a:schemeClr>
                </a:solidFill>
              </a:rPr>
              <a:t>jusqu’aux </a:t>
            </a:r>
          </a:p>
          <a:p>
            <a:pPr lvl="0" algn="ctr"/>
            <a:r>
              <a:rPr lang="fr-FR" sz="1200" b="1" dirty="0">
                <a:solidFill>
                  <a:schemeClr val="tx1">
                    <a:lumMod val="75000"/>
                    <a:lumOff val="25000"/>
                  </a:schemeClr>
                </a:solidFill>
              </a:rPr>
              <a:t>11 ans inclus </a:t>
            </a:r>
          </a:p>
          <a:p>
            <a:pPr lvl="0" algn="ctr"/>
            <a:endParaRPr lang="fr-FR" sz="1200" b="1" dirty="0">
              <a:solidFill>
                <a:schemeClr val="tx1">
                  <a:lumMod val="75000"/>
                  <a:lumOff val="25000"/>
                </a:schemeClr>
              </a:solidFill>
            </a:endParaRPr>
          </a:p>
          <a:p>
            <a:pPr lvl="0" algn="ctr"/>
            <a:r>
              <a:rPr lang="fr-FR" sz="1200" dirty="0">
                <a:solidFill>
                  <a:schemeClr val="tx1">
                    <a:lumMod val="75000"/>
                    <a:lumOff val="25000"/>
                  </a:schemeClr>
                </a:solidFill>
              </a:rPr>
              <a:t>_______________</a:t>
            </a:r>
          </a:p>
          <a:p>
            <a:pPr lvl="0" algn="ctr"/>
            <a:endParaRPr lang="fr-FR" sz="1200" dirty="0">
              <a:solidFill>
                <a:schemeClr val="tx1">
                  <a:lumMod val="75000"/>
                  <a:lumOff val="25000"/>
                </a:schemeClr>
              </a:solidFill>
            </a:endParaRPr>
          </a:p>
          <a:p>
            <a:pPr lvl="0" algn="ctr"/>
            <a:endParaRPr lang="fr-FR" sz="1200" dirty="0">
              <a:solidFill>
                <a:schemeClr val="tx1">
                  <a:lumMod val="75000"/>
                  <a:lumOff val="25000"/>
                </a:schemeClr>
              </a:solidFill>
            </a:endParaRPr>
          </a:p>
          <a:p>
            <a:pPr lvl="0" algn="ctr"/>
            <a:r>
              <a:rPr lang="fr-FR" sz="1200" dirty="0">
                <a:solidFill>
                  <a:srgbClr val="C00000"/>
                </a:solidFill>
              </a:rPr>
              <a:t>50 € offerts </a:t>
            </a:r>
          </a:p>
          <a:p>
            <a:pPr lvl="0" algn="ctr"/>
            <a:r>
              <a:rPr lang="fr-FR" sz="1200" dirty="0">
                <a:solidFill>
                  <a:schemeClr val="tx1">
                    <a:lumMod val="75000"/>
                    <a:lumOff val="25000"/>
                  </a:schemeClr>
                </a:solidFill>
              </a:rPr>
              <a:t>pour la souscription d’un </a:t>
            </a:r>
            <a:r>
              <a:rPr lang="fr-FR" sz="1200" dirty="0" err="1">
                <a:solidFill>
                  <a:schemeClr val="tx1">
                    <a:lumMod val="75000"/>
                    <a:lumOff val="25000"/>
                  </a:schemeClr>
                </a:solidFill>
              </a:rPr>
              <a:t>Millevie</a:t>
            </a:r>
            <a:r>
              <a:rPr lang="fr-FR" sz="1200" dirty="0">
                <a:solidFill>
                  <a:schemeClr val="tx1">
                    <a:lumMod val="75000"/>
                    <a:lumOff val="25000"/>
                  </a:schemeClr>
                </a:solidFill>
              </a:rPr>
              <a:t> avec mise en place d’un abonnement</a:t>
            </a:r>
            <a:endParaRPr lang="fr-FR" sz="1200" b="1" dirty="0">
              <a:solidFill>
                <a:schemeClr val="tx1">
                  <a:lumMod val="75000"/>
                  <a:lumOff val="25000"/>
                </a:schemeClr>
              </a:solidFill>
            </a:endParaRPr>
          </a:p>
        </p:txBody>
      </p:sp>
      <p:pic>
        <p:nvPicPr>
          <p:cNvPr id="66" name="Picture 6" descr="Icône numéro 1">
            <a:extLst>
              <a:ext uri="{FF2B5EF4-FFF2-40B4-BE49-F238E27FC236}">
                <a16:creationId xmlns:a16="http://schemas.microsoft.com/office/drawing/2014/main" id="{9DC8903C-085D-4CC3-85DD-0D2BF55B4DFE}"/>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6478900" y="1941458"/>
            <a:ext cx="319513" cy="319513"/>
          </a:xfrm>
          <a:prstGeom prst="rect">
            <a:avLst/>
          </a:prstGeom>
          <a:noFill/>
          <a:extLst>
            <a:ext uri="{909E8E84-426E-40DD-AFC4-6F175D3DCCD1}">
              <a14:hiddenFill xmlns:a14="http://schemas.microsoft.com/office/drawing/2010/main">
                <a:solidFill>
                  <a:srgbClr val="FFFFFF"/>
                </a:solidFill>
              </a14:hiddenFill>
            </a:ext>
          </a:extLst>
        </p:spPr>
      </p:pic>
      <p:sp>
        <p:nvSpPr>
          <p:cNvPr id="69" name="Rectangle 68">
            <a:extLst>
              <a:ext uri="{FF2B5EF4-FFF2-40B4-BE49-F238E27FC236}">
                <a16:creationId xmlns:a16="http://schemas.microsoft.com/office/drawing/2014/main" id="{AC380ADC-693F-4409-8AE2-C7D6E1D16C52}"/>
              </a:ext>
            </a:extLst>
          </p:cNvPr>
          <p:cNvSpPr/>
          <p:nvPr/>
        </p:nvSpPr>
        <p:spPr>
          <a:xfrm>
            <a:off x="7729605" y="2095742"/>
            <a:ext cx="2101950" cy="3491316"/>
          </a:xfrm>
          <a:custGeom>
            <a:avLst/>
            <a:gdLst>
              <a:gd name="connsiteX0" fmla="*/ 0 w 2101950"/>
              <a:gd name="connsiteY0" fmla="*/ 0 h 3491316"/>
              <a:gd name="connsiteX1" fmla="*/ 462429 w 2101950"/>
              <a:gd name="connsiteY1" fmla="*/ 0 h 3491316"/>
              <a:gd name="connsiteX2" fmla="*/ 1008936 w 2101950"/>
              <a:gd name="connsiteY2" fmla="*/ 0 h 3491316"/>
              <a:gd name="connsiteX3" fmla="*/ 1492385 w 2101950"/>
              <a:gd name="connsiteY3" fmla="*/ 0 h 3491316"/>
              <a:gd name="connsiteX4" fmla="*/ 2101950 w 2101950"/>
              <a:gd name="connsiteY4" fmla="*/ 0 h 3491316"/>
              <a:gd name="connsiteX5" fmla="*/ 2101950 w 2101950"/>
              <a:gd name="connsiteY5" fmla="*/ 628437 h 3491316"/>
              <a:gd name="connsiteX6" fmla="*/ 2101950 w 2101950"/>
              <a:gd name="connsiteY6" fmla="*/ 1326700 h 3491316"/>
              <a:gd name="connsiteX7" fmla="*/ 2101950 w 2101950"/>
              <a:gd name="connsiteY7" fmla="*/ 1920224 h 3491316"/>
              <a:gd name="connsiteX8" fmla="*/ 2101950 w 2101950"/>
              <a:gd name="connsiteY8" fmla="*/ 2618487 h 3491316"/>
              <a:gd name="connsiteX9" fmla="*/ 2101950 w 2101950"/>
              <a:gd name="connsiteY9" fmla="*/ 3491316 h 3491316"/>
              <a:gd name="connsiteX10" fmla="*/ 1639521 w 2101950"/>
              <a:gd name="connsiteY10" fmla="*/ 3491316 h 3491316"/>
              <a:gd name="connsiteX11" fmla="*/ 1071995 w 2101950"/>
              <a:gd name="connsiteY11" fmla="*/ 3491316 h 3491316"/>
              <a:gd name="connsiteX12" fmla="*/ 588546 w 2101950"/>
              <a:gd name="connsiteY12" fmla="*/ 3491316 h 3491316"/>
              <a:gd name="connsiteX13" fmla="*/ 0 w 2101950"/>
              <a:gd name="connsiteY13" fmla="*/ 3491316 h 3491316"/>
              <a:gd name="connsiteX14" fmla="*/ 0 w 2101950"/>
              <a:gd name="connsiteY14" fmla="*/ 2827966 h 3491316"/>
              <a:gd name="connsiteX15" fmla="*/ 0 w 2101950"/>
              <a:gd name="connsiteY15" fmla="*/ 2094790 h 3491316"/>
              <a:gd name="connsiteX16" fmla="*/ 0 w 2101950"/>
              <a:gd name="connsiteY16" fmla="*/ 1361613 h 3491316"/>
              <a:gd name="connsiteX17" fmla="*/ 0 w 2101950"/>
              <a:gd name="connsiteY17" fmla="*/ 628437 h 3491316"/>
              <a:gd name="connsiteX18" fmla="*/ 0 w 2101950"/>
              <a:gd name="connsiteY18" fmla="*/ 0 h 3491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01950" h="3491316" fill="none" extrusionOk="0">
                <a:moveTo>
                  <a:pt x="0" y="0"/>
                </a:moveTo>
                <a:cubicBezTo>
                  <a:pt x="136381" y="-1982"/>
                  <a:pt x="342160" y="-10715"/>
                  <a:pt x="462429" y="0"/>
                </a:cubicBezTo>
                <a:cubicBezTo>
                  <a:pt x="582698" y="10715"/>
                  <a:pt x="862569" y="23296"/>
                  <a:pt x="1008936" y="0"/>
                </a:cubicBezTo>
                <a:cubicBezTo>
                  <a:pt x="1155303" y="-23296"/>
                  <a:pt x="1382767" y="7030"/>
                  <a:pt x="1492385" y="0"/>
                </a:cubicBezTo>
                <a:cubicBezTo>
                  <a:pt x="1602003" y="-7030"/>
                  <a:pt x="1937068" y="2371"/>
                  <a:pt x="2101950" y="0"/>
                </a:cubicBezTo>
                <a:cubicBezTo>
                  <a:pt x="2115493" y="297720"/>
                  <a:pt x="2120918" y="421832"/>
                  <a:pt x="2101950" y="628437"/>
                </a:cubicBezTo>
                <a:cubicBezTo>
                  <a:pt x="2082982" y="835042"/>
                  <a:pt x="2068719" y="1056972"/>
                  <a:pt x="2101950" y="1326700"/>
                </a:cubicBezTo>
                <a:cubicBezTo>
                  <a:pt x="2135181" y="1596428"/>
                  <a:pt x="2079446" y="1624555"/>
                  <a:pt x="2101950" y="1920224"/>
                </a:cubicBezTo>
                <a:cubicBezTo>
                  <a:pt x="2124454" y="2215893"/>
                  <a:pt x="2096122" y="2441491"/>
                  <a:pt x="2101950" y="2618487"/>
                </a:cubicBezTo>
                <a:cubicBezTo>
                  <a:pt x="2107778" y="2795483"/>
                  <a:pt x="2121804" y="3297835"/>
                  <a:pt x="2101950" y="3491316"/>
                </a:cubicBezTo>
                <a:cubicBezTo>
                  <a:pt x="1913921" y="3501526"/>
                  <a:pt x="1819957" y="3482933"/>
                  <a:pt x="1639521" y="3491316"/>
                </a:cubicBezTo>
                <a:cubicBezTo>
                  <a:pt x="1459085" y="3499699"/>
                  <a:pt x="1348957" y="3518959"/>
                  <a:pt x="1071995" y="3491316"/>
                </a:cubicBezTo>
                <a:cubicBezTo>
                  <a:pt x="795033" y="3463673"/>
                  <a:pt x="781905" y="3477661"/>
                  <a:pt x="588546" y="3491316"/>
                </a:cubicBezTo>
                <a:cubicBezTo>
                  <a:pt x="395187" y="3504971"/>
                  <a:pt x="131740" y="3494789"/>
                  <a:pt x="0" y="3491316"/>
                </a:cubicBezTo>
                <a:cubicBezTo>
                  <a:pt x="-10304" y="3265592"/>
                  <a:pt x="24491" y="3144254"/>
                  <a:pt x="0" y="2827966"/>
                </a:cubicBezTo>
                <a:cubicBezTo>
                  <a:pt x="-24491" y="2511678"/>
                  <a:pt x="-10766" y="2296718"/>
                  <a:pt x="0" y="2094790"/>
                </a:cubicBezTo>
                <a:cubicBezTo>
                  <a:pt x="10766" y="1892862"/>
                  <a:pt x="-10940" y="1602308"/>
                  <a:pt x="0" y="1361613"/>
                </a:cubicBezTo>
                <a:cubicBezTo>
                  <a:pt x="10940" y="1120918"/>
                  <a:pt x="-2884" y="928619"/>
                  <a:pt x="0" y="628437"/>
                </a:cubicBezTo>
                <a:cubicBezTo>
                  <a:pt x="2884" y="328255"/>
                  <a:pt x="-23207" y="227420"/>
                  <a:pt x="0" y="0"/>
                </a:cubicBezTo>
                <a:close/>
              </a:path>
              <a:path w="2101950" h="3491316" stroke="0" extrusionOk="0">
                <a:moveTo>
                  <a:pt x="0" y="0"/>
                </a:moveTo>
                <a:cubicBezTo>
                  <a:pt x="232378" y="2708"/>
                  <a:pt x="412012" y="19523"/>
                  <a:pt x="525488" y="0"/>
                </a:cubicBezTo>
                <a:cubicBezTo>
                  <a:pt x="638964" y="-19523"/>
                  <a:pt x="904192" y="6768"/>
                  <a:pt x="1008936" y="0"/>
                </a:cubicBezTo>
                <a:cubicBezTo>
                  <a:pt x="1113680" y="-6768"/>
                  <a:pt x="1287201" y="-16621"/>
                  <a:pt x="1471365" y="0"/>
                </a:cubicBezTo>
                <a:cubicBezTo>
                  <a:pt x="1655529" y="16621"/>
                  <a:pt x="1962619" y="8355"/>
                  <a:pt x="2101950" y="0"/>
                </a:cubicBezTo>
                <a:cubicBezTo>
                  <a:pt x="2117101" y="220464"/>
                  <a:pt x="2080415" y="379678"/>
                  <a:pt x="2101950" y="593524"/>
                </a:cubicBezTo>
                <a:cubicBezTo>
                  <a:pt x="2123485" y="807370"/>
                  <a:pt x="2087912" y="1018317"/>
                  <a:pt x="2101950" y="1256874"/>
                </a:cubicBezTo>
                <a:cubicBezTo>
                  <a:pt x="2115989" y="1495431"/>
                  <a:pt x="2081968" y="1795684"/>
                  <a:pt x="2101950" y="1955137"/>
                </a:cubicBezTo>
                <a:cubicBezTo>
                  <a:pt x="2121932" y="2114590"/>
                  <a:pt x="2073572" y="2397679"/>
                  <a:pt x="2101950" y="2688313"/>
                </a:cubicBezTo>
                <a:cubicBezTo>
                  <a:pt x="2130328" y="2978947"/>
                  <a:pt x="2118845" y="3292894"/>
                  <a:pt x="2101950" y="3491316"/>
                </a:cubicBezTo>
                <a:cubicBezTo>
                  <a:pt x="1843959" y="3498278"/>
                  <a:pt x="1746331" y="3484836"/>
                  <a:pt x="1555443" y="3491316"/>
                </a:cubicBezTo>
                <a:cubicBezTo>
                  <a:pt x="1364555" y="3497796"/>
                  <a:pt x="1262617" y="3485777"/>
                  <a:pt x="1029956" y="3491316"/>
                </a:cubicBezTo>
                <a:cubicBezTo>
                  <a:pt x="797295" y="3496855"/>
                  <a:pt x="666006" y="3498758"/>
                  <a:pt x="504468" y="3491316"/>
                </a:cubicBezTo>
                <a:cubicBezTo>
                  <a:pt x="342930" y="3483874"/>
                  <a:pt x="214636" y="3479074"/>
                  <a:pt x="0" y="3491316"/>
                </a:cubicBezTo>
                <a:cubicBezTo>
                  <a:pt x="-22078" y="3281529"/>
                  <a:pt x="-10355" y="3110490"/>
                  <a:pt x="0" y="2897792"/>
                </a:cubicBezTo>
                <a:cubicBezTo>
                  <a:pt x="10355" y="2685094"/>
                  <a:pt x="11042" y="2465807"/>
                  <a:pt x="0" y="2304269"/>
                </a:cubicBezTo>
                <a:cubicBezTo>
                  <a:pt x="-11042" y="2142731"/>
                  <a:pt x="20806" y="2001362"/>
                  <a:pt x="0" y="1710745"/>
                </a:cubicBezTo>
                <a:cubicBezTo>
                  <a:pt x="-20806" y="1420128"/>
                  <a:pt x="-4748" y="1297489"/>
                  <a:pt x="0" y="1082308"/>
                </a:cubicBezTo>
                <a:cubicBezTo>
                  <a:pt x="4748" y="867127"/>
                  <a:pt x="21826" y="510586"/>
                  <a:pt x="0" y="0"/>
                </a:cubicBezTo>
                <a:close/>
              </a:path>
            </a:pathLst>
          </a:custGeom>
          <a:solidFill>
            <a:schemeClr val="bg1">
              <a:lumMod val="95000"/>
            </a:schemeClr>
          </a:solidFill>
          <a:ln w="19050">
            <a:solidFill>
              <a:srgbClr val="831F92"/>
            </a:solidFill>
            <a:extLst>
              <a:ext uri="{C807C97D-BFC1-408E-A445-0C87EB9F89A2}">
                <ask:lineSketchStyleProps xmlns:ask="http://schemas.microsoft.com/office/drawing/2018/sketchyshapes" sd="62459325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200" b="1" dirty="0">
                <a:solidFill>
                  <a:schemeClr val="tx1">
                    <a:lumMod val="75000"/>
                    <a:lumOff val="25000"/>
                  </a:schemeClr>
                </a:solidFill>
              </a:rPr>
              <a:t>Prêt étudiant échelonné* : </a:t>
            </a:r>
          </a:p>
          <a:p>
            <a:pPr lvl="0" algn="ctr"/>
            <a:r>
              <a:rPr lang="fr-FR" sz="1200" dirty="0">
                <a:solidFill>
                  <a:schemeClr val="tx1">
                    <a:lumMod val="75000"/>
                    <a:lumOff val="25000"/>
                  </a:schemeClr>
                </a:solidFill>
              </a:rPr>
              <a:t>Crédit à </a:t>
            </a:r>
            <a:r>
              <a:rPr lang="fr-FR" sz="1200" dirty="0">
                <a:solidFill>
                  <a:schemeClr val="accent4">
                    <a:lumMod val="75000"/>
                  </a:schemeClr>
                </a:solidFill>
              </a:rPr>
              <a:t>0</a:t>
            </a:r>
            <a:r>
              <a:rPr lang="fr-FR" sz="1200" dirty="0">
                <a:solidFill>
                  <a:schemeClr val="tx1">
                    <a:lumMod val="75000"/>
                    <a:lumOff val="25000"/>
                  </a:schemeClr>
                </a:solidFill>
              </a:rPr>
              <a:t> % </a:t>
            </a:r>
          </a:p>
          <a:p>
            <a:pPr lvl="0" algn="ctr"/>
            <a:endParaRPr lang="fr-FR" sz="400" dirty="0">
              <a:solidFill>
                <a:schemeClr val="tx1">
                  <a:lumMod val="75000"/>
                  <a:lumOff val="25000"/>
                </a:schemeClr>
              </a:solidFill>
            </a:endParaRPr>
          </a:p>
          <a:p>
            <a:pPr lvl="0" algn="ctr"/>
            <a:r>
              <a:rPr lang="fr-FR" sz="800" dirty="0">
                <a:solidFill>
                  <a:schemeClr val="tx1">
                    <a:lumMod val="75000"/>
                    <a:lumOff val="25000"/>
                  </a:schemeClr>
                </a:solidFill>
                <a:hlinkClick r:id="rId27"/>
              </a:rPr>
              <a:t>* voir la note d’info</a:t>
            </a:r>
            <a:endParaRPr lang="fr-FR" sz="800" dirty="0">
              <a:solidFill>
                <a:schemeClr val="tx1">
                  <a:lumMod val="75000"/>
                  <a:lumOff val="25000"/>
                </a:schemeClr>
              </a:solidFill>
            </a:endParaRPr>
          </a:p>
          <a:p>
            <a:pPr lvl="0" algn="ctr"/>
            <a:r>
              <a:rPr lang="fr-FR" sz="1200" dirty="0">
                <a:solidFill>
                  <a:schemeClr val="tx1">
                    <a:lumMod val="75000"/>
                    <a:lumOff val="25000"/>
                  </a:schemeClr>
                </a:solidFill>
              </a:rPr>
              <a:t>______________________</a:t>
            </a:r>
          </a:p>
          <a:p>
            <a:pPr lvl="0" algn="ctr"/>
            <a:endParaRPr lang="fr-FR" sz="1200" b="1" dirty="0">
              <a:solidFill>
                <a:schemeClr val="tx1">
                  <a:lumMod val="75000"/>
                  <a:lumOff val="25000"/>
                </a:schemeClr>
              </a:solidFill>
            </a:endParaRPr>
          </a:p>
          <a:p>
            <a:pPr lvl="0" algn="ctr"/>
            <a:endParaRPr lang="fr-FR" sz="600" b="1" dirty="0">
              <a:solidFill>
                <a:schemeClr val="tx1">
                  <a:lumMod val="75000"/>
                  <a:lumOff val="25000"/>
                </a:schemeClr>
              </a:solidFill>
            </a:endParaRPr>
          </a:p>
          <a:p>
            <a:pPr lvl="0" algn="ctr"/>
            <a:r>
              <a:rPr lang="fr-FR" sz="1200" b="1" dirty="0">
                <a:solidFill>
                  <a:schemeClr val="tx1">
                    <a:lumMod val="75000"/>
                    <a:lumOff val="25000"/>
                  </a:schemeClr>
                </a:solidFill>
              </a:rPr>
              <a:t>Pour les étudiants : </a:t>
            </a:r>
          </a:p>
          <a:p>
            <a:pPr lvl="0" algn="ctr"/>
            <a:r>
              <a:rPr lang="fr-FR" sz="1200" dirty="0">
                <a:solidFill>
                  <a:schemeClr val="tx1">
                    <a:lumMod val="75000"/>
                    <a:lumOff val="25000"/>
                  </a:schemeClr>
                </a:solidFill>
              </a:rPr>
              <a:t>Crédit à </a:t>
            </a:r>
            <a:r>
              <a:rPr lang="fr-FR" sz="1200" dirty="0">
                <a:solidFill>
                  <a:schemeClr val="accent4">
                    <a:lumMod val="75000"/>
                  </a:schemeClr>
                </a:solidFill>
              </a:rPr>
              <a:t>1,90</a:t>
            </a:r>
            <a:r>
              <a:rPr lang="fr-FR" sz="1200" dirty="0">
                <a:solidFill>
                  <a:schemeClr val="tx1">
                    <a:lumMod val="75000"/>
                    <a:lumOff val="25000"/>
                  </a:schemeClr>
                </a:solidFill>
              </a:rPr>
              <a:t> %</a:t>
            </a:r>
          </a:p>
          <a:p>
            <a:pPr marL="171450" lvl="0" indent="-171450" algn="ctr">
              <a:buFontTx/>
              <a:buChar char="-"/>
            </a:pPr>
            <a:endParaRPr lang="fr-FR" sz="600" dirty="0">
              <a:solidFill>
                <a:schemeClr val="tx1">
                  <a:lumMod val="75000"/>
                  <a:lumOff val="25000"/>
                </a:schemeClr>
              </a:solidFill>
            </a:endParaRPr>
          </a:p>
          <a:p>
            <a:pPr lvl="0"/>
            <a:r>
              <a:rPr lang="fr-FR" sz="1200" dirty="0">
                <a:solidFill>
                  <a:schemeClr val="tx1">
                    <a:lumMod val="75000"/>
                    <a:lumOff val="25000"/>
                  </a:schemeClr>
                </a:solidFill>
              </a:rPr>
              <a:t>______________________</a:t>
            </a:r>
          </a:p>
          <a:p>
            <a:pPr marL="171450" lvl="0" indent="-171450">
              <a:buFontTx/>
              <a:buChar char="-"/>
            </a:pPr>
            <a:endParaRPr lang="fr-FR" sz="1200" dirty="0">
              <a:solidFill>
                <a:schemeClr val="tx1">
                  <a:lumMod val="75000"/>
                  <a:lumOff val="25000"/>
                </a:schemeClr>
              </a:solidFill>
            </a:endParaRPr>
          </a:p>
          <a:p>
            <a:pPr lvl="0" algn="ctr"/>
            <a:r>
              <a:rPr lang="fr-FR" sz="1200" b="1" dirty="0">
                <a:solidFill>
                  <a:schemeClr val="tx1">
                    <a:lumMod val="75000"/>
                    <a:lumOff val="25000"/>
                  </a:schemeClr>
                </a:solidFill>
              </a:rPr>
              <a:t>Pour les Etudiants : </a:t>
            </a:r>
          </a:p>
          <a:p>
            <a:pPr lvl="0" algn="ctr"/>
            <a:r>
              <a:rPr lang="fr-FR" sz="1200" dirty="0">
                <a:solidFill>
                  <a:schemeClr val="tx1">
                    <a:lumMod val="75000"/>
                    <a:lumOff val="25000"/>
                  </a:schemeClr>
                </a:solidFill>
              </a:rPr>
              <a:t>Prêt BPI à </a:t>
            </a:r>
            <a:r>
              <a:rPr lang="fr-FR" sz="1200" dirty="0">
                <a:solidFill>
                  <a:schemeClr val="accent4">
                    <a:lumMod val="75000"/>
                  </a:schemeClr>
                </a:solidFill>
              </a:rPr>
              <a:t>2,40</a:t>
            </a:r>
            <a:r>
              <a:rPr lang="fr-FR" sz="1200" dirty="0">
                <a:solidFill>
                  <a:schemeClr val="tx1">
                    <a:lumMod val="75000"/>
                    <a:lumOff val="25000"/>
                  </a:schemeClr>
                </a:solidFill>
              </a:rPr>
              <a:t> %</a:t>
            </a:r>
          </a:p>
          <a:p>
            <a:pPr lvl="0" algn="ctr"/>
            <a:endParaRPr lang="fr-FR" sz="1200" dirty="0">
              <a:solidFill>
                <a:schemeClr val="tx1">
                  <a:lumMod val="75000"/>
                  <a:lumOff val="25000"/>
                </a:schemeClr>
              </a:solidFill>
            </a:endParaRPr>
          </a:p>
          <a:p>
            <a:pPr lvl="0" algn="ctr"/>
            <a:r>
              <a:rPr lang="fr-FR" sz="1200" dirty="0">
                <a:solidFill>
                  <a:schemeClr val="tx1">
                    <a:lumMod val="75000"/>
                    <a:lumOff val="25000"/>
                  </a:schemeClr>
                </a:solidFill>
              </a:rPr>
              <a:t>______________________</a:t>
            </a:r>
          </a:p>
          <a:p>
            <a:pPr lvl="0" algn="ctr"/>
            <a:endParaRPr lang="fr-FR" sz="1200" b="1" dirty="0">
              <a:solidFill>
                <a:schemeClr val="tx1">
                  <a:lumMod val="75000"/>
                  <a:lumOff val="25000"/>
                </a:schemeClr>
              </a:solidFill>
            </a:endParaRPr>
          </a:p>
          <a:p>
            <a:pPr lvl="0" algn="ctr"/>
            <a:r>
              <a:rPr lang="fr-FR" sz="1200" b="1" dirty="0">
                <a:solidFill>
                  <a:schemeClr val="tx1">
                    <a:lumMod val="75000"/>
                    <a:lumOff val="25000"/>
                  </a:schemeClr>
                </a:solidFill>
              </a:rPr>
              <a:t>Pour les Jeunes Actifs : </a:t>
            </a:r>
          </a:p>
          <a:p>
            <a:pPr lvl="0" algn="ctr"/>
            <a:r>
              <a:rPr lang="fr-FR" sz="1200" dirty="0">
                <a:solidFill>
                  <a:schemeClr val="tx1">
                    <a:lumMod val="75000"/>
                    <a:lumOff val="25000"/>
                  </a:schemeClr>
                </a:solidFill>
              </a:rPr>
              <a:t>Crédit à </a:t>
            </a:r>
            <a:r>
              <a:rPr lang="fr-FR" sz="1200" dirty="0">
                <a:solidFill>
                  <a:schemeClr val="accent4">
                    <a:lumMod val="75000"/>
                  </a:schemeClr>
                </a:solidFill>
              </a:rPr>
              <a:t>4,75</a:t>
            </a:r>
            <a:r>
              <a:rPr lang="fr-FR" sz="1200" dirty="0">
                <a:solidFill>
                  <a:schemeClr val="tx1">
                    <a:lumMod val="75000"/>
                    <a:lumOff val="25000"/>
                  </a:schemeClr>
                </a:solidFill>
              </a:rPr>
              <a:t> %</a:t>
            </a:r>
          </a:p>
        </p:txBody>
      </p:sp>
      <p:pic>
        <p:nvPicPr>
          <p:cNvPr id="70" name="Picture 6" descr="Icône numéro 1">
            <a:extLst>
              <a:ext uri="{FF2B5EF4-FFF2-40B4-BE49-F238E27FC236}">
                <a16:creationId xmlns:a16="http://schemas.microsoft.com/office/drawing/2014/main" id="{C3866928-8480-4ED6-B7E9-0A6AD0E8577E}"/>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8579177" y="1908378"/>
            <a:ext cx="319513" cy="319513"/>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8" descr="Icône numéro 2">
            <a:extLst>
              <a:ext uri="{FF2B5EF4-FFF2-40B4-BE49-F238E27FC236}">
                <a16:creationId xmlns:a16="http://schemas.microsoft.com/office/drawing/2014/main" id="{F690A4A4-7DEB-4647-90F4-B439BB2BC671}"/>
              </a:ext>
            </a:extLst>
          </p:cNvPr>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8586225" y="2867699"/>
            <a:ext cx="320400" cy="3204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B52086CB-27E1-4FCD-91F0-6C0E0809C20E}"/>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695325" y="545250"/>
            <a:ext cx="885537" cy="524997"/>
          </a:xfrm>
          <a:prstGeom prst="rect">
            <a:avLst/>
          </a:prstGeom>
        </p:spPr>
      </p:pic>
      <p:grpSp>
        <p:nvGrpSpPr>
          <p:cNvPr id="72" name="Groupe 71">
            <a:extLst>
              <a:ext uri="{FF2B5EF4-FFF2-40B4-BE49-F238E27FC236}">
                <a16:creationId xmlns:a16="http://schemas.microsoft.com/office/drawing/2014/main" id="{7B8DD99A-E3B0-4143-A3A9-6AB45C590443}"/>
              </a:ext>
            </a:extLst>
          </p:cNvPr>
          <p:cNvGrpSpPr/>
          <p:nvPr/>
        </p:nvGrpSpPr>
        <p:grpSpPr>
          <a:xfrm>
            <a:off x="10872144" y="158144"/>
            <a:ext cx="1100148" cy="1285089"/>
            <a:chOff x="-2188878" y="1439576"/>
            <a:chExt cx="1100148" cy="1285089"/>
          </a:xfrm>
        </p:grpSpPr>
        <p:pic>
          <p:nvPicPr>
            <p:cNvPr id="75" name="Picture 4" descr="Splash aquarelle avec illustration mixte blanc, rouge, orange sur blanc. Vecteur gratuit">
              <a:extLst>
                <a:ext uri="{FF2B5EF4-FFF2-40B4-BE49-F238E27FC236}">
                  <a16:creationId xmlns:a16="http://schemas.microsoft.com/office/drawing/2014/main" id="{8C143AC4-605E-412F-8769-0F0ACD8545AC}"/>
                </a:ext>
              </a:extLst>
            </p:cNvPr>
            <p:cNvPicPr>
              <a:picLocks noChangeAspect="1" noChangeArrowheads="1"/>
            </p:cNvPicPr>
            <p:nvPr/>
          </p:nvPicPr>
          <p:blipFill rotWithShape="1">
            <a:blip r:embed="rId29">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76" name="Groupe 75">
              <a:extLst>
                <a:ext uri="{FF2B5EF4-FFF2-40B4-BE49-F238E27FC236}">
                  <a16:creationId xmlns:a16="http://schemas.microsoft.com/office/drawing/2014/main" id="{21C098B1-D310-40F6-9B70-DD40039C053F}"/>
                </a:ext>
              </a:extLst>
            </p:cNvPr>
            <p:cNvGrpSpPr/>
            <p:nvPr/>
          </p:nvGrpSpPr>
          <p:grpSpPr>
            <a:xfrm>
              <a:off x="-1980670" y="1805906"/>
              <a:ext cx="572484" cy="495254"/>
              <a:chOff x="11392866" y="540878"/>
              <a:chExt cx="572484" cy="495254"/>
            </a:xfrm>
          </p:grpSpPr>
          <p:pic>
            <p:nvPicPr>
              <p:cNvPr id="77" name="Image 76">
                <a:hlinkClick r:id="rId30" action="ppaction://hlinksldjump"/>
                <a:extLst>
                  <a:ext uri="{FF2B5EF4-FFF2-40B4-BE49-F238E27FC236}">
                    <a16:creationId xmlns:a16="http://schemas.microsoft.com/office/drawing/2014/main" id="{58D4C374-4640-4409-8D5A-98D031CBB086}"/>
                  </a:ext>
                </a:extLst>
              </p:cNvPr>
              <p:cNvPicPr>
                <a:picLocks noChangeAspect="1"/>
              </p:cNvPicPr>
              <p:nvPr/>
            </p:nvPicPr>
            <p:blipFill>
              <a:blip r:embed="rId31">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78" name="Image 77">
                <a:hlinkClick r:id="rId30" action="ppaction://hlinksldjump"/>
                <a:extLst>
                  <a:ext uri="{FF2B5EF4-FFF2-40B4-BE49-F238E27FC236}">
                    <a16:creationId xmlns:a16="http://schemas.microsoft.com/office/drawing/2014/main" id="{58FF1ADB-1AC6-4895-A454-FEF530E6FCCA}"/>
                  </a:ext>
                </a:extLst>
              </p:cNvPr>
              <p:cNvPicPr>
                <a:picLocks noChangeAspect="1"/>
              </p:cNvPicPr>
              <p:nvPr/>
            </p:nvPicPr>
            <p:blipFill>
              <a:blip r:embed="rId3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79" name="Rectangle : coins arrondis 78">
            <a:hlinkClick r:id="rId33" action="ppaction://hlinksldjump"/>
            <a:extLst>
              <a:ext uri="{FF2B5EF4-FFF2-40B4-BE49-F238E27FC236}">
                <a16:creationId xmlns:a16="http://schemas.microsoft.com/office/drawing/2014/main" id="{D94961A2-4841-44CD-8FBF-AE32E83E11BC}"/>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4">
            <a:extLst>
              <a:ext uri="{FF2B5EF4-FFF2-40B4-BE49-F238E27FC236}">
                <a16:creationId xmlns:a16="http://schemas.microsoft.com/office/drawing/2014/main" id="{F3683989-1A99-4EB9-928F-1EA7F7780798}"/>
              </a:ext>
            </a:extLst>
          </p:cNvPr>
          <p:cNvSpPr>
            <a:spLocks noGrp="1"/>
          </p:cNvSpPr>
          <p:nvPr>
            <p:ph type="body" sz="quarter" idx="14"/>
          </p:nvPr>
        </p:nvSpPr>
        <p:spPr/>
        <p:txBody>
          <a:bodyPr/>
          <a:lstStyle/>
          <a:p>
            <a:endParaRPr lang="fr-FR"/>
          </a:p>
        </p:txBody>
      </p:sp>
      <p:pic>
        <p:nvPicPr>
          <p:cNvPr id="62" name="Picture 6" descr="Icône numéro 1">
            <a:extLst>
              <a:ext uri="{FF2B5EF4-FFF2-40B4-BE49-F238E27FC236}">
                <a16:creationId xmlns:a16="http://schemas.microsoft.com/office/drawing/2014/main" id="{90790CAE-7FD2-4774-A689-9D8C3E81B607}"/>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4323171" y="1941458"/>
            <a:ext cx="319513" cy="319513"/>
          </a:xfrm>
          <a:prstGeom prst="rect">
            <a:avLst/>
          </a:prstGeom>
          <a:noFill/>
          <a:extLst>
            <a:ext uri="{909E8E84-426E-40DD-AFC4-6F175D3DCCD1}">
              <a14:hiddenFill xmlns:a14="http://schemas.microsoft.com/office/drawing/2010/main">
                <a:solidFill>
                  <a:srgbClr val="FFFFFF"/>
                </a:solidFill>
              </a14:hiddenFill>
            </a:ext>
          </a:extLst>
        </p:spPr>
      </p:pic>
      <p:sp>
        <p:nvSpPr>
          <p:cNvPr id="60" name="Espace réservé du texte 1">
            <a:extLst>
              <a:ext uri="{FF2B5EF4-FFF2-40B4-BE49-F238E27FC236}">
                <a16:creationId xmlns:a16="http://schemas.microsoft.com/office/drawing/2014/main" id="{AF353900-5FAA-4047-90D3-EA392343BFAE}"/>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sp>
        <p:nvSpPr>
          <p:cNvPr id="67" name="Rectangle 66">
            <a:extLst>
              <a:ext uri="{FF2B5EF4-FFF2-40B4-BE49-F238E27FC236}">
                <a16:creationId xmlns:a16="http://schemas.microsoft.com/office/drawing/2014/main" id="{6D2E7C03-86E9-49F9-A8DC-7A3D22B2442B}"/>
              </a:ext>
            </a:extLst>
          </p:cNvPr>
          <p:cNvSpPr/>
          <p:nvPr/>
        </p:nvSpPr>
        <p:spPr>
          <a:xfrm>
            <a:off x="635244" y="5732063"/>
            <a:ext cx="11006960" cy="514940"/>
          </a:xfrm>
          <a:custGeom>
            <a:avLst/>
            <a:gdLst>
              <a:gd name="connsiteX0" fmla="*/ 0 w 11006960"/>
              <a:gd name="connsiteY0" fmla="*/ 0 h 514940"/>
              <a:gd name="connsiteX1" fmla="*/ 467796 w 11006960"/>
              <a:gd name="connsiteY1" fmla="*/ 0 h 514940"/>
              <a:gd name="connsiteX2" fmla="*/ 1375870 w 11006960"/>
              <a:gd name="connsiteY2" fmla="*/ 0 h 514940"/>
              <a:gd name="connsiteX3" fmla="*/ 2283944 w 11006960"/>
              <a:gd name="connsiteY3" fmla="*/ 0 h 514940"/>
              <a:gd name="connsiteX4" fmla="*/ 3081949 w 11006960"/>
              <a:gd name="connsiteY4" fmla="*/ 0 h 514940"/>
              <a:gd name="connsiteX5" fmla="*/ 3439675 w 11006960"/>
              <a:gd name="connsiteY5" fmla="*/ 0 h 514940"/>
              <a:gd name="connsiteX6" fmla="*/ 3797401 w 11006960"/>
              <a:gd name="connsiteY6" fmla="*/ 0 h 514940"/>
              <a:gd name="connsiteX7" fmla="*/ 4375267 w 11006960"/>
              <a:gd name="connsiteY7" fmla="*/ 0 h 514940"/>
              <a:gd name="connsiteX8" fmla="*/ 4953132 w 11006960"/>
              <a:gd name="connsiteY8" fmla="*/ 0 h 514940"/>
              <a:gd name="connsiteX9" fmla="*/ 5751137 w 11006960"/>
              <a:gd name="connsiteY9" fmla="*/ 0 h 514940"/>
              <a:gd name="connsiteX10" fmla="*/ 6329002 w 11006960"/>
              <a:gd name="connsiteY10" fmla="*/ 0 h 514940"/>
              <a:gd name="connsiteX11" fmla="*/ 7016937 w 11006960"/>
              <a:gd name="connsiteY11" fmla="*/ 0 h 514940"/>
              <a:gd name="connsiteX12" fmla="*/ 7704872 w 11006960"/>
              <a:gd name="connsiteY12" fmla="*/ 0 h 514940"/>
              <a:gd name="connsiteX13" fmla="*/ 8062598 w 11006960"/>
              <a:gd name="connsiteY13" fmla="*/ 0 h 514940"/>
              <a:gd name="connsiteX14" fmla="*/ 8530394 w 11006960"/>
              <a:gd name="connsiteY14" fmla="*/ 0 h 514940"/>
              <a:gd name="connsiteX15" fmla="*/ 8888120 w 11006960"/>
              <a:gd name="connsiteY15" fmla="*/ 0 h 514940"/>
              <a:gd name="connsiteX16" fmla="*/ 9355916 w 11006960"/>
              <a:gd name="connsiteY16" fmla="*/ 0 h 514940"/>
              <a:gd name="connsiteX17" fmla="*/ 10263990 w 11006960"/>
              <a:gd name="connsiteY17" fmla="*/ 0 h 514940"/>
              <a:gd name="connsiteX18" fmla="*/ 11006960 w 11006960"/>
              <a:gd name="connsiteY18" fmla="*/ 0 h 514940"/>
              <a:gd name="connsiteX19" fmla="*/ 11006960 w 11006960"/>
              <a:gd name="connsiteY19" fmla="*/ 514940 h 514940"/>
              <a:gd name="connsiteX20" fmla="*/ 10098886 w 11006960"/>
              <a:gd name="connsiteY20" fmla="*/ 514940 h 514940"/>
              <a:gd name="connsiteX21" fmla="*/ 9741160 w 11006960"/>
              <a:gd name="connsiteY21" fmla="*/ 514940 h 514940"/>
              <a:gd name="connsiteX22" fmla="*/ 8943155 w 11006960"/>
              <a:gd name="connsiteY22" fmla="*/ 514940 h 514940"/>
              <a:gd name="connsiteX23" fmla="*/ 8585429 w 11006960"/>
              <a:gd name="connsiteY23" fmla="*/ 514940 h 514940"/>
              <a:gd name="connsiteX24" fmla="*/ 7787424 w 11006960"/>
              <a:gd name="connsiteY24" fmla="*/ 514940 h 514940"/>
              <a:gd name="connsiteX25" fmla="*/ 7319628 w 11006960"/>
              <a:gd name="connsiteY25" fmla="*/ 514940 h 514940"/>
              <a:gd name="connsiteX26" fmla="*/ 6411554 w 11006960"/>
              <a:gd name="connsiteY26" fmla="*/ 514940 h 514940"/>
              <a:gd name="connsiteX27" fmla="*/ 5613550 w 11006960"/>
              <a:gd name="connsiteY27" fmla="*/ 514940 h 514940"/>
              <a:gd name="connsiteX28" fmla="*/ 4815545 w 11006960"/>
              <a:gd name="connsiteY28" fmla="*/ 514940 h 514940"/>
              <a:gd name="connsiteX29" fmla="*/ 4127610 w 11006960"/>
              <a:gd name="connsiteY29" fmla="*/ 514940 h 514940"/>
              <a:gd name="connsiteX30" fmla="*/ 3329605 w 11006960"/>
              <a:gd name="connsiteY30" fmla="*/ 514940 h 514940"/>
              <a:gd name="connsiteX31" fmla="*/ 2531601 w 11006960"/>
              <a:gd name="connsiteY31" fmla="*/ 514940 h 514940"/>
              <a:gd name="connsiteX32" fmla="*/ 1953735 w 11006960"/>
              <a:gd name="connsiteY32" fmla="*/ 514940 h 514940"/>
              <a:gd name="connsiteX33" fmla="*/ 1045661 w 11006960"/>
              <a:gd name="connsiteY33" fmla="*/ 514940 h 514940"/>
              <a:gd name="connsiteX34" fmla="*/ 0 w 11006960"/>
              <a:gd name="connsiteY34" fmla="*/ 514940 h 514940"/>
              <a:gd name="connsiteX35" fmla="*/ 0 w 11006960"/>
              <a:gd name="connsiteY35" fmla="*/ 0 h 51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06960" h="514940" fill="none" extrusionOk="0">
                <a:moveTo>
                  <a:pt x="0" y="0"/>
                </a:moveTo>
                <a:cubicBezTo>
                  <a:pt x="224679" y="-8859"/>
                  <a:pt x="305436" y="21039"/>
                  <a:pt x="467796" y="0"/>
                </a:cubicBezTo>
                <a:cubicBezTo>
                  <a:pt x="630156" y="-21039"/>
                  <a:pt x="984584" y="17100"/>
                  <a:pt x="1375870" y="0"/>
                </a:cubicBezTo>
                <a:cubicBezTo>
                  <a:pt x="1767156" y="-17100"/>
                  <a:pt x="1971604" y="-14596"/>
                  <a:pt x="2283944" y="0"/>
                </a:cubicBezTo>
                <a:cubicBezTo>
                  <a:pt x="2596284" y="14596"/>
                  <a:pt x="2716752" y="3790"/>
                  <a:pt x="3081949" y="0"/>
                </a:cubicBezTo>
                <a:cubicBezTo>
                  <a:pt x="3447146" y="-3790"/>
                  <a:pt x="3359063" y="12694"/>
                  <a:pt x="3439675" y="0"/>
                </a:cubicBezTo>
                <a:cubicBezTo>
                  <a:pt x="3520287" y="-12694"/>
                  <a:pt x="3638764" y="-2784"/>
                  <a:pt x="3797401" y="0"/>
                </a:cubicBezTo>
                <a:cubicBezTo>
                  <a:pt x="3956038" y="2784"/>
                  <a:pt x="4176069" y="-3511"/>
                  <a:pt x="4375267" y="0"/>
                </a:cubicBezTo>
                <a:cubicBezTo>
                  <a:pt x="4574465" y="3511"/>
                  <a:pt x="4768657" y="5461"/>
                  <a:pt x="4953132" y="0"/>
                </a:cubicBezTo>
                <a:cubicBezTo>
                  <a:pt x="5137608" y="-5461"/>
                  <a:pt x="5359141" y="-35197"/>
                  <a:pt x="5751137" y="0"/>
                </a:cubicBezTo>
                <a:cubicBezTo>
                  <a:pt x="6143133" y="35197"/>
                  <a:pt x="6072121" y="13376"/>
                  <a:pt x="6329002" y="0"/>
                </a:cubicBezTo>
                <a:cubicBezTo>
                  <a:pt x="6585884" y="-13376"/>
                  <a:pt x="6701216" y="-1534"/>
                  <a:pt x="7016937" y="0"/>
                </a:cubicBezTo>
                <a:cubicBezTo>
                  <a:pt x="7332659" y="1534"/>
                  <a:pt x="7495762" y="-9742"/>
                  <a:pt x="7704872" y="0"/>
                </a:cubicBezTo>
                <a:cubicBezTo>
                  <a:pt x="7913982" y="9742"/>
                  <a:pt x="7945295" y="7225"/>
                  <a:pt x="8062598" y="0"/>
                </a:cubicBezTo>
                <a:cubicBezTo>
                  <a:pt x="8179901" y="-7225"/>
                  <a:pt x="8364259" y="-17264"/>
                  <a:pt x="8530394" y="0"/>
                </a:cubicBezTo>
                <a:cubicBezTo>
                  <a:pt x="8696529" y="17264"/>
                  <a:pt x="8792781" y="-6760"/>
                  <a:pt x="8888120" y="0"/>
                </a:cubicBezTo>
                <a:cubicBezTo>
                  <a:pt x="8983459" y="6760"/>
                  <a:pt x="9155613" y="-23185"/>
                  <a:pt x="9355916" y="0"/>
                </a:cubicBezTo>
                <a:cubicBezTo>
                  <a:pt x="9556219" y="23185"/>
                  <a:pt x="9866355" y="8939"/>
                  <a:pt x="10263990" y="0"/>
                </a:cubicBezTo>
                <a:cubicBezTo>
                  <a:pt x="10661625" y="-8939"/>
                  <a:pt x="10710963" y="4330"/>
                  <a:pt x="11006960" y="0"/>
                </a:cubicBezTo>
                <a:cubicBezTo>
                  <a:pt x="10997628" y="205290"/>
                  <a:pt x="11015026" y="411515"/>
                  <a:pt x="11006960" y="514940"/>
                </a:cubicBezTo>
                <a:cubicBezTo>
                  <a:pt x="10806349" y="483663"/>
                  <a:pt x="10422155" y="496163"/>
                  <a:pt x="10098886" y="514940"/>
                </a:cubicBezTo>
                <a:cubicBezTo>
                  <a:pt x="9775617" y="533717"/>
                  <a:pt x="9871354" y="514684"/>
                  <a:pt x="9741160" y="514940"/>
                </a:cubicBezTo>
                <a:cubicBezTo>
                  <a:pt x="9610966" y="515196"/>
                  <a:pt x="9250879" y="515059"/>
                  <a:pt x="8943155" y="514940"/>
                </a:cubicBezTo>
                <a:cubicBezTo>
                  <a:pt x="8635432" y="514821"/>
                  <a:pt x="8690603" y="512551"/>
                  <a:pt x="8585429" y="514940"/>
                </a:cubicBezTo>
                <a:cubicBezTo>
                  <a:pt x="8480255" y="517329"/>
                  <a:pt x="8158329" y="550570"/>
                  <a:pt x="7787424" y="514940"/>
                </a:cubicBezTo>
                <a:cubicBezTo>
                  <a:pt x="7416519" y="479310"/>
                  <a:pt x="7425568" y="510427"/>
                  <a:pt x="7319628" y="514940"/>
                </a:cubicBezTo>
                <a:cubicBezTo>
                  <a:pt x="7213688" y="519453"/>
                  <a:pt x="6803745" y="494573"/>
                  <a:pt x="6411554" y="514940"/>
                </a:cubicBezTo>
                <a:cubicBezTo>
                  <a:pt x="6019363" y="535307"/>
                  <a:pt x="5926574" y="526196"/>
                  <a:pt x="5613550" y="514940"/>
                </a:cubicBezTo>
                <a:cubicBezTo>
                  <a:pt x="5300526" y="503684"/>
                  <a:pt x="5108544" y="475124"/>
                  <a:pt x="4815545" y="514940"/>
                </a:cubicBezTo>
                <a:cubicBezTo>
                  <a:pt x="4522547" y="554756"/>
                  <a:pt x="4360347" y="489467"/>
                  <a:pt x="4127610" y="514940"/>
                </a:cubicBezTo>
                <a:cubicBezTo>
                  <a:pt x="3894874" y="540413"/>
                  <a:pt x="3589072" y="526323"/>
                  <a:pt x="3329605" y="514940"/>
                </a:cubicBezTo>
                <a:cubicBezTo>
                  <a:pt x="3070139" y="503557"/>
                  <a:pt x="2753439" y="482134"/>
                  <a:pt x="2531601" y="514940"/>
                </a:cubicBezTo>
                <a:cubicBezTo>
                  <a:pt x="2309763" y="547746"/>
                  <a:pt x="2094194" y="487849"/>
                  <a:pt x="1953735" y="514940"/>
                </a:cubicBezTo>
                <a:cubicBezTo>
                  <a:pt x="1813276" y="542031"/>
                  <a:pt x="1470682" y="540142"/>
                  <a:pt x="1045661" y="514940"/>
                </a:cubicBezTo>
                <a:cubicBezTo>
                  <a:pt x="620640" y="489738"/>
                  <a:pt x="508446" y="555472"/>
                  <a:pt x="0" y="514940"/>
                </a:cubicBezTo>
                <a:cubicBezTo>
                  <a:pt x="-22144" y="299434"/>
                  <a:pt x="21977" y="161796"/>
                  <a:pt x="0" y="0"/>
                </a:cubicBezTo>
                <a:close/>
              </a:path>
              <a:path w="11006960" h="514940" stroke="0" extrusionOk="0">
                <a:moveTo>
                  <a:pt x="0" y="0"/>
                </a:moveTo>
                <a:cubicBezTo>
                  <a:pt x="239873" y="-26715"/>
                  <a:pt x="365550" y="-3104"/>
                  <a:pt x="687935" y="0"/>
                </a:cubicBezTo>
                <a:cubicBezTo>
                  <a:pt x="1010321" y="3104"/>
                  <a:pt x="1338535" y="8345"/>
                  <a:pt x="1596009" y="0"/>
                </a:cubicBezTo>
                <a:cubicBezTo>
                  <a:pt x="1853483" y="-8345"/>
                  <a:pt x="1975696" y="-28214"/>
                  <a:pt x="2173875" y="0"/>
                </a:cubicBezTo>
                <a:cubicBezTo>
                  <a:pt x="2372054" y="28214"/>
                  <a:pt x="2550353" y="19136"/>
                  <a:pt x="2861810" y="0"/>
                </a:cubicBezTo>
                <a:cubicBezTo>
                  <a:pt x="3173267" y="-19136"/>
                  <a:pt x="3044813" y="1455"/>
                  <a:pt x="3219536" y="0"/>
                </a:cubicBezTo>
                <a:cubicBezTo>
                  <a:pt x="3394259" y="-1455"/>
                  <a:pt x="3426981" y="-1347"/>
                  <a:pt x="3577262" y="0"/>
                </a:cubicBezTo>
                <a:cubicBezTo>
                  <a:pt x="3727543" y="1347"/>
                  <a:pt x="3971974" y="-27929"/>
                  <a:pt x="4155127" y="0"/>
                </a:cubicBezTo>
                <a:cubicBezTo>
                  <a:pt x="4338280" y="27929"/>
                  <a:pt x="4476856" y="21637"/>
                  <a:pt x="4732993" y="0"/>
                </a:cubicBezTo>
                <a:cubicBezTo>
                  <a:pt x="4989130" y="-21637"/>
                  <a:pt x="5002818" y="7468"/>
                  <a:pt x="5090719" y="0"/>
                </a:cubicBezTo>
                <a:cubicBezTo>
                  <a:pt x="5178620" y="-7468"/>
                  <a:pt x="5474987" y="14146"/>
                  <a:pt x="5668584" y="0"/>
                </a:cubicBezTo>
                <a:cubicBezTo>
                  <a:pt x="5862182" y="-14146"/>
                  <a:pt x="6015697" y="743"/>
                  <a:pt x="6136380" y="0"/>
                </a:cubicBezTo>
                <a:cubicBezTo>
                  <a:pt x="6257063" y="-743"/>
                  <a:pt x="6500283" y="24645"/>
                  <a:pt x="6714246" y="0"/>
                </a:cubicBezTo>
                <a:cubicBezTo>
                  <a:pt x="6928209" y="-24645"/>
                  <a:pt x="7165232" y="-13704"/>
                  <a:pt x="7402181" y="0"/>
                </a:cubicBezTo>
                <a:cubicBezTo>
                  <a:pt x="7639131" y="13704"/>
                  <a:pt x="7752799" y="-19116"/>
                  <a:pt x="7869976" y="0"/>
                </a:cubicBezTo>
                <a:cubicBezTo>
                  <a:pt x="7987154" y="19116"/>
                  <a:pt x="8231737" y="-7436"/>
                  <a:pt x="8337772" y="0"/>
                </a:cubicBezTo>
                <a:cubicBezTo>
                  <a:pt x="8443807" y="7436"/>
                  <a:pt x="8789704" y="5530"/>
                  <a:pt x="9025707" y="0"/>
                </a:cubicBezTo>
                <a:cubicBezTo>
                  <a:pt x="9261711" y="-5530"/>
                  <a:pt x="9283651" y="14185"/>
                  <a:pt x="9493503" y="0"/>
                </a:cubicBezTo>
                <a:cubicBezTo>
                  <a:pt x="9703355" y="-14185"/>
                  <a:pt x="9997587" y="9128"/>
                  <a:pt x="10181438" y="0"/>
                </a:cubicBezTo>
                <a:cubicBezTo>
                  <a:pt x="10365289" y="-9128"/>
                  <a:pt x="10818181" y="-4327"/>
                  <a:pt x="11006960" y="0"/>
                </a:cubicBezTo>
                <a:cubicBezTo>
                  <a:pt x="11016000" y="109644"/>
                  <a:pt x="11028114" y="361138"/>
                  <a:pt x="11006960" y="514940"/>
                </a:cubicBezTo>
                <a:cubicBezTo>
                  <a:pt x="10920858" y="506742"/>
                  <a:pt x="10762022" y="516463"/>
                  <a:pt x="10649234" y="514940"/>
                </a:cubicBezTo>
                <a:cubicBezTo>
                  <a:pt x="10536446" y="513417"/>
                  <a:pt x="10467522" y="517464"/>
                  <a:pt x="10291508" y="514940"/>
                </a:cubicBezTo>
                <a:cubicBezTo>
                  <a:pt x="10115494" y="512416"/>
                  <a:pt x="9944074" y="524710"/>
                  <a:pt x="9713642" y="514940"/>
                </a:cubicBezTo>
                <a:cubicBezTo>
                  <a:pt x="9483210" y="505170"/>
                  <a:pt x="9529583" y="527019"/>
                  <a:pt x="9355916" y="514940"/>
                </a:cubicBezTo>
                <a:cubicBezTo>
                  <a:pt x="9182249" y="502861"/>
                  <a:pt x="9083147" y="531664"/>
                  <a:pt x="8998190" y="514940"/>
                </a:cubicBezTo>
                <a:cubicBezTo>
                  <a:pt x="8913233" y="498216"/>
                  <a:pt x="8591041" y="521898"/>
                  <a:pt x="8420324" y="514940"/>
                </a:cubicBezTo>
                <a:cubicBezTo>
                  <a:pt x="8249607" y="507982"/>
                  <a:pt x="8093296" y="498559"/>
                  <a:pt x="7952529" y="514940"/>
                </a:cubicBezTo>
                <a:cubicBezTo>
                  <a:pt x="7811763" y="531321"/>
                  <a:pt x="7299184" y="543879"/>
                  <a:pt x="7044454" y="514940"/>
                </a:cubicBezTo>
                <a:cubicBezTo>
                  <a:pt x="6789725" y="486001"/>
                  <a:pt x="6819639" y="531830"/>
                  <a:pt x="6686728" y="514940"/>
                </a:cubicBezTo>
                <a:cubicBezTo>
                  <a:pt x="6553817" y="498050"/>
                  <a:pt x="6406801" y="524308"/>
                  <a:pt x="6329002" y="514940"/>
                </a:cubicBezTo>
                <a:cubicBezTo>
                  <a:pt x="6251203" y="505572"/>
                  <a:pt x="5796176" y="481168"/>
                  <a:pt x="5641067" y="514940"/>
                </a:cubicBezTo>
                <a:cubicBezTo>
                  <a:pt x="5485959" y="548712"/>
                  <a:pt x="5339022" y="495241"/>
                  <a:pt x="5063202" y="514940"/>
                </a:cubicBezTo>
                <a:cubicBezTo>
                  <a:pt x="4787383" y="534639"/>
                  <a:pt x="4657455" y="548396"/>
                  <a:pt x="4375267" y="514940"/>
                </a:cubicBezTo>
                <a:cubicBezTo>
                  <a:pt x="4093080" y="481484"/>
                  <a:pt x="3889521" y="536350"/>
                  <a:pt x="3577262" y="514940"/>
                </a:cubicBezTo>
                <a:cubicBezTo>
                  <a:pt x="3265003" y="493530"/>
                  <a:pt x="3237816" y="494158"/>
                  <a:pt x="2999397" y="514940"/>
                </a:cubicBezTo>
                <a:cubicBezTo>
                  <a:pt x="2760978" y="535722"/>
                  <a:pt x="2464942" y="556743"/>
                  <a:pt x="2091322" y="514940"/>
                </a:cubicBezTo>
                <a:cubicBezTo>
                  <a:pt x="1717703" y="473137"/>
                  <a:pt x="1585297" y="541212"/>
                  <a:pt x="1293318" y="514940"/>
                </a:cubicBezTo>
                <a:cubicBezTo>
                  <a:pt x="1001339" y="488668"/>
                  <a:pt x="317588" y="499863"/>
                  <a:pt x="0" y="514940"/>
                </a:cubicBezTo>
                <a:cubicBezTo>
                  <a:pt x="84" y="312498"/>
                  <a:pt x="13406" y="164024"/>
                  <a:pt x="0" y="0"/>
                </a:cubicBezTo>
                <a:close/>
              </a:path>
            </a:pathLst>
          </a:custGeom>
          <a:solidFill>
            <a:schemeClr val="bg1">
              <a:lumMod val="95000"/>
            </a:schemeClr>
          </a:solidFill>
          <a:ln w="19050">
            <a:solidFill>
              <a:srgbClr val="3E278E"/>
            </a:solidFill>
            <a:extLst>
              <a:ext uri="{C807C97D-BFC1-408E-A445-0C87EB9F89A2}">
                <ask:lineSketchStyleProps xmlns:ask="http://schemas.microsoft.com/office/drawing/2018/sketchyshapes" sd="181675012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200" b="1" dirty="0">
                <a:solidFill>
                  <a:schemeClr val="tx1">
                    <a:lumMod val="75000"/>
                    <a:lumOff val="25000"/>
                  </a:schemeClr>
                </a:solidFill>
              </a:rPr>
              <a:t>Offre BAC : </a:t>
            </a:r>
            <a:r>
              <a:rPr lang="fr-FR" sz="1200" dirty="0">
                <a:solidFill>
                  <a:schemeClr val="accent4">
                    <a:lumMod val="75000"/>
                  </a:schemeClr>
                </a:solidFill>
              </a:rPr>
              <a:t>80 € offerts </a:t>
            </a:r>
            <a:r>
              <a:rPr lang="fr-FR" sz="1200" dirty="0">
                <a:solidFill>
                  <a:schemeClr val="tx1">
                    <a:lumMod val="75000"/>
                    <a:lumOff val="25000"/>
                  </a:schemeClr>
                </a:solidFill>
              </a:rPr>
              <a:t>à tous les candidats du BAC pour toute EER ou développement commercial. </a:t>
            </a:r>
          </a:p>
        </p:txBody>
      </p:sp>
      <p:grpSp>
        <p:nvGrpSpPr>
          <p:cNvPr id="4" name="Groupe 3">
            <a:extLst>
              <a:ext uri="{FF2B5EF4-FFF2-40B4-BE49-F238E27FC236}">
                <a16:creationId xmlns:a16="http://schemas.microsoft.com/office/drawing/2014/main" id="{B2050629-7B36-4683-A400-BDB2F6579400}"/>
              </a:ext>
            </a:extLst>
          </p:cNvPr>
          <p:cNvGrpSpPr/>
          <p:nvPr/>
        </p:nvGrpSpPr>
        <p:grpSpPr>
          <a:xfrm>
            <a:off x="2139273" y="5600849"/>
            <a:ext cx="619733" cy="866717"/>
            <a:chOff x="-1187553" y="2126434"/>
            <a:chExt cx="619733" cy="866717"/>
          </a:xfrm>
        </p:grpSpPr>
        <p:pic>
          <p:nvPicPr>
            <p:cNvPr id="1026" name="Picture 2" descr="Vecteur gratuit modèle de carte de félicitations avec casquette de graduation">
              <a:extLst>
                <a:ext uri="{FF2B5EF4-FFF2-40B4-BE49-F238E27FC236}">
                  <a16:creationId xmlns:a16="http://schemas.microsoft.com/office/drawing/2014/main" id="{3CA3F2FB-0539-4F8E-A85A-034F50D8F9B2}"/>
                </a:ext>
              </a:extLst>
            </p:cNvPr>
            <p:cNvPicPr>
              <a:picLocks noChangeAspect="1" noChangeArrowheads="1"/>
            </p:cNvPicPr>
            <p:nvPr/>
          </p:nvPicPr>
          <p:blipFill rotWithShape="1">
            <a:blip r:embed="rId34" cstate="email">
              <a:clrChange>
                <a:clrFrom>
                  <a:srgbClr val="F4F4F4"/>
                </a:clrFrom>
                <a:clrTo>
                  <a:srgbClr val="F4F4F4">
                    <a:alpha val="0"/>
                  </a:srgbClr>
                </a:clrTo>
              </a:clrChange>
              <a:extLst>
                <a:ext uri="{BEBA8EAE-BF5A-486C-A8C5-ECC9F3942E4B}">
                  <a14:imgProps xmlns:a14="http://schemas.microsoft.com/office/drawing/2010/main">
                    <a14:imgLayer r:embed="rId35">
                      <a14:imgEffect>
                        <a14:backgroundRemoval t="24021" b="67794" l="22843" r="78435">
                          <a14:foregroundMark x1="52236" y1="24733" x2="52236" y2="24733"/>
                          <a14:foregroundMark x1="78594" y1="40569" x2="78594" y2="40569"/>
                          <a14:foregroundMark x1="25399" y1="65480" x2="25399" y2="65480"/>
                          <a14:foregroundMark x1="26997" y1="67794" x2="26997" y2="67794"/>
                          <a14:foregroundMark x1="25240" y1="67616" x2="25240" y2="67616"/>
                          <a14:foregroundMark x1="22843" y1="39680" x2="22843" y2="39680"/>
                          <a14:foregroundMark x1="25879" y1="44128" x2="25879" y2="44128"/>
                        </a14:backgroundRemoval>
                      </a14:imgEffect>
                    </a14:imgLayer>
                  </a14:imgProps>
                </a:ext>
                <a:ext uri="{28A0092B-C50C-407E-A947-70E740481C1C}">
                  <a14:useLocalDpi xmlns:a14="http://schemas.microsoft.com/office/drawing/2010/main"/>
                </a:ext>
              </a:extLst>
            </a:blip>
            <a:srcRect l="19309" t="23121" r="19503" b="30019"/>
            <a:stretch/>
          </p:blipFill>
          <p:spPr bwMode="auto">
            <a:xfrm rot="21126370">
              <a:off x="-1187553" y="2126434"/>
              <a:ext cx="619733" cy="426098"/>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descr="Vecteur gratuit personnes détenant l'illustration de cartes de crédit">
              <a:extLst>
                <a:ext uri="{FF2B5EF4-FFF2-40B4-BE49-F238E27FC236}">
                  <a16:creationId xmlns:a16="http://schemas.microsoft.com/office/drawing/2014/main" id="{81443CC8-C863-49E9-A768-C1B177B07A48}"/>
                </a:ext>
              </a:extLst>
            </p:cNvPr>
            <p:cNvPicPr>
              <a:picLocks noChangeAspect="1" noChangeArrowheads="1"/>
            </p:cNvPicPr>
            <p:nvPr/>
          </p:nvPicPr>
          <p:blipFill rotWithShape="1">
            <a:blip r:embed="rId12" cstate="email">
              <a:extLst>
                <a:ext uri="{BEBA8EAE-BF5A-486C-A8C5-ECC9F3942E4B}">
                  <a14:imgProps xmlns:a14="http://schemas.microsoft.com/office/drawing/2010/main">
                    <a14:imgLayer r:embed="rId13">
                      <a14:imgEffect>
                        <a14:backgroundRemoval t="45726" b="98077" l="7827" r="21086">
                          <a14:foregroundMark x1="15016" y1="45940" x2="15016" y2="45940"/>
                          <a14:foregroundMark x1="12460" y1="98077" x2="12460" y2="98077"/>
                        </a14:backgroundRemoval>
                      </a14:imgEffect>
                    </a14:imgLayer>
                  </a14:imgProps>
                </a:ext>
                <a:ext uri="{28A0092B-C50C-407E-A947-70E740481C1C}">
                  <a14:useLocalDpi xmlns:a14="http://schemas.microsoft.com/office/drawing/2010/main"/>
                </a:ext>
              </a:extLst>
            </a:blip>
            <a:srcRect l="6312" t="40328" r="75991" b="7025"/>
            <a:stretch/>
          </p:blipFill>
          <p:spPr bwMode="auto">
            <a:xfrm>
              <a:off x="-1091593" y="2248329"/>
              <a:ext cx="334891" cy="744822"/>
            </a:xfrm>
            <a:prstGeom prst="rect">
              <a:avLst/>
            </a:prstGeom>
            <a:noFill/>
            <a:extLst>
              <a:ext uri="{909E8E84-426E-40DD-AFC4-6F175D3DCCD1}">
                <a14:hiddenFill xmlns:a14="http://schemas.microsoft.com/office/drawing/2010/main">
                  <a:solidFill>
                    <a:srgbClr val="FFFFFF"/>
                  </a:solidFill>
                </a14:hiddenFill>
              </a:ext>
            </a:extLst>
          </p:spPr>
        </p:pic>
      </p:grpSp>
      <p:pic>
        <p:nvPicPr>
          <p:cNvPr id="7" name="Picture 10" descr="Icône numéro 3">
            <a:extLst>
              <a:ext uri="{FF2B5EF4-FFF2-40B4-BE49-F238E27FC236}">
                <a16:creationId xmlns:a16="http://schemas.microsoft.com/office/drawing/2014/main" id="{00867ADF-D213-DE73-6872-299D5F189854}"/>
              </a:ext>
            </a:extLst>
          </p:cNvPr>
          <p:cNvPicPr>
            <a:picLocks noChangeAspect="1"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8577836" y="3778782"/>
            <a:ext cx="320400" cy="320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liquez sur le curseur de l'ordinateur de l'icône 3d à la main">
            <a:extLst>
              <a:ext uri="{FF2B5EF4-FFF2-40B4-BE49-F238E27FC236}">
                <a16:creationId xmlns:a16="http://schemas.microsoft.com/office/drawing/2014/main" id="{F8E070D9-1E6D-F629-2285-0EF200D46F83}"/>
              </a:ext>
            </a:extLst>
          </p:cNvPr>
          <p:cNvPicPr>
            <a:picLocks noChangeAspect="1" noChangeArrowheads="1"/>
          </p:cNvPicPr>
          <p:nvPr/>
        </p:nvPicPr>
        <p:blipFill rotWithShape="1">
          <a:blip r:embed="rId36"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16200000">
            <a:off x="9350595" y="2489344"/>
            <a:ext cx="290114" cy="5502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Modèle communique lancement nouveau produit">
            <a:extLst>
              <a:ext uri="{FF2B5EF4-FFF2-40B4-BE49-F238E27FC236}">
                <a16:creationId xmlns:a16="http://schemas.microsoft.com/office/drawing/2014/main" id="{1EBBD598-B0FD-DC1D-2F61-261555DA7EBF}"/>
              </a:ext>
            </a:extLst>
          </p:cNvPr>
          <p:cNvPicPr>
            <a:picLocks noChangeAspect="1" noChangeArrowheads="1"/>
          </p:cNvPicPr>
          <p:nvPr/>
        </p:nvPicPr>
        <p:blipFill>
          <a:blip r:embed="rId3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93703" y="5813898"/>
            <a:ext cx="483081" cy="40730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Number 4 icon">
            <a:extLst>
              <a:ext uri="{FF2B5EF4-FFF2-40B4-BE49-F238E27FC236}">
                <a16:creationId xmlns:a16="http://schemas.microsoft.com/office/drawing/2014/main" id="{859C634D-CBE7-012A-4312-7AD98A3FEEE4}"/>
              </a:ext>
            </a:extLst>
          </p:cNvPr>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8616855" y="4655006"/>
            <a:ext cx="324392" cy="324392"/>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a:extLst>
              <a:ext uri="{FF2B5EF4-FFF2-40B4-BE49-F238E27FC236}">
                <a16:creationId xmlns:a16="http://schemas.microsoft.com/office/drawing/2014/main" id="{E5FC5B02-95A2-84AD-A8A4-626B050E4A83}"/>
              </a:ext>
            </a:extLst>
          </p:cNvPr>
          <p:cNvPicPr>
            <a:picLocks noChangeAspect="1"/>
          </p:cNvPicPr>
          <p:nvPr/>
        </p:nvPicPr>
        <p:blipFill>
          <a:blip r:embed="rId39">
            <a:clrChange>
              <a:clrFrom>
                <a:srgbClr val="FFFFFF"/>
              </a:clrFrom>
              <a:clrTo>
                <a:srgbClr val="FFFFFF">
                  <a:alpha val="0"/>
                </a:srgbClr>
              </a:clrTo>
            </a:clrChange>
          </a:blip>
          <a:stretch>
            <a:fillRect/>
          </a:stretch>
        </p:blipFill>
        <p:spPr>
          <a:xfrm>
            <a:off x="9964751" y="5087858"/>
            <a:ext cx="2218521" cy="1322321"/>
          </a:xfrm>
          <a:prstGeom prst="rect">
            <a:avLst/>
          </a:prstGeom>
        </p:spPr>
      </p:pic>
      <p:pic>
        <p:nvPicPr>
          <p:cNvPr id="16" name="Picture 8" descr="Icône numéro 2">
            <a:extLst>
              <a:ext uri="{FF2B5EF4-FFF2-40B4-BE49-F238E27FC236}">
                <a16:creationId xmlns:a16="http://schemas.microsoft.com/office/drawing/2014/main" id="{70E62361-A4C2-F4DE-ADD3-C3DF922BCEFF}"/>
              </a:ext>
            </a:extLst>
          </p:cNvPr>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6518901" y="3758302"/>
            <a:ext cx="320400" cy="32040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descr="Modèle communique lancement nouveau produit">
            <a:extLst>
              <a:ext uri="{FF2B5EF4-FFF2-40B4-BE49-F238E27FC236}">
                <a16:creationId xmlns:a16="http://schemas.microsoft.com/office/drawing/2014/main" id="{893CD348-B57A-A5EA-6680-401FF478622A}"/>
              </a:ext>
            </a:extLst>
          </p:cNvPr>
          <p:cNvPicPr>
            <a:picLocks noChangeAspect="1" noChangeArrowheads="1"/>
          </p:cNvPicPr>
          <p:nvPr/>
        </p:nvPicPr>
        <p:blipFill>
          <a:blip r:embed="rId3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805502" y="4530910"/>
            <a:ext cx="483081" cy="407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739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contenu 1">
            <a:extLst>
              <a:ext uri="{FF2B5EF4-FFF2-40B4-BE49-F238E27FC236}">
                <a16:creationId xmlns:a16="http://schemas.microsoft.com/office/drawing/2014/main" id="{1DC72595-12E2-4BA6-891E-9C5A15BDDEAE}"/>
              </a:ext>
            </a:extLst>
          </p:cNvPr>
          <p:cNvSpPr>
            <a:spLocks noGrp="1"/>
          </p:cNvSpPr>
          <p:nvPr>
            <p:ph idx="17"/>
          </p:nvPr>
        </p:nvSpPr>
        <p:spPr>
          <a:xfrm>
            <a:off x="695325" y="1388669"/>
            <a:ext cx="10980738" cy="4860000"/>
          </a:xfrm>
        </p:spPr>
        <p:txBody>
          <a:bodyPr/>
          <a:lstStyle/>
          <a:p>
            <a:r>
              <a:rPr lang="fr-FR" b="1" dirty="0"/>
              <a:t>Offre Bancarisation : </a:t>
            </a:r>
          </a:p>
          <a:p>
            <a:endParaRPr lang="fr-FR" dirty="0"/>
          </a:p>
          <a:p>
            <a:endParaRPr lang="fr-FR" dirty="0"/>
          </a:p>
          <a:p>
            <a:endParaRPr lang="fr-FR" dirty="0"/>
          </a:p>
          <a:p>
            <a:endParaRPr lang="fr-FR" dirty="0"/>
          </a:p>
          <a:p>
            <a:endParaRPr lang="fr-FR" dirty="0"/>
          </a:p>
          <a:p>
            <a:endParaRPr lang="fr-FR" dirty="0"/>
          </a:p>
          <a:p>
            <a:endParaRPr lang="fr-FR" dirty="0"/>
          </a:p>
          <a:p>
            <a:endParaRPr lang="fr-FR" sz="700" dirty="0"/>
          </a:p>
          <a:p>
            <a:r>
              <a:rPr lang="fr-FR" b="1" dirty="0"/>
              <a:t>Offres de crédit : </a:t>
            </a:r>
          </a:p>
          <a:p>
            <a:r>
              <a:rPr lang="fr-FR" dirty="0"/>
              <a:t>   Les frais de dossier sont offerts pour toutes les lignes de crédits « Jeunes »</a:t>
            </a:r>
          </a:p>
          <a:p>
            <a:pPr marL="0" indent="0">
              <a:buNone/>
            </a:pPr>
            <a:r>
              <a:rPr lang="fr-FR" dirty="0"/>
              <a:t>         </a:t>
            </a:r>
          </a:p>
        </p:txBody>
      </p:sp>
      <p:sp>
        <p:nvSpPr>
          <p:cNvPr id="20" name="Rectangle 19">
            <a:hlinkClick r:id="rId2"/>
            <a:extLst>
              <a:ext uri="{FF2B5EF4-FFF2-40B4-BE49-F238E27FC236}">
                <a16:creationId xmlns:a16="http://schemas.microsoft.com/office/drawing/2014/main" id="{CA377194-371A-4CE9-84EC-86650D6F8F3B}"/>
              </a:ext>
            </a:extLst>
          </p:cNvPr>
          <p:cNvSpPr/>
          <p:nvPr/>
        </p:nvSpPr>
        <p:spPr>
          <a:xfrm>
            <a:off x="4459184" y="5330103"/>
            <a:ext cx="2181600" cy="602673"/>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a:ea typeface="+mn-ea"/>
              <a:cs typeface="+mn-cs"/>
            </a:endParaRPr>
          </a:p>
        </p:txBody>
      </p:sp>
      <p:sp>
        <p:nvSpPr>
          <p:cNvPr id="17" name="ZoneTexte 16">
            <a:extLst>
              <a:ext uri="{FF2B5EF4-FFF2-40B4-BE49-F238E27FC236}">
                <a16:creationId xmlns:a16="http://schemas.microsoft.com/office/drawing/2014/main" id="{A07BAFD6-0C75-E9EF-E004-E91899FBDED6}"/>
              </a:ext>
            </a:extLst>
          </p:cNvPr>
          <p:cNvSpPr txBox="1"/>
          <p:nvPr/>
        </p:nvSpPr>
        <p:spPr>
          <a:xfrm>
            <a:off x="4445771" y="5348413"/>
            <a:ext cx="2181104" cy="769441"/>
          </a:xfrm>
          <a:prstGeom prst="rect">
            <a:avLst/>
          </a:prstGeom>
          <a:noFill/>
        </p:spPr>
        <p:txBody>
          <a:bodyPr wrap="square" rtlCol="0">
            <a:spAutoFit/>
          </a:bodyPr>
          <a:lstStyle/>
          <a:p>
            <a:pPr algn="ctr"/>
            <a:r>
              <a:rPr lang="fr-FR" sz="4400" b="1" dirty="0">
                <a:solidFill>
                  <a:srgbClr val="5C238F"/>
                </a:solidFill>
                <a:latin typeface="Dreaming Outloud Script Pro" panose="020B0604020202020204" pitchFamily="66" charset="0"/>
                <a:cs typeface="Dreaming Outloud Script Pro" panose="020B0604020202020204" pitchFamily="66" charset="0"/>
              </a:rPr>
              <a:t>1,90 %</a:t>
            </a:r>
          </a:p>
        </p:txBody>
      </p:sp>
      <p:sp>
        <p:nvSpPr>
          <p:cNvPr id="43" name="Rectangle 42">
            <a:extLst>
              <a:ext uri="{FF2B5EF4-FFF2-40B4-BE49-F238E27FC236}">
                <a16:creationId xmlns:a16="http://schemas.microsoft.com/office/drawing/2014/main" id="{E1B10BD1-15E3-4BAA-9DE5-74927823E081}"/>
              </a:ext>
            </a:extLst>
          </p:cNvPr>
          <p:cNvSpPr/>
          <p:nvPr/>
        </p:nvSpPr>
        <p:spPr>
          <a:xfrm>
            <a:off x="9545879" y="5304745"/>
            <a:ext cx="2181105" cy="602673"/>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2" name="ZoneTexte 1">
            <a:extLst>
              <a:ext uri="{FF2B5EF4-FFF2-40B4-BE49-F238E27FC236}">
                <a16:creationId xmlns:a16="http://schemas.microsoft.com/office/drawing/2014/main" id="{91B2CB70-4680-2F46-36EA-6870B961DAE4}"/>
              </a:ext>
            </a:extLst>
          </p:cNvPr>
          <p:cNvSpPr txBox="1"/>
          <p:nvPr/>
        </p:nvSpPr>
        <p:spPr>
          <a:xfrm>
            <a:off x="9545875" y="5279015"/>
            <a:ext cx="2181104" cy="769441"/>
          </a:xfrm>
          <a:prstGeom prst="rect">
            <a:avLst/>
          </a:prstGeom>
          <a:noFill/>
        </p:spPr>
        <p:txBody>
          <a:bodyPr wrap="square" rtlCol="0">
            <a:spAutoFit/>
          </a:bodyPr>
          <a:lstStyle/>
          <a:p>
            <a:pPr algn="ctr"/>
            <a:r>
              <a:rPr lang="fr-FR" sz="4400" b="1" dirty="0">
                <a:solidFill>
                  <a:srgbClr val="115CBB"/>
                </a:solidFill>
                <a:latin typeface="Dreaming Outloud Script Pro" panose="020B0604020202020204" pitchFamily="66" charset="0"/>
                <a:cs typeface="Dreaming Outloud Script Pro" panose="020B0604020202020204" pitchFamily="66" charset="0"/>
              </a:rPr>
              <a:t>4,75 %</a:t>
            </a:r>
          </a:p>
        </p:txBody>
      </p:sp>
      <p:sp>
        <p:nvSpPr>
          <p:cNvPr id="51" name="Rectangle 50">
            <a:hlinkClick r:id="rId3"/>
            <a:extLst>
              <a:ext uri="{FF2B5EF4-FFF2-40B4-BE49-F238E27FC236}">
                <a16:creationId xmlns:a16="http://schemas.microsoft.com/office/drawing/2014/main" id="{D4333C4F-6932-41F4-AAF4-436A14DB6934}"/>
              </a:ext>
            </a:extLst>
          </p:cNvPr>
          <p:cNvSpPr/>
          <p:nvPr/>
        </p:nvSpPr>
        <p:spPr>
          <a:xfrm>
            <a:off x="6960036" y="5304745"/>
            <a:ext cx="2167196" cy="602673"/>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23" name="ZoneTexte 22">
            <a:extLst>
              <a:ext uri="{FF2B5EF4-FFF2-40B4-BE49-F238E27FC236}">
                <a16:creationId xmlns:a16="http://schemas.microsoft.com/office/drawing/2014/main" id="{6CC4178A-B32E-936C-2F08-EF396BB15497}"/>
              </a:ext>
            </a:extLst>
          </p:cNvPr>
          <p:cNvSpPr txBox="1"/>
          <p:nvPr/>
        </p:nvSpPr>
        <p:spPr>
          <a:xfrm>
            <a:off x="6938950" y="5283364"/>
            <a:ext cx="2181104" cy="769441"/>
          </a:xfrm>
          <a:prstGeom prst="rect">
            <a:avLst/>
          </a:prstGeom>
          <a:noFill/>
        </p:spPr>
        <p:txBody>
          <a:bodyPr wrap="square" rtlCol="0">
            <a:spAutoFit/>
          </a:bodyPr>
          <a:lstStyle/>
          <a:p>
            <a:pPr algn="ctr"/>
            <a:r>
              <a:rPr lang="fr-FR" sz="4400" b="1" dirty="0">
                <a:solidFill>
                  <a:srgbClr val="01318D"/>
                </a:solidFill>
                <a:latin typeface="Dreaming Outloud Script Pro" panose="020B0604020202020204" pitchFamily="66" charset="0"/>
                <a:cs typeface="Dreaming Outloud Script Pro" panose="020B0604020202020204" pitchFamily="66" charset="0"/>
              </a:rPr>
              <a:t>2,40 %</a:t>
            </a:r>
          </a:p>
        </p:txBody>
      </p:sp>
      <p:sp>
        <p:nvSpPr>
          <p:cNvPr id="53" name="Rectangle 52">
            <a:hlinkClick r:id="rId4"/>
            <a:extLst>
              <a:ext uri="{FF2B5EF4-FFF2-40B4-BE49-F238E27FC236}">
                <a16:creationId xmlns:a16="http://schemas.microsoft.com/office/drawing/2014/main" id="{ECDBFF76-B8B0-4CCD-80FA-CEACFF2C0249}"/>
              </a:ext>
            </a:extLst>
          </p:cNvPr>
          <p:cNvSpPr/>
          <p:nvPr/>
        </p:nvSpPr>
        <p:spPr>
          <a:xfrm>
            <a:off x="9733923" y="1796969"/>
            <a:ext cx="1827934" cy="2223541"/>
          </a:xfrm>
          <a:custGeom>
            <a:avLst/>
            <a:gdLst>
              <a:gd name="connsiteX0" fmla="*/ 0 w 1827934"/>
              <a:gd name="connsiteY0" fmla="*/ 0 h 2223541"/>
              <a:gd name="connsiteX1" fmla="*/ 572753 w 1827934"/>
              <a:gd name="connsiteY1" fmla="*/ 0 h 2223541"/>
              <a:gd name="connsiteX2" fmla="*/ 1182064 w 1827934"/>
              <a:gd name="connsiteY2" fmla="*/ 0 h 2223541"/>
              <a:gd name="connsiteX3" fmla="*/ 1827934 w 1827934"/>
              <a:gd name="connsiteY3" fmla="*/ 0 h 2223541"/>
              <a:gd name="connsiteX4" fmla="*/ 1827934 w 1827934"/>
              <a:gd name="connsiteY4" fmla="*/ 533650 h 2223541"/>
              <a:gd name="connsiteX5" fmla="*/ 1827934 w 1827934"/>
              <a:gd name="connsiteY5" fmla="*/ 1067300 h 2223541"/>
              <a:gd name="connsiteX6" fmla="*/ 1827934 w 1827934"/>
              <a:gd name="connsiteY6" fmla="*/ 1578714 h 2223541"/>
              <a:gd name="connsiteX7" fmla="*/ 1827934 w 1827934"/>
              <a:gd name="connsiteY7" fmla="*/ 2223541 h 2223541"/>
              <a:gd name="connsiteX8" fmla="*/ 1218623 w 1827934"/>
              <a:gd name="connsiteY8" fmla="*/ 2223541 h 2223541"/>
              <a:gd name="connsiteX9" fmla="*/ 627591 w 1827934"/>
              <a:gd name="connsiteY9" fmla="*/ 2223541 h 2223541"/>
              <a:gd name="connsiteX10" fmla="*/ 0 w 1827934"/>
              <a:gd name="connsiteY10" fmla="*/ 2223541 h 2223541"/>
              <a:gd name="connsiteX11" fmla="*/ 0 w 1827934"/>
              <a:gd name="connsiteY11" fmla="*/ 1689891 h 2223541"/>
              <a:gd name="connsiteX12" fmla="*/ 0 w 1827934"/>
              <a:gd name="connsiteY12" fmla="*/ 1200712 h 2223541"/>
              <a:gd name="connsiteX13" fmla="*/ 0 w 1827934"/>
              <a:gd name="connsiteY13" fmla="*/ 711533 h 2223541"/>
              <a:gd name="connsiteX14" fmla="*/ 0 w 1827934"/>
              <a:gd name="connsiteY14" fmla="*/ 0 h 2223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7934" h="2223541" fill="none" extrusionOk="0">
                <a:moveTo>
                  <a:pt x="0" y="0"/>
                </a:moveTo>
                <a:cubicBezTo>
                  <a:pt x="133756" y="-11430"/>
                  <a:pt x="395074" y="26618"/>
                  <a:pt x="572753" y="0"/>
                </a:cubicBezTo>
                <a:cubicBezTo>
                  <a:pt x="750432" y="-26618"/>
                  <a:pt x="1056225" y="18178"/>
                  <a:pt x="1182064" y="0"/>
                </a:cubicBezTo>
                <a:cubicBezTo>
                  <a:pt x="1307903" y="-18178"/>
                  <a:pt x="1577919" y="-16569"/>
                  <a:pt x="1827934" y="0"/>
                </a:cubicBezTo>
                <a:cubicBezTo>
                  <a:pt x="1805261" y="243526"/>
                  <a:pt x="1804946" y="323455"/>
                  <a:pt x="1827934" y="533650"/>
                </a:cubicBezTo>
                <a:cubicBezTo>
                  <a:pt x="1850923" y="743845"/>
                  <a:pt x="1818285" y="953312"/>
                  <a:pt x="1827934" y="1067300"/>
                </a:cubicBezTo>
                <a:cubicBezTo>
                  <a:pt x="1837584" y="1181288"/>
                  <a:pt x="1852611" y="1449504"/>
                  <a:pt x="1827934" y="1578714"/>
                </a:cubicBezTo>
                <a:cubicBezTo>
                  <a:pt x="1803257" y="1707924"/>
                  <a:pt x="1845322" y="1920955"/>
                  <a:pt x="1827934" y="2223541"/>
                </a:cubicBezTo>
                <a:cubicBezTo>
                  <a:pt x="1579772" y="2212182"/>
                  <a:pt x="1467143" y="2196535"/>
                  <a:pt x="1218623" y="2223541"/>
                </a:cubicBezTo>
                <a:cubicBezTo>
                  <a:pt x="970103" y="2250547"/>
                  <a:pt x="845344" y="2209538"/>
                  <a:pt x="627591" y="2223541"/>
                </a:cubicBezTo>
                <a:cubicBezTo>
                  <a:pt x="409838" y="2237544"/>
                  <a:pt x="158025" y="2209357"/>
                  <a:pt x="0" y="2223541"/>
                </a:cubicBezTo>
                <a:cubicBezTo>
                  <a:pt x="-1492" y="2116719"/>
                  <a:pt x="1994" y="1910917"/>
                  <a:pt x="0" y="1689891"/>
                </a:cubicBezTo>
                <a:cubicBezTo>
                  <a:pt x="-1994" y="1468865"/>
                  <a:pt x="1653" y="1421154"/>
                  <a:pt x="0" y="1200712"/>
                </a:cubicBezTo>
                <a:cubicBezTo>
                  <a:pt x="-1653" y="980270"/>
                  <a:pt x="21250" y="914883"/>
                  <a:pt x="0" y="711533"/>
                </a:cubicBezTo>
                <a:cubicBezTo>
                  <a:pt x="-21250" y="508183"/>
                  <a:pt x="-22900" y="236320"/>
                  <a:pt x="0" y="0"/>
                </a:cubicBezTo>
                <a:close/>
              </a:path>
              <a:path w="1827934" h="2223541" stroke="0" extrusionOk="0">
                <a:moveTo>
                  <a:pt x="0" y="0"/>
                </a:moveTo>
                <a:cubicBezTo>
                  <a:pt x="243284" y="2128"/>
                  <a:pt x="376159" y="-18463"/>
                  <a:pt x="554473" y="0"/>
                </a:cubicBezTo>
                <a:cubicBezTo>
                  <a:pt x="732787" y="18463"/>
                  <a:pt x="914934" y="-24714"/>
                  <a:pt x="1108947" y="0"/>
                </a:cubicBezTo>
                <a:cubicBezTo>
                  <a:pt x="1302960" y="24714"/>
                  <a:pt x="1509555" y="15427"/>
                  <a:pt x="1827934" y="0"/>
                </a:cubicBezTo>
                <a:cubicBezTo>
                  <a:pt x="1835085" y="203953"/>
                  <a:pt x="1841869" y="336812"/>
                  <a:pt x="1827934" y="600356"/>
                </a:cubicBezTo>
                <a:cubicBezTo>
                  <a:pt x="1813999" y="863900"/>
                  <a:pt x="1805557" y="984686"/>
                  <a:pt x="1827934" y="1178477"/>
                </a:cubicBezTo>
                <a:cubicBezTo>
                  <a:pt x="1850311" y="1372268"/>
                  <a:pt x="1854612" y="1887001"/>
                  <a:pt x="1827934" y="2223541"/>
                </a:cubicBezTo>
                <a:cubicBezTo>
                  <a:pt x="1552892" y="2236872"/>
                  <a:pt x="1509809" y="2203315"/>
                  <a:pt x="1255181" y="2223541"/>
                </a:cubicBezTo>
                <a:cubicBezTo>
                  <a:pt x="1000553" y="2243767"/>
                  <a:pt x="920791" y="2196330"/>
                  <a:pt x="645870" y="2223541"/>
                </a:cubicBezTo>
                <a:cubicBezTo>
                  <a:pt x="370949" y="2250752"/>
                  <a:pt x="302880" y="2243680"/>
                  <a:pt x="0" y="2223541"/>
                </a:cubicBezTo>
                <a:cubicBezTo>
                  <a:pt x="-19110" y="2055567"/>
                  <a:pt x="-23387" y="1850439"/>
                  <a:pt x="0" y="1623185"/>
                </a:cubicBezTo>
                <a:cubicBezTo>
                  <a:pt x="23387" y="1395931"/>
                  <a:pt x="16255" y="1282224"/>
                  <a:pt x="0" y="1111771"/>
                </a:cubicBezTo>
                <a:cubicBezTo>
                  <a:pt x="-16255" y="941318"/>
                  <a:pt x="13252" y="797255"/>
                  <a:pt x="0" y="533650"/>
                </a:cubicBezTo>
                <a:cubicBezTo>
                  <a:pt x="-13252" y="270045"/>
                  <a:pt x="10628" y="137602"/>
                  <a:pt x="0" y="0"/>
                </a:cubicBezTo>
                <a:close/>
              </a:path>
            </a:pathLst>
          </a:custGeom>
          <a:gradFill flip="none" rotWithShape="1">
            <a:gsLst>
              <a:gs pos="0">
                <a:srgbClr val="981A8C"/>
              </a:gs>
              <a:gs pos="100000">
                <a:srgbClr val="115CBB"/>
              </a:gs>
            </a:gsLst>
            <a:lin ang="5400000" scaled="1"/>
            <a:tileRect/>
          </a:gradFill>
          <a:ln w="12700" cap="flat" cmpd="sng" algn="ctr">
            <a:solidFill>
              <a:schemeClr val="tx1"/>
            </a:solidFill>
            <a:prstDash val="solid"/>
            <a:miter lim="800000"/>
            <a:extLst>
              <a:ext uri="{C807C97D-BFC1-408E-A445-0C87EB9F89A2}">
                <ask:lineSketchStyleProps xmlns:ask="http://schemas.microsoft.com/office/drawing/2018/sketchyshapes" sd="2406373382">
                  <a:prstGeom prst="rect">
                    <a:avLst/>
                  </a:prstGeom>
                  <ask:type>
                    <ask:lineSketchFreehand/>
                  </ask:type>
                </ask:lineSketchStyleProps>
              </a:ext>
            </a:extLst>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white"/>
                </a:solidFill>
                <a:effectLst/>
                <a:uLnTx/>
                <a:uFillTx/>
                <a:latin typeface="Arial"/>
                <a:ea typeface="+mn-ea"/>
                <a:cs typeface="+mn-cs"/>
              </a:rPr>
              <a:t>Accédez à la </a:t>
            </a:r>
            <a:r>
              <a:rPr kumimoji="0" lang="fr-FR" sz="1200" b="1" i="0" u="none" strike="noStrike" kern="0" cap="none" spc="0" normalizeH="0" baseline="0" noProof="0" dirty="0">
                <a:ln>
                  <a:noFill/>
                </a:ln>
                <a:solidFill>
                  <a:prstClr val="white"/>
                </a:solidFill>
                <a:effectLst/>
                <a:uLnTx/>
                <a:uFillTx/>
                <a:latin typeface="Arial"/>
                <a:ea typeface="+mn-ea"/>
                <a:cs typeface="+mn-cs"/>
              </a:rPr>
              <a:t>matrice des Formules jeunes </a:t>
            </a:r>
            <a:r>
              <a:rPr kumimoji="0" lang="fr-FR" sz="1200" b="0" i="0" u="none" strike="noStrike" kern="0" cap="none" spc="0" normalizeH="0" baseline="0" noProof="0" dirty="0">
                <a:ln>
                  <a:noFill/>
                </a:ln>
                <a:solidFill>
                  <a:prstClr val="white"/>
                </a:solidFill>
                <a:effectLst/>
                <a:uLnTx/>
                <a:uFillTx/>
                <a:latin typeface="Arial"/>
                <a:ea typeface="+mn-ea"/>
                <a:cs typeface="+mn-cs"/>
              </a:rPr>
              <a:t>pour connaitre la </a:t>
            </a:r>
            <a:r>
              <a:rPr kumimoji="0" lang="fr-FR" sz="1200" b="1" i="0" u="none" strike="noStrike" kern="0" cap="none" spc="0" normalizeH="0" baseline="0" noProof="0" dirty="0">
                <a:ln>
                  <a:noFill/>
                </a:ln>
                <a:solidFill>
                  <a:prstClr val="white"/>
                </a:solidFill>
                <a:effectLst/>
                <a:uLnTx/>
                <a:uFillTx/>
                <a:latin typeface="Arial"/>
                <a:ea typeface="+mn-ea"/>
                <a:cs typeface="+mn-cs"/>
              </a:rPr>
              <a:t>cotisation de la Formule </a:t>
            </a:r>
            <a:r>
              <a:rPr kumimoji="0" lang="fr-FR" sz="1200" b="0" i="0" u="none" strike="noStrike" kern="0" cap="none" spc="0" normalizeH="0" baseline="0" noProof="0" dirty="0">
                <a:ln>
                  <a:noFill/>
                </a:ln>
                <a:solidFill>
                  <a:prstClr val="white"/>
                </a:solidFill>
                <a:effectLst/>
                <a:uLnTx/>
                <a:uFillTx/>
                <a:latin typeface="Arial"/>
                <a:ea typeface="+mn-ea"/>
                <a:cs typeface="+mn-cs"/>
              </a:rPr>
              <a:t>de votre client. </a:t>
            </a:r>
            <a:endParaRPr kumimoji="0" lang="fr-FR" sz="1200" b="0" i="0" u="none" strike="noStrike" kern="0" cap="none" spc="0" normalizeH="0" baseline="0" noProof="0" dirty="0">
              <a:ln>
                <a:noFill/>
              </a:ln>
              <a:solidFill>
                <a:srgbClr val="EA4E55">
                  <a:lumMod val="75000"/>
                </a:srgbClr>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dirty="0">
              <a:ln>
                <a:noFill/>
              </a:ln>
              <a:solidFill>
                <a:srgbClr val="EA4E55">
                  <a:lumMod val="75000"/>
                </a:srgbClr>
              </a:solidFill>
              <a:effectLst/>
              <a:uLnTx/>
              <a:uFillTx/>
              <a:latin typeface="Arial"/>
              <a:ea typeface="+mn-ea"/>
              <a:cs typeface="+mn-cs"/>
            </a:endParaRPr>
          </a:p>
        </p:txBody>
      </p:sp>
      <p:pic>
        <p:nvPicPr>
          <p:cNvPr id="4098" name="Picture 2" descr="Vecteur gratuit ensemble de coffrets cadeaux. cadeaux de noël ou d'anniversaire avec enveloppement coloré, rubans et arcs éléments de cartes de voeux isolés. illustration vectorielle plane pour concept de fête de vacances ou surprise">
            <a:extLst>
              <a:ext uri="{FF2B5EF4-FFF2-40B4-BE49-F238E27FC236}">
                <a16:creationId xmlns:a16="http://schemas.microsoft.com/office/drawing/2014/main" id="{B0B45A9A-46CF-4998-B173-DBF3A88AFDE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7353" t="3016" r="74870" b="68820"/>
          <a:stretch/>
        </p:blipFill>
        <p:spPr bwMode="auto">
          <a:xfrm>
            <a:off x="751887" y="4434529"/>
            <a:ext cx="389016" cy="362307"/>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80861" y="464147"/>
            <a:ext cx="10095201" cy="720000"/>
          </a:xfrm>
        </p:spPr>
        <p:txBody>
          <a:bodyPr/>
          <a:lstStyle/>
          <a:p>
            <a:r>
              <a:rPr lang="fr-FR" dirty="0"/>
              <a:t>Détail des cotisations de l’offre </a:t>
            </a:r>
            <a:r>
              <a:rPr lang="fr-FR" dirty="0">
                <a:solidFill>
                  <a:srgbClr val="8C1B8B"/>
                </a:solidFill>
              </a:rPr>
              <a:t>Banca</a:t>
            </a:r>
            <a:r>
              <a:rPr lang="fr-FR" dirty="0"/>
              <a:t> et de nos offres de </a:t>
            </a:r>
            <a:r>
              <a:rPr lang="fr-FR" dirty="0">
                <a:solidFill>
                  <a:srgbClr val="801C8A"/>
                </a:solidFill>
              </a:rPr>
              <a:t>Crédit</a:t>
            </a:r>
            <a:r>
              <a:rPr lang="fr-FR" dirty="0"/>
              <a:t> Jeunes</a:t>
            </a:r>
          </a:p>
        </p:txBody>
      </p:sp>
      <p:graphicFrame>
        <p:nvGraphicFramePr>
          <p:cNvPr id="8" name="Tableau 5">
            <a:extLst>
              <a:ext uri="{FF2B5EF4-FFF2-40B4-BE49-F238E27FC236}">
                <a16:creationId xmlns:a16="http://schemas.microsoft.com/office/drawing/2014/main" id="{A3EA0421-E144-48DD-9DD1-84DF4F98AD44}"/>
              </a:ext>
            </a:extLst>
          </p:cNvPr>
          <p:cNvGraphicFramePr>
            <a:graphicFrameLocks noGrp="1"/>
          </p:cNvGraphicFramePr>
          <p:nvPr/>
        </p:nvGraphicFramePr>
        <p:xfrm>
          <a:off x="710903" y="1787223"/>
          <a:ext cx="8678699" cy="2223541"/>
        </p:xfrm>
        <a:graphic>
          <a:graphicData uri="http://schemas.openxmlformats.org/drawingml/2006/table">
            <a:tbl>
              <a:tblPr/>
              <a:tblGrid>
                <a:gridCol w="828762">
                  <a:extLst>
                    <a:ext uri="{9D8B030D-6E8A-4147-A177-3AD203B41FA5}">
                      <a16:colId xmlns:a16="http://schemas.microsoft.com/office/drawing/2014/main" val="3987328195"/>
                    </a:ext>
                  </a:extLst>
                </a:gridCol>
                <a:gridCol w="208280">
                  <a:extLst>
                    <a:ext uri="{9D8B030D-6E8A-4147-A177-3AD203B41FA5}">
                      <a16:colId xmlns:a16="http://schemas.microsoft.com/office/drawing/2014/main" val="2356480862"/>
                    </a:ext>
                  </a:extLst>
                </a:gridCol>
                <a:gridCol w="1238978">
                  <a:extLst>
                    <a:ext uri="{9D8B030D-6E8A-4147-A177-3AD203B41FA5}">
                      <a16:colId xmlns:a16="http://schemas.microsoft.com/office/drawing/2014/main" val="2543431862"/>
                    </a:ext>
                  </a:extLst>
                </a:gridCol>
                <a:gridCol w="1254151">
                  <a:extLst>
                    <a:ext uri="{9D8B030D-6E8A-4147-A177-3AD203B41FA5}">
                      <a16:colId xmlns:a16="http://schemas.microsoft.com/office/drawing/2014/main" val="3108847663"/>
                    </a:ext>
                  </a:extLst>
                </a:gridCol>
                <a:gridCol w="1237343">
                  <a:extLst>
                    <a:ext uri="{9D8B030D-6E8A-4147-A177-3AD203B41FA5}">
                      <a16:colId xmlns:a16="http://schemas.microsoft.com/office/drawing/2014/main" val="375813937"/>
                    </a:ext>
                  </a:extLst>
                </a:gridCol>
                <a:gridCol w="208280">
                  <a:extLst>
                    <a:ext uri="{9D8B030D-6E8A-4147-A177-3AD203B41FA5}">
                      <a16:colId xmlns:a16="http://schemas.microsoft.com/office/drawing/2014/main" val="3400026013"/>
                    </a:ext>
                  </a:extLst>
                </a:gridCol>
                <a:gridCol w="1280160">
                  <a:extLst>
                    <a:ext uri="{9D8B030D-6E8A-4147-A177-3AD203B41FA5}">
                      <a16:colId xmlns:a16="http://schemas.microsoft.com/office/drawing/2014/main" val="2062155069"/>
                    </a:ext>
                  </a:extLst>
                </a:gridCol>
                <a:gridCol w="1236617">
                  <a:extLst>
                    <a:ext uri="{9D8B030D-6E8A-4147-A177-3AD203B41FA5}">
                      <a16:colId xmlns:a16="http://schemas.microsoft.com/office/drawing/2014/main" val="2741134959"/>
                    </a:ext>
                  </a:extLst>
                </a:gridCol>
                <a:gridCol w="1186128">
                  <a:extLst>
                    <a:ext uri="{9D8B030D-6E8A-4147-A177-3AD203B41FA5}">
                      <a16:colId xmlns:a16="http://schemas.microsoft.com/office/drawing/2014/main" val="429642063"/>
                    </a:ext>
                  </a:extLst>
                </a:gridCol>
              </a:tblGrid>
              <a:tr h="22735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endParaRPr lang="fr-FR" sz="1000" dirty="0">
                        <a:solidFill>
                          <a:schemeClr val="bg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endParaRPr lang="fr-FR" sz="1000" dirty="0">
                        <a:solidFill>
                          <a:schemeClr val="bg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gridSpan="3">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fr-FR" sz="900" dirty="0">
                          <a:solidFill>
                            <a:schemeClr val="bg1"/>
                          </a:solidFill>
                        </a:rPr>
                        <a:t>Conditions tarifaires à l’ouverture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A4E55">
                        <a:lumMod val="75000"/>
                      </a:srgbClr>
                    </a:solidFill>
                  </a:tcPr>
                </a:tc>
                <a:tc hMerge="1">
                  <a:txBody>
                    <a:bodyPr/>
                    <a:lstStyle/>
                    <a:p>
                      <a:endParaRPr lang="fr-FR"/>
                    </a:p>
                  </a:txBody>
                  <a:tcPr/>
                </a:tc>
                <a:tc hMerge="1">
                  <a:txBody>
                    <a:bodyPr/>
                    <a:lstStyle/>
                    <a:p>
                      <a:endParaRPr lang="fr-FR"/>
                    </a:p>
                  </a:txBody>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endParaRPr lang="fr-FR" sz="100" dirty="0">
                        <a:solidFill>
                          <a:schemeClr val="bg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gridSpan="3">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fr-FR" sz="900" dirty="0">
                          <a:solidFill>
                            <a:schemeClr val="bg1"/>
                          </a:solidFill>
                        </a:rPr>
                        <a:t>Conditions tarifaires au bout des 2 ans ou à la fin des études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A4E55">
                        <a:lumMod val="75000"/>
                      </a:srgbClr>
                    </a:solidFill>
                  </a:tcPr>
                </a:tc>
                <a:tc hMerge="1">
                  <a:txBody>
                    <a:bodyPr/>
                    <a:lstStyle/>
                    <a:p>
                      <a:pPr algn="ctr"/>
                      <a:endParaRPr lang="fr-FR" sz="900" dirty="0">
                        <a:solidFill>
                          <a:schemeClr val="bg1"/>
                        </a:solidFill>
                      </a:endParaRPr>
                    </a:p>
                  </a:txBody>
                  <a:tcPr anchor="ctr">
                    <a:solidFill>
                      <a:schemeClr val="bg1"/>
                    </a:solidFill>
                  </a:tcPr>
                </a:tc>
                <a:tc hMerge="1">
                  <a:txBody>
                    <a:bodyPr/>
                    <a:lstStyle/>
                    <a:p>
                      <a:pPr algn="ctr"/>
                      <a:endParaRPr lang="fr-FR" sz="900" dirty="0">
                        <a:solidFill>
                          <a:schemeClr val="bg1"/>
                        </a:solidFill>
                      </a:endParaRPr>
                    </a:p>
                  </a:txBody>
                  <a:tcPr anchor="ctr">
                    <a:solidFill>
                      <a:schemeClr val="bg1"/>
                    </a:solidFill>
                  </a:tcPr>
                </a:tc>
                <a:extLst>
                  <a:ext uri="{0D108BD9-81ED-4DB2-BD59-A6C34878D82A}">
                    <a16:rowId xmlns:a16="http://schemas.microsoft.com/office/drawing/2014/main" val="246314662"/>
                  </a:ext>
                </a:extLst>
              </a:tr>
              <a:tr h="68206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fr-FR" sz="1000" dirty="0">
                          <a:solidFill>
                            <a:schemeClr val="bg1"/>
                          </a:solidFill>
                        </a:rPr>
                        <a:t>Age des clients</a:t>
                      </a:r>
                      <a:endParaRPr lang="fr-FR" sz="1050" dirty="0">
                        <a:solidFill>
                          <a:schemeClr val="bg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0404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0" b="1" dirty="0">
                        <a:solidFill>
                          <a:schemeClr val="bg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a:solidFill>
                            <a:schemeClr val="bg1"/>
                          </a:solidFill>
                        </a:rPr>
                        <a:t>Formule Initial</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a:solidFill>
                            <a:schemeClr val="bg1"/>
                          </a:solidFill>
                        </a:rPr>
                        <a:t>avec Visa Classic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a:solidFill>
                            <a:schemeClr val="bg1"/>
                          </a:solidFill>
                        </a:rPr>
                        <a:t>ou CSQS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800" b="1"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800" b="1"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0404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a:solidFill>
                            <a:schemeClr val="bg1"/>
                          </a:solidFill>
                        </a:rPr>
                        <a:t>Formule Confort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a:solidFill>
                            <a:schemeClr val="bg1"/>
                          </a:solidFill>
                        </a:rPr>
                        <a:t>avec Visa Classic</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a:solidFill>
                            <a:schemeClr val="bg1"/>
                          </a:solidFill>
                        </a:rPr>
                        <a:t>ou CSQS</a:t>
                      </a:r>
                      <a:r>
                        <a:rPr lang="fr-FR" sz="800" baseline="30000" dirty="0">
                          <a:solidFill>
                            <a:schemeClr val="bg1"/>
                          </a:solidFill>
                        </a:rPr>
                        <a:t> </a:t>
                      </a:r>
                      <a:endParaRPr lang="fr-FR" sz="800" b="1"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0404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a:solidFill>
                            <a:schemeClr val="bg1"/>
                          </a:solidFill>
                        </a:rPr>
                        <a:t>Formule Confort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a:solidFill>
                            <a:schemeClr val="bg1"/>
                          </a:solidFill>
                        </a:rPr>
                        <a:t>avec Visa Premier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800"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a:solidFill>
                            <a:schemeClr val="bg1"/>
                          </a:solidFill>
                        </a:rPr>
                        <a:t> </a:t>
                      </a:r>
                      <a:endParaRPr lang="fr-FR" sz="800" b="1"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0404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0" b="1"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a:solidFill>
                            <a:schemeClr val="bg1"/>
                          </a:solidFill>
                        </a:rPr>
                        <a:t>Formule Initial</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a:solidFill>
                            <a:schemeClr val="bg1"/>
                          </a:solidFill>
                        </a:rPr>
                        <a:t>avec Visa Classic</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a:solidFill>
                            <a:schemeClr val="bg1"/>
                          </a:solidFill>
                        </a:rPr>
                        <a:t>ou CSQS</a:t>
                      </a:r>
                      <a:endParaRPr lang="fr-FR" sz="800" b="1" baseline="30000"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0404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a:solidFill>
                            <a:schemeClr val="bg1"/>
                          </a:solidFill>
                        </a:rPr>
                        <a:t>Formule Confort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a:solidFill>
                            <a:schemeClr val="bg1"/>
                          </a:solidFill>
                        </a:rPr>
                        <a:t>avec Visa Classic</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a:solidFill>
                            <a:schemeClr val="bg1"/>
                          </a:solidFill>
                        </a:rPr>
                        <a:t>ou CSQS</a:t>
                      </a:r>
                      <a:r>
                        <a:rPr lang="fr-FR" sz="800" baseline="30000" dirty="0">
                          <a:solidFill>
                            <a:schemeClr val="bg1"/>
                          </a:solidFill>
                        </a:rPr>
                        <a:t>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0404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a:solidFill>
                            <a:schemeClr val="bg1"/>
                          </a:solidFill>
                        </a:rPr>
                        <a:t>Formule Confort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a:solidFill>
                            <a:schemeClr val="bg1"/>
                          </a:solidFill>
                        </a:rPr>
                        <a:t>avec Visa Premier</a:t>
                      </a:r>
                      <a:endParaRPr lang="fr-FR"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04040"/>
                    </a:solidFill>
                  </a:tcPr>
                </a:tc>
                <a:extLst>
                  <a:ext uri="{0D108BD9-81ED-4DB2-BD59-A6C34878D82A}">
                    <a16:rowId xmlns:a16="http://schemas.microsoft.com/office/drawing/2014/main" val="1951251058"/>
                  </a:ext>
                </a:extLst>
              </a:tr>
              <a:tr h="34103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fr-FR" sz="1000" dirty="0">
                          <a:solidFill>
                            <a:schemeClr val="bg1"/>
                          </a:solidFill>
                        </a:rPr>
                        <a:t>12 / 17</a:t>
                      </a:r>
                      <a:endParaRPr lang="fr-FR" sz="1000" baseline="30000" dirty="0">
                        <a:solidFill>
                          <a:schemeClr val="bg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0404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0"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a:solidFill>
                            <a:schemeClr val="tx1">
                              <a:lumMod val="75000"/>
                              <a:lumOff val="25000"/>
                            </a:schemeClr>
                          </a:solidFill>
                        </a:rPr>
                        <a:t>Gratuit</a:t>
                      </a:r>
                      <a:r>
                        <a:rPr lang="fr-FR" sz="1000" b="0" dirty="0">
                          <a:solidFill>
                            <a:schemeClr val="tx1">
                              <a:lumMod val="75000"/>
                              <a:lumOff val="25000"/>
                            </a:schemeClr>
                          </a:solidFill>
                        </a:rPr>
                        <a:t> </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rowSpan="3">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a:solidFill>
                            <a:schemeClr val="accent4">
                              <a:lumMod val="75000"/>
                            </a:schemeClr>
                          </a:solidFill>
                        </a:rPr>
                        <a:t>Gratuit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dirty="0">
                          <a:solidFill>
                            <a:schemeClr val="tx1">
                              <a:lumMod val="75000"/>
                              <a:lumOff val="25000"/>
                            </a:schemeClr>
                          </a:solidFill>
                        </a:rPr>
                        <a:t>pendant</a:t>
                      </a:r>
                      <a:r>
                        <a:rPr lang="fr-FR" sz="1000" b="0" dirty="0"/>
                        <a:t> </a:t>
                      </a:r>
                      <a:r>
                        <a:rPr lang="fr-FR" sz="1000" b="0" dirty="0">
                          <a:solidFill>
                            <a:schemeClr val="accent4">
                              <a:lumMod val="75000"/>
                            </a:schemeClr>
                          </a:solidFill>
                        </a:rPr>
                        <a:t>2 ans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dirty="0">
                          <a:solidFill>
                            <a:schemeClr val="tx1">
                              <a:lumMod val="75000"/>
                              <a:lumOff val="25000"/>
                            </a:schemeClr>
                          </a:solidFill>
                        </a:rPr>
                        <a:t>&amp; aussi longtemps que le client est </a:t>
                      </a:r>
                      <a:r>
                        <a:rPr lang="fr-FR" sz="1000" b="0" dirty="0">
                          <a:solidFill>
                            <a:schemeClr val="accent4">
                              <a:lumMod val="75000"/>
                            </a:schemeClr>
                          </a:solidFill>
                        </a:rPr>
                        <a:t>étudiant</a:t>
                      </a:r>
                      <a:endParaRPr lang="fr-FR" sz="1000"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CDFCC"/>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00" b="1"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ltDnDiag">
                      <a:fgClr>
                        <a:sysClr val="windowText" lastClr="000000">
                          <a:lumMod val="65000"/>
                          <a:lumOff val="35000"/>
                        </a:sysClr>
                      </a:fgClr>
                      <a:bgClr>
                        <a:sysClr val="window" lastClr="FFFFFF"/>
                      </a:bgClr>
                    </a:patt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0" b="1"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a:solidFill>
                            <a:schemeClr val="tx1">
                              <a:lumMod val="75000"/>
                              <a:lumOff val="25000"/>
                            </a:schemeClr>
                          </a:solidFill>
                        </a:rPr>
                        <a:t>Gratuit</a:t>
                      </a:r>
                      <a:r>
                        <a:rPr lang="fr-FR" sz="1000" b="0" dirty="0">
                          <a:solidFill>
                            <a:schemeClr val="tx1">
                              <a:lumMod val="75000"/>
                              <a:lumOff val="25000"/>
                            </a:schemeClr>
                          </a:solidFill>
                        </a:rPr>
                        <a:t> </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row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chemeClr val="accent4">
                              <a:lumMod val="75000"/>
                            </a:schemeClr>
                          </a:solidFill>
                          <a:effectLst/>
                          <a:uLnTx/>
                          <a:uFillTx/>
                          <a:latin typeface="+mn-lt"/>
                          <a:ea typeface="+mn-ea"/>
                          <a:cs typeface="+mn-cs"/>
                        </a:rPr>
                        <a:t>-75 % soit 2,29 €</a:t>
                      </a:r>
                      <a:endParaRPr lang="fr-FR" sz="900" b="1"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CDFCC"/>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lang="fr-F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ltDnDiag">
                      <a:fgClr>
                        <a:sysClr val="windowText" lastClr="000000">
                          <a:lumMod val="65000"/>
                          <a:lumOff val="35000"/>
                        </a:sysClr>
                      </a:fgClr>
                      <a:bgClr>
                        <a:sysClr val="window" lastClr="FFFFFF"/>
                      </a:bgClr>
                    </a:pattFill>
                  </a:tcPr>
                </a:tc>
                <a:extLst>
                  <a:ext uri="{0D108BD9-81ED-4DB2-BD59-A6C34878D82A}">
                    <a16:rowId xmlns:a16="http://schemas.microsoft.com/office/drawing/2014/main" val="4081460028"/>
                  </a:ext>
                </a:extLst>
              </a:tr>
              <a:tr h="46501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fr-FR" sz="1000" dirty="0">
                          <a:solidFill>
                            <a:schemeClr val="bg1"/>
                          </a:solidFill>
                        </a:rPr>
                        <a:t>18 / 25</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04040"/>
                    </a:solidFill>
                  </a:tcPr>
                </a:tc>
                <a:tc row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lang="fr-F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row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a:solidFill>
                            <a:schemeClr val="accent4">
                              <a:lumMod val="75000"/>
                            </a:schemeClr>
                          </a:solidFill>
                        </a:rPr>
                        <a:t>Gratuit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dirty="0">
                          <a:solidFill>
                            <a:schemeClr val="tx1">
                              <a:lumMod val="75000"/>
                              <a:lumOff val="25000"/>
                            </a:schemeClr>
                          </a:solidFill>
                        </a:rPr>
                        <a:t>pendant</a:t>
                      </a:r>
                      <a:r>
                        <a:rPr lang="fr-FR" sz="1000" b="0" dirty="0"/>
                        <a:t> </a:t>
                      </a:r>
                      <a:r>
                        <a:rPr lang="fr-FR" sz="1000" b="0" dirty="0">
                          <a:solidFill>
                            <a:schemeClr val="accent4">
                              <a:lumMod val="75000"/>
                            </a:schemeClr>
                          </a:solidFill>
                        </a:rPr>
                        <a:t>2 ans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dirty="0">
                          <a:solidFill>
                            <a:schemeClr val="tx1">
                              <a:lumMod val="75000"/>
                              <a:lumOff val="25000"/>
                            </a:schemeClr>
                          </a:solidFill>
                        </a:rPr>
                        <a:t>&amp; aussi longtemps que le client est </a:t>
                      </a:r>
                      <a:r>
                        <a:rPr lang="fr-FR" sz="1000" b="0" dirty="0">
                          <a:solidFill>
                            <a:schemeClr val="accent4">
                              <a:lumMod val="75000"/>
                            </a:schemeClr>
                          </a:solidFill>
                        </a:rPr>
                        <a:t>étudiant</a:t>
                      </a:r>
                      <a:endParaRPr lang="fr-FR"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CDFCC"/>
                    </a:solidFill>
                  </a:tcPr>
                </a:tc>
                <a:tc vMerge="1">
                  <a:txBody>
                    <a:bodyPr/>
                    <a:lstStyle/>
                    <a:p>
                      <a:endParaRPr lang="fr-FR"/>
                    </a:p>
                  </a:txBody>
                  <a:tcPr/>
                </a:tc>
                <a:tc row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fr-FR" sz="1000" b="1" dirty="0">
                          <a:solidFill>
                            <a:schemeClr val="accent4">
                              <a:lumMod val="75000"/>
                            </a:schemeClr>
                          </a:solidFill>
                        </a:rPr>
                        <a:t>1 € / mois </a:t>
                      </a:r>
                    </a:p>
                    <a:p>
                      <a:pPr algn="ctr"/>
                      <a:r>
                        <a:rPr lang="fr-FR" sz="1000" b="0" dirty="0">
                          <a:solidFill>
                            <a:schemeClr val="tx1">
                              <a:lumMod val="75000"/>
                              <a:lumOff val="25000"/>
                            </a:schemeClr>
                          </a:solidFill>
                        </a:rPr>
                        <a:t>pendant</a:t>
                      </a:r>
                      <a:r>
                        <a:rPr lang="fr-FR" sz="1000" b="0" dirty="0"/>
                        <a:t> </a:t>
                      </a:r>
                      <a:r>
                        <a:rPr lang="fr-FR" sz="1000" b="0" dirty="0">
                          <a:solidFill>
                            <a:schemeClr val="accent4">
                              <a:lumMod val="75000"/>
                            </a:schemeClr>
                          </a:solidFill>
                        </a:rPr>
                        <a:t>2 ans </a:t>
                      </a:r>
                    </a:p>
                    <a:p>
                      <a:pPr algn="ctr"/>
                      <a:r>
                        <a:rPr lang="fr-FR" sz="1000" b="0" dirty="0">
                          <a:solidFill>
                            <a:schemeClr val="tx1">
                              <a:lumMod val="75000"/>
                              <a:lumOff val="25000"/>
                            </a:schemeClr>
                          </a:solidFill>
                        </a:rPr>
                        <a:t>&amp; aussi longtemps que le client est </a:t>
                      </a:r>
                      <a:r>
                        <a:rPr lang="fr-FR" sz="1000" b="0" dirty="0">
                          <a:solidFill>
                            <a:schemeClr val="accent4">
                              <a:lumMod val="75000"/>
                            </a:schemeClr>
                          </a:solidFill>
                        </a:rPr>
                        <a:t>étudiant</a:t>
                      </a:r>
                      <a:endParaRPr lang="fr-FR"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CDFCC"/>
                    </a:solidFill>
                  </a:tcPr>
                </a:tc>
                <a:tc row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lang="fr-F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chemeClr val="accent4">
                              <a:lumMod val="75000"/>
                            </a:schemeClr>
                          </a:solidFill>
                          <a:effectLst/>
                          <a:uLnTx/>
                          <a:uFillTx/>
                          <a:latin typeface="Arial"/>
                          <a:ea typeface="+mn-ea"/>
                          <a:cs typeface="+mn-cs"/>
                        </a:rPr>
                        <a:t>-75 % soit 1,75 €</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CDFCC"/>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dirty="0"/>
                    </a:p>
                  </a:txBody>
                  <a:tcPr anchor="ctr">
                    <a:solidFill>
                      <a:srgbClr val="FCDFCC"/>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chemeClr val="accent4">
                              <a:lumMod val="75000"/>
                            </a:schemeClr>
                          </a:solidFill>
                          <a:effectLst/>
                          <a:uLnTx/>
                          <a:uFillTx/>
                          <a:latin typeface="+mn-lt"/>
                          <a:ea typeface="+mn-ea"/>
                          <a:cs typeface="+mn-cs"/>
                        </a:rPr>
                        <a:t>-75 % </a:t>
                      </a:r>
                      <a:r>
                        <a:rPr kumimoji="0" lang="fr-FR" sz="1000" b="1" i="0" u="none" strike="noStrike" kern="1200" cap="none" spc="0" normalizeH="0" baseline="0" noProof="0">
                          <a:ln>
                            <a:noFill/>
                          </a:ln>
                          <a:solidFill>
                            <a:schemeClr val="accent4">
                              <a:lumMod val="75000"/>
                            </a:schemeClr>
                          </a:solidFill>
                          <a:effectLst/>
                          <a:uLnTx/>
                          <a:uFillTx/>
                          <a:latin typeface="+mn-lt"/>
                          <a:ea typeface="+mn-ea"/>
                          <a:cs typeface="+mn-cs"/>
                        </a:rPr>
                        <a:t>soit 3,82 </a:t>
                      </a:r>
                      <a:r>
                        <a:rPr kumimoji="0" lang="fr-FR" sz="1000" b="1" i="0" u="none" strike="noStrike" kern="1200" cap="none" spc="0" normalizeH="0" baseline="0" noProof="0" dirty="0">
                          <a:ln>
                            <a:noFill/>
                          </a:ln>
                          <a:solidFill>
                            <a:schemeClr val="accent4">
                              <a:lumMod val="75000"/>
                            </a:schemeClr>
                          </a:solidFill>
                          <a:effectLst/>
                          <a:uLnTx/>
                          <a:uFillTx/>
                          <a:latin typeface="+mn-lt"/>
                          <a:ea typeface="+mn-ea"/>
                          <a:cs typeface="+mn-cs"/>
                        </a:rPr>
                        <a:t>€</a:t>
                      </a:r>
                      <a:endParaRPr lang="fr-FR" sz="1000" b="1"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CDFCC"/>
                    </a:solidFill>
                  </a:tcPr>
                </a:tc>
                <a:extLst>
                  <a:ext uri="{0D108BD9-81ED-4DB2-BD59-A6C34878D82A}">
                    <a16:rowId xmlns:a16="http://schemas.microsoft.com/office/drawing/2014/main" val="1554729127"/>
                  </a:ext>
                </a:extLst>
              </a:tr>
              <a:tr h="41740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fr-FR" sz="1000" dirty="0">
                          <a:solidFill>
                            <a:schemeClr val="bg1"/>
                          </a:solidFill>
                        </a:rPr>
                        <a:t>26 / 28</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04040"/>
                    </a:solidFill>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gridSpan="3">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a:solidFill>
                            <a:schemeClr val="tx1">
                              <a:lumMod val="75000"/>
                              <a:lumOff val="25000"/>
                            </a:schemeClr>
                          </a:solidFill>
                        </a:rPr>
                        <a:t>-50 %</a:t>
                      </a:r>
                      <a:endParaRPr lang="fr-FR" sz="1000" b="0" dirty="0">
                        <a:solidFill>
                          <a:schemeClr val="tx1">
                            <a:lumMod val="75000"/>
                            <a:lumOff val="25000"/>
                          </a:schemeClr>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dirty="0"/>
                    </a:p>
                  </a:txBody>
                  <a:tcPr anchor="ctr">
                    <a:solidFill>
                      <a:srgbClr val="FCDFCC"/>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dirty="0"/>
                    </a:p>
                  </a:txBody>
                  <a:tcPr anchor="ctr">
                    <a:solidFill>
                      <a:srgbClr val="FCDFCC"/>
                    </a:solidFill>
                  </a:tcPr>
                </a:tc>
                <a:extLst>
                  <a:ext uri="{0D108BD9-81ED-4DB2-BD59-A6C34878D82A}">
                    <a16:rowId xmlns:a16="http://schemas.microsoft.com/office/drawing/2014/main" val="2390136682"/>
                  </a:ext>
                </a:extLst>
              </a:tr>
            </a:tbl>
          </a:graphicData>
        </a:graphic>
      </p:graphicFrame>
      <p:pic>
        <p:nvPicPr>
          <p:cNvPr id="9" name="Image 8">
            <a:extLst>
              <a:ext uri="{FF2B5EF4-FFF2-40B4-BE49-F238E27FC236}">
                <a16:creationId xmlns:a16="http://schemas.microsoft.com/office/drawing/2014/main" id="{C5749D37-21E3-48C3-9544-67CADEAA25F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69282" y="2505966"/>
            <a:ext cx="301737" cy="190870"/>
          </a:xfrm>
          <a:prstGeom prst="rect">
            <a:avLst/>
          </a:prstGeom>
        </p:spPr>
      </p:pic>
      <p:pic>
        <p:nvPicPr>
          <p:cNvPr id="10" name="Image 9">
            <a:extLst>
              <a:ext uri="{FF2B5EF4-FFF2-40B4-BE49-F238E27FC236}">
                <a16:creationId xmlns:a16="http://schemas.microsoft.com/office/drawing/2014/main" id="{C62552A0-2DCE-46D6-A8FD-D34536F4787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452397" y="2505966"/>
            <a:ext cx="301417" cy="190870"/>
          </a:xfrm>
          <a:prstGeom prst="rect">
            <a:avLst/>
          </a:prstGeom>
        </p:spPr>
      </p:pic>
      <p:pic>
        <p:nvPicPr>
          <p:cNvPr id="11" name="Image 10">
            <a:extLst>
              <a:ext uri="{FF2B5EF4-FFF2-40B4-BE49-F238E27FC236}">
                <a16:creationId xmlns:a16="http://schemas.microsoft.com/office/drawing/2014/main" id="{81743DB5-8CF3-41FA-9B75-218AF5A45CA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209390" y="2511017"/>
            <a:ext cx="301417" cy="190870"/>
          </a:xfrm>
          <a:prstGeom prst="rect">
            <a:avLst/>
          </a:prstGeom>
        </p:spPr>
      </p:pic>
      <p:pic>
        <p:nvPicPr>
          <p:cNvPr id="12" name="Image 11">
            <a:extLst>
              <a:ext uri="{FF2B5EF4-FFF2-40B4-BE49-F238E27FC236}">
                <a16:creationId xmlns:a16="http://schemas.microsoft.com/office/drawing/2014/main" id="{7C729B7D-94E9-434C-81B0-4C0E775C34F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185694" y="2494445"/>
            <a:ext cx="301417" cy="190870"/>
          </a:xfrm>
          <a:prstGeom prst="rect">
            <a:avLst/>
          </a:prstGeom>
        </p:spPr>
      </p:pic>
      <p:pic>
        <p:nvPicPr>
          <p:cNvPr id="13" name="Image 12">
            <a:extLst>
              <a:ext uri="{FF2B5EF4-FFF2-40B4-BE49-F238E27FC236}">
                <a16:creationId xmlns:a16="http://schemas.microsoft.com/office/drawing/2014/main" id="{18F66EE2-A615-4BA9-9322-C6C1441EFB1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445037" y="2496548"/>
            <a:ext cx="301417" cy="190870"/>
          </a:xfrm>
          <a:prstGeom prst="rect">
            <a:avLst/>
          </a:prstGeom>
        </p:spPr>
      </p:pic>
      <p:pic>
        <p:nvPicPr>
          <p:cNvPr id="14" name="Image 13">
            <a:extLst>
              <a:ext uri="{FF2B5EF4-FFF2-40B4-BE49-F238E27FC236}">
                <a16:creationId xmlns:a16="http://schemas.microsoft.com/office/drawing/2014/main" id="{6694D4CB-405C-4398-808E-72B863ADA21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89320" y="2473471"/>
            <a:ext cx="301737" cy="190870"/>
          </a:xfrm>
          <a:prstGeom prst="rect">
            <a:avLst/>
          </a:prstGeom>
        </p:spPr>
      </p:pic>
      <p:sp>
        <p:nvSpPr>
          <p:cNvPr id="22" name="Rectangle 21">
            <a:hlinkClick r:id="rId2"/>
            <a:extLst>
              <a:ext uri="{FF2B5EF4-FFF2-40B4-BE49-F238E27FC236}">
                <a16:creationId xmlns:a16="http://schemas.microsoft.com/office/drawing/2014/main" id="{5CFF0611-6B00-4503-86C5-C033AF630464}"/>
              </a:ext>
            </a:extLst>
          </p:cNvPr>
          <p:cNvSpPr/>
          <p:nvPr/>
        </p:nvSpPr>
        <p:spPr>
          <a:xfrm>
            <a:off x="4445771" y="4944475"/>
            <a:ext cx="2181105" cy="379282"/>
          </a:xfrm>
          <a:custGeom>
            <a:avLst/>
            <a:gdLst>
              <a:gd name="connsiteX0" fmla="*/ 0 w 2181105"/>
              <a:gd name="connsiteY0" fmla="*/ 0 h 379282"/>
              <a:gd name="connsiteX1" fmla="*/ 479843 w 2181105"/>
              <a:gd name="connsiteY1" fmla="*/ 0 h 379282"/>
              <a:gd name="connsiteX2" fmla="*/ 981497 w 2181105"/>
              <a:gd name="connsiteY2" fmla="*/ 0 h 379282"/>
              <a:gd name="connsiteX3" fmla="*/ 1526774 w 2181105"/>
              <a:gd name="connsiteY3" fmla="*/ 0 h 379282"/>
              <a:gd name="connsiteX4" fmla="*/ 2181105 w 2181105"/>
              <a:gd name="connsiteY4" fmla="*/ 0 h 379282"/>
              <a:gd name="connsiteX5" fmla="*/ 2181105 w 2181105"/>
              <a:gd name="connsiteY5" fmla="*/ 379282 h 379282"/>
              <a:gd name="connsiteX6" fmla="*/ 1679451 w 2181105"/>
              <a:gd name="connsiteY6" fmla="*/ 379282 h 379282"/>
              <a:gd name="connsiteX7" fmla="*/ 1177797 w 2181105"/>
              <a:gd name="connsiteY7" fmla="*/ 379282 h 379282"/>
              <a:gd name="connsiteX8" fmla="*/ 676143 w 2181105"/>
              <a:gd name="connsiteY8" fmla="*/ 379282 h 379282"/>
              <a:gd name="connsiteX9" fmla="*/ 0 w 2181105"/>
              <a:gd name="connsiteY9" fmla="*/ 379282 h 379282"/>
              <a:gd name="connsiteX10" fmla="*/ 0 w 2181105"/>
              <a:gd name="connsiteY10" fmla="*/ 0 h 37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1105" h="379282" fill="none" extrusionOk="0">
                <a:moveTo>
                  <a:pt x="0" y="0"/>
                </a:moveTo>
                <a:cubicBezTo>
                  <a:pt x="100989" y="-13768"/>
                  <a:pt x="338479" y="57041"/>
                  <a:pt x="479843" y="0"/>
                </a:cubicBezTo>
                <a:cubicBezTo>
                  <a:pt x="621207" y="-57041"/>
                  <a:pt x="872529" y="59392"/>
                  <a:pt x="981497" y="0"/>
                </a:cubicBezTo>
                <a:cubicBezTo>
                  <a:pt x="1090465" y="-59392"/>
                  <a:pt x="1352485" y="40621"/>
                  <a:pt x="1526774" y="0"/>
                </a:cubicBezTo>
                <a:cubicBezTo>
                  <a:pt x="1701063" y="-40621"/>
                  <a:pt x="1894907" y="57640"/>
                  <a:pt x="2181105" y="0"/>
                </a:cubicBezTo>
                <a:cubicBezTo>
                  <a:pt x="2222866" y="80697"/>
                  <a:pt x="2141426" y="275050"/>
                  <a:pt x="2181105" y="379282"/>
                </a:cubicBezTo>
                <a:cubicBezTo>
                  <a:pt x="1942341" y="395831"/>
                  <a:pt x="1874496" y="325026"/>
                  <a:pt x="1679451" y="379282"/>
                </a:cubicBezTo>
                <a:cubicBezTo>
                  <a:pt x="1484406" y="433538"/>
                  <a:pt x="1307015" y="345337"/>
                  <a:pt x="1177797" y="379282"/>
                </a:cubicBezTo>
                <a:cubicBezTo>
                  <a:pt x="1048579" y="413227"/>
                  <a:pt x="908950" y="360457"/>
                  <a:pt x="676143" y="379282"/>
                </a:cubicBezTo>
                <a:cubicBezTo>
                  <a:pt x="443336" y="398107"/>
                  <a:pt x="191534" y="350506"/>
                  <a:pt x="0" y="379282"/>
                </a:cubicBezTo>
                <a:cubicBezTo>
                  <a:pt x="-41126" y="281882"/>
                  <a:pt x="21430" y="91788"/>
                  <a:pt x="0" y="0"/>
                </a:cubicBezTo>
                <a:close/>
              </a:path>
              <a:path w="2181105" h="379282" stroke="0" extrusionOk="0">
                <a:moveTo>
                  <a:pt x="0" y="0"/>
                </a:moveTo>
                <a:cubicBezTo>
                  <a:pt x="110825" y="-37779"/>
                  <a:pt x="286787" y="55342"/>
                  <a:pt x="479843" y="0"/>
                </a:cubicBezTo>
                <a:cubicBezTo>
                  <a:pt x="672899" y="-55342"/>
                  <a:pt x="915981" y="8103"/>
                  <a:pt x="1025119" y="0"/>
                </a:cubicBezTo>
                <a:cubicBezTo>
                  <a:pt x="1134257" y="-8103"/>
                  <a:pt x="1393656" y="22082"/>
                  <a:pt x="1570396" y="0"/>
                </a:cubicBezTo>
                <a:cubicBezTo>
                  <a:pt x="1747136" y="-22082"/>
                  <a:pt x="2016216" y="26358"/>
                  <a:pt x="2181105" y="0"/>
                </a:cubicBezTo>
                <a:cubicBezTo>
                  <a:pt x="2213087" y="87190"/>
                  <a:pt x="2146511" y="230775"/>
                  <a:pt x="2181105" y="379282"/>
                </a:cubicBezTo>
                <a:cubicBezTo>
                  <a:pt x="1943343" y="439076"/>
                  <a:pt x="1829895" y="329562"/>
                  <a:pt x="1679451" y="379282"/>
                </a:cubicBezTo>
                <a:cubicBezTo>
                  <a:pt x="1529007" y="429002"/>
                  <a:pt x="1274546" y="368015"/>
                  <a:pt x="1112364" y="379282"/>
                </a:cubicBezTo>
                <a:cubicBezTo>
                  <a:pt x="950182" y="390549"/>
                  <a:pt x="831329" y="334022"/>
                  <a:pt x="567087" y="379282"/>
                </a:cubicBezTo>
                <a:cubicBezTo>
                  <a:pt x="302845" y="424542"/>
                  <a:pt x="276689" y="346123"/>
                  <a:pt x="0" y="379282"/>
                </a:cubicBezTo>
                <a:cubicBezTo>
                  <a:pt x="-36707" y="298816"/>
                  <a:pt x="20755" y="124015"/>
                  <a:pt x="0" y="0"/>
                </a:cubicBezTo>
                <a:close/>
              </a:path>
            </a:pathLst>
          </a:custGeom>
          <a:solidFill>
            <a:srgbClr val="5C238F"/>
          </a:solidFill>
          <a:ln w="12700" cap="flat" cmpd="sng" algn="ctr">
            <a:solidFill>
              <a:schemeClr val="tx1"/>
            </a:solidFill>
            <a:prstDash val="solid"/>
            <a:miter lim="800000"/>
            <a:extLst>
              <a:ext uri="{C807C97D-BFC1-408E-A445-0C87EB9F89A2}">
                <ask:lineSketchStyleProps xmlns:ask="http://schemas.microsoft.com/office/drawing/2018/sketchyshapes" sd="2003048210">
                  <a:prstGeom prst="rect">
                    <a:avLst/>
                  </a:prstGeom>
                  <ask:type>
                    <ask:lineSketchScribble/>
                  </ask:type>
                </ask:lineSketchStyleProps>
              </a:ext>
            </a:extLst>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white"/>
                </a:solidFill>
                <a:effectLst/>
                <a:uLnTx/>
                <a:uFillTx/>
                <a:latin typeface="Arial"/>
                <a:ea typeface="+mn-ea"/>
                <a:cs typeface="+mn-cs"/>
              </a:rPr>
              <a:t>Crédit Etudiant</a:t>
            </a:r>
          </a:p>
        </p:txBody>
      </p:sp>
      <p:sp>
        <p:nvSpPr>
          <p:cNvPr id="44" name="Rectangle 43">
            <a:extLst>
              <a:ext uri="{FF2B5EF4-FFF2-40B4-BE49-F238E27FC236}">
                <a16:creationId xmlns:a16="http://schemas.microsoft.com/office/drawing/2014/main" id="{46C8C192-45F5-4CC7-A648-56C1F9836D2E}"/>
              </a:ext>
            </a:extLst>
          </p:cNvPr>
          <p:cNvSpPr/>
          <p:nvPr/>
        </p:nvSpPr>
        <p:spPr>
          <a:xfrm>
            <a:off x="9545880" y="4940123"/>
            <a:ext cx="2181105" cy="379283"/>
          </a:xfrm>
          <a:custGeom>
            <a:avLst/>
            <a:gdLst>
              <a:gd name="connsiteX0" fmla="*/ 0 w 2181105"/>
              <a:gd name="connsiteY0" fmla="*/ 0 h 379283"/>
              <a:gd name="connsiteX1" fmla="*/ 501654 w 2181105"/>
              <a:gd name="connsiteY1" fmla="*/ 0 h 379283"/>
              <a:gd name="connsiteX2" fmla="*/ 981497 w 2181105"/>
              <a:gd name="connsiteY2" fmla="*/ 0 h 379283"/>
              <a:gd name="connsiteX3" fmla="*/ 1504962 w 2181105"/>
              <a:gd name="connsiteY3" fmla="*/ 0 h 379283"/>
              <a:gd name="connsiteX4" fmla="*/ 2181105 w 2181105"/>
              <a:gd name="connsiteY4" fmla="*/ 0 h 379283"/>
              <a:gd name="connsiteX5" fmla="*/ 2181105 w 2181105"/>
              <a:gd name="connsiteY5" fmla="*/ 379283 h 379283"/>
              <a:gd name="connsiteX6" fmla="*/ 1592207 w 2181105"/>
              <a:gd name="connsiteY6" fmla="*/ 379283 h 379283"/>
              <a:gd name="connsiteX7" fmla="*/ 1025119 w 2181105"/>
              <a:gd name="connsiteY7" fmla="*/ 379283 h 379283"/>
              <a:gd name="connsiteX8" fmla="*/ 523465 w 2181105"/>
              <a:gd name="connsiteY8" fmla="*/ 379283 h 379283"/>
              <a:gd name="connsiteX9" fmla="*/ 0 w 2181105"/>
              <a:gd name="connsiteY9" fmla="*/ 379283 h 379283"/>
              <a:gd name="connsiteX10" fmla="*/ 0 w 2181105"/>
              <a:gd name="connsiteY10" fmla="*/ 0 h 37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1105" h="379283" fill="none" extrusionOk="0">
                <a:moveTo>
                  <a:pt x="0" y="0"/>
                </a:moveTo>
                <a:cubicBezTo>
                  <a:pt x="227116" y="2704"/>
                  <a:pt x="262943" y="-22639"/>
                  <a:pt x="501654" y="0"/>
                </a:cubicBezTo>
                <a:cubicBezTo>
                  <a:pt x="740365" y="22639"/>
                  <a:pt x="764908" y="834"/>
                  <a:pt x="981497" y="0"/>
                </a:cubicBezTo>
                <a:cubicBezTo>
                  <a:pt x="1198086" y="-834"/>
                  <a:pt x="1318043" y="13110"/>
                  <a:pt x="1504962" y="0"/>
                </a:cubicBezTo>
                <a:cubicBezTo>
                  <a:pt x="1691882" y="-13110"/>
                  <a:pt x="2023427" y="-5525"/>
                  <a:pt x="2181105" y="0"/>
                </a:cubicBezTo>
                <a:cubicBezTo>
                  <a:pt x="2197720" y="152541"/>
                  <a:pt x="2190139" y="248946"/>
                  <a:pt x="2181105" y="379283"/>
                </a:cubicBezTo>
                <a:cubicBezTo>
                  <a:pt x="1917291" y="380516"/>
                  <a:pt x="1865327" y="381344"/>
                  <a:pt x="1592207" y="379283"/>
                </a:cubicBezTo>
                <a:cubicBezTo>
                  <a:pt x="1319087" y="377222"/>
                  <a:pt x="1288273" y="395469"/>
                  <a:pt x="1025119" y="379283"/>
                </a:cubicBezTo>
                <a:cubicBezTo>
                  <a:pt x="761965" y="363097"/>
                  <a:pt x="646042" y="368315"/>
                  <a:pt x="523465" y="379283"/>
                </a:cubicBezTo>
                <a:cubicBezTo>
                  <a:pt x="400888" y="390251"/>
                  <a:pt x="231336" y="354654"/>
                  <a:pt x="0" y="379283"/>
                </a:cubicBezTo>
                <a:cubicBezTo>
                  <a:pt x="6050" y="222858"/>
                  <a:pt x="8843" y="104940"/>
                  <a:pt x="0" y="0"/>
                </a:cubicBezTo>
                <a:close/>
              </a:path>
              <a:path w="2181105" h="379283" stroke="0" extrusionOk="0">
                <a:moveTo>
                  <a:pt x="0" y="0"/>
                </a:moveTo>
                <a:cubicBezTo>
                  <a:pt x="145232" y="21662"/>
                  <a:pt x="359510" y="-6395"/>
                  <a:pt x="479843" y="0"/>
                </a:cubicBezTo>
                <a:cubicBezTo>
                  <a:pt x="600176" y="6395"/>
                  <a:pt x="768254" y="-2500"/>
                  <a:pt x="959686" y="0"/>
                </a:cubicBezTo>
                <a:cubicBezTo>
                  <a:pt x="1151118" y="2500"/>
                  <a:pt x="1225941" y="-5130"/>
                  <a:pt x="1461340" y="0"/>
                </a:cubicBezTo>
                <a:cubicBezTo>
                  <a:pt x="1696739" y="5130"/>
                  <a:pt x="1902594" y="-32541"/>
                  <a:pt x="2181105" y="0"/>
                </a:cubicBezTo>
                <a:cubicBezTo>
                  <a:pt x="2179254" y="130371"/>
                  <a:pt x="2167488" y="202521"/>
                  <a:pt x="2181105" y="379283"/>
                </a:cubicBezTo>
                <a:cubicBezTo>
                  <a:pt x="1966770" y="387917"/>
                  <a:pt x="1829287" y="390967"/>
                  <a:pt x="1592207" y="379283"/>
                </a:cubicBezTo>
                <a:cubicBezTo>
                  <a:pt x="1355127" y="367599"/>
                  <a:pt x="1225831" y="381713"/>
                  <a:pt x="1068741" y="379283"/>
                </a:cubicBezTo>
                <a:cubicBezTo>
                  <a:pt x="911651" y="376853"/>
                  <a:pt x="725562" y="374512"/>
                  <a:pt x="523465" y="379283"/>
                </a:cubicBezTo>
                <a:cubicBezTo>
                  <a:pt x="321368" y="384054"/>
                  <a:pt x="179810" y="390150"/>
                  <a:pt x="0" y="379283"/>
                </a:cubicBezTo>
                <a:cubicBezTo>
                  <a:pt x="-12672" y="302487"/>
                  <a:pt x="6311" y="111823"/>
                  <a:pt x="0" y="0"/>
                </a:cubicBezTo>
                <a:close/>
              </a:path>
            </a:pathLst>
          </a:custGeom>
          <a:solidFill>
            <a:srgbClr val="115CBB"/>
          </a:solidFill>
          <a:ln w="12700" cap="flat" cmpd="sng" algn="ctr">
            <a:solidFill>
              <a:schemeClr val="tx1"/>
            </a:solidFill>
            <a:prstDash val="solid"/>
            <a:miter lim="800000"/>
            <a:extLst>
              <a:ext uri="{C807C97D-BFC1-408E-A445-0C87EB9F89A2}">
                <ask:lineSketchStyleProps xmlns:ask="http://schemas.microsoft.com/office/drawing/2018/sketchyshapes" sd="2406373382">
                  <a:prstGeom prst="rect">
                    <a:avLst/>
                  </a:prstGeom>
                  <ask:type>
                    <ask:lineSketchFreehand/>
                  </ask:type>
                </ask:lineSketchStyleProps>
              </a:ext>
            </a:extLst>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white"/>
                </a:solidFill>
                <a:effectLst/>
                <a:uLnTx/>
                <a:uFillTx/>
                <a:latin typeface="Arial"/>
                <a:ea typeface="+mn-ea"/>
                <a:cs typeface="+mn-cs"/>
              </a:rPr>
              <a:t>Prêt Jeunes Actifs</a:t>
            </a:r>
            <a:endParaRPr kumimoji="0" lang="fr-FR" sz="1800" b="0" i="0" u="none" strike="noStrike" kern="0" cap="none" spc="0" normalizeH="0" baseline="0" noProof="0" dirty="0">
              <a:ln>
                <a:noFill/>
              </a:ln>
              <a:solidFill>
                <a:srgbClr val="EA4E55">
                  <a:lumMod val="75000"/>
                </a:srgbClr>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EA4E55">
                  <a:lumMod val="75000"/>
                </a:srgbClr>
              </a:solidFill>
              <a:effectLst/>
              <a:uLnTx/>
              <a:uFillTx/>
              <a:latin typeface="Arial"/>
              <a:ea typeface="+mn-ea"/>
              <a:cs typeface="+mn-cs"/>
            </a:endParaRPr>
          </a:p>
        </p:txBody>
      </p:sp>
      <p:pic>
        <p:nvPicPr>
          <p:cNvPr id="31" name="Image 30">
            <a:extLst>
              <a:ext uri="{FF2B5EF4-FFF2-40B4-BE49-F238E27FC236}">
                <a16:creationId xmlns:a16="http://schemas.microsoft.com/office/drawing/2014/main" id="{2EE3F707-08C8-43DD-8D97-DA7C062B226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95325" y="545250"/>
            <a:ext cx="885537" cy="524997"/>
          </a:xfrm>
          <a:prstGeom prst="rect">
            <a:avLst/>
          </a:prstGeom>
        </p:spPr>
      </p:pic>
      <p:grpSp>
        <p:nvGrpSpPr>
          <p:cNvPr id="42" name="Groupe 41">
            <a:extLst>
              <a:ext uri="{FF2B5EF4-FFF2-40B4-BE49-F238E27FC236}">
                <a16:creationId xmlns:a16="http://schemas.microsoft.com/office/drawing/2014/main" id="{1D915CB0-B185-4E44-BF98-776791E40011}"/>
              </a:ext>
            </a:extLst>
          </p:cNvPr>
          <p:cNvGrpSpPr/>
          <p:nvPr/>
        </p:nvGrpSpPr>
        <p:grpSpPr>
          <a:xfrm>
            <a:off x="10872144" y="158144"/>
            <a:ext cx="1100148" cy="1285089"/>
            <a:chOff x="-2188878" y="1439576"/>
            <a:chExt cx="1100148" cy="1285089"/>
          </a:xfrm>
        </p:grpSpPr>
        <p:pic>
          <p:nvPicPr>
            <p:cNvPr id="45" name="Picture 4" descr="Splash aquarelle avec illustration mixte blanc, rouge, orange sur blanc. Vecteur gratuit">
              <a:extLst>
                <a:ext uri="{FF2B5EF4-FFF2-40B4-BE49-F238E27FC236}">
                  <a16:creationId xmlns:a16="http://schemas.microsoft.com/office/drawing/2014/main" id="{BDF0D453-B16D-48BA-9214-26635B3B4FB1}"/>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47" name="Groupe 46">
              <a:extLst>
                <a:ext uri="{FF2B5EF4-FFF2-40B4-BE49-F238E27FC236}">
                  <a16:creationId xmlns:a16="http://schemas.microsoft.com/office/drawing/2014/main" id="{A459C348-6236-43F5-8EA5-0C9099434A17}"/>
                </a:ext>
              </a:extLst>
            </p:cNvPr>
            <p:cNvGrpSpPr/>
            <p:nvPr/>
          </p:nvGrpSpPr>
          <p:grpSpPr>
            <a:xfrm>
              <a:off x="-1980670" y="1805906"/>
              <a:ext cx="572484" cy="495254"/>
              <a:chOff x="11392866" y="540878"/>
              <a:chExt cx="572484" cy="495254"/>
            </a:xfrm>
          </p:grpSpPr>
          <p:pic>
            <p:nvPicPr>
              <p:cNvPr id="48" name="Image 47">
                <a:hlinkClick r:id="rId10" action="ppaction://hlinksldjump"/>
                <a:extLst>
                  <a:ext uri="{FF2B5EF4-FFF2-40B4-BE49-F238E27FC236}">
                    <a16:creationId xmlns:a16="http://schemas.microsoft.com/office/drawing/2014/main" id="{65A62EF0-B191-4DAE-AB25-E3D6A4E3936F}"/>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49" name="Image 48">
                <a:hlinkClick r:id="rId10" action="ppaction://hlinksldjump"/>
                <a:extLst>
                  <a:ext uri="{FF2B5EF4-FFF2-40B4-BE49-F238E27FC236}">
                    <a16:creationId xmlns:a16="http://schemas.microsoft.com/office/drawing/2014/main" id="{96E43444-EABB-4D29-8413-AEE5B45AB968}"/>
                  </a:ext>
                </a:extLst>
              </p:cNvPr>
              <p:cNvPicPr>
                <a:picLocks noChangeAspect="1"/>
              </p:cNvPicPr>
              <p:nvPr/>
            </p:nvPicPr>
            <p:blipFill>
              <a:blip r:embed="rId1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50" name="Rectangle : coins arrondis 49">
            <a:hlinkClick r:id="rId13" action="ppaction://hlinksldjump"/>
            <a:extLst>
              <a:ext uri="{FF2B5EF4-FFF2-40B4-BE49-F238E27FC236}">
                <a16:creationId xmlns:a16="http://schemas.microsoft.com/office/drawing/2014/main" id="{4B199EAB-DFF1-45ED-BCF2-BC3E7A09DE3D}"/>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a:extLst>
              <a:ext uri="{FF2B5EF4-FFF2-40B4-BE49-F238E27FC236}">
                <a16:creationId xmlns:a16="http://schemas.microsoft.com/office/drawing/2014/main" id="{F4740986-9EE3-4404-A5C3-83857214741B}"/>
              </a:ext>
            </a:extLst>
          </p:cNvPr>
          <p:cNvSpPr>
            <a:spLocks noGrp="1"/>
          </p:cNvSpPr>
          <p:nvPr>
            <p:ph type="body" sz="quarter" idx="14"/>
          </p:nvPr>
        </p:nvSpPr>
        <p:spPr/>
        <p:txBody>
          <a:bodyPr/>
          <a:lstStyle/>
          <a:p>
            <a:endParaRPr lang="fr-FR"/>
          </a:p>
        </p:txBody>
      </p:sp>
      <p:pic>
        <p:nvPicPr>
          <p:cNvPr id="15" name="Image 14">
            <a:hlinkClick r:id="rId14"/>
            <a:extLst>
              <a:ext uri="{FF2B5EF4-FFF2-40B4-BE49-F238E27FC236}">
                <a16:creationId xmlns:a16="http://schemas.microsoft.com/office/drawing/2014/main" id="{6AE51A8D-6D63-44C5-9268-27C8BC82D23D}"/>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l="41643"/>
          <a:stretch/>
        </p:blipFill>
        <p:spPr>
          <a:xfrm rot="21168120">
            <a:off x="9768239" y="2947240"/>
            <a:ext cx="1825708" cy="1028238"/>
          </a:xfrm>
          <a:prstGeom prst="rect">
            <a:avLst/>
          </a:prstGeom>
          <a:ln>
            <a:solidFill>
              <a:schemeClr val="bg1">
                <a:lumMod val="95000"/>
              </a:schemeClr>
            </a:solidFill>
          </a:ln>
          <a:effectLst>
            <a:outerShdw blurRad="50800" dist="38100" dir="8100000" algn="tr" rotWithShape="0">
              <a:prstClr val="black">
                <a:alpha val="40000"/>
              </a:prstClr>
            </a:outerShdw>
          </a:effectLst>
        </p:spPr>
      </p:pic>
      <p:sp>
        <p:nvSpPr>
          <p:cNvPr id="46" name="Espace réservé du texte 1">
            <a:extLst>
              <a:ext uri="{FF2B5EF4-FFF2-40B4-BE49-F238E27FC236}">
                <a16:creationId xmlns:a16="http://schemas.microsoft.com/office/drawing/2014/main" id="{35C40C4D-23C9-41B3-85DA-599613979525}"/>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sp>
        <p:nvSpPr>
          <p:cNvPr id="55" name="Rectangle 54">
            <a:hlinkClick r:id="rId3"/>
            <a:extLst>
              <a:ext uri="{FF2B5EF4-FFF2-40B4-BE49-F238E27FC236}">
                <a16:creationId xmlns:a16="http://schemas.microsoft.com/office/drawing/2014/main" id="{EDB4D8DE-993F-435C-AE5C-3DE80F82B015}"/>
              </a:ext>
            </a:extLst>
          </p:cNvPr>
          <p:cNvSpPr/>
          <p:nvPr/>
        </p:nvSpPr>
        <p:spPr>
          <a:xfrm>
            <a:off x="6946128" y="4940123"/>
            <a:ext cx="2181105" cy="379283"/>
          </a:xfrm>
          <a:custGeom>
            <a:avLst/>
            <a:gdLst>
              <a:gd name="connsiteX0" fmla="*/ 0 w 2181105"/>
              <a:gd name="connsiteY0" fmla="*/ 0 h 379283"/>
              <a:gd name="connsiteX1" fmla="*/ 501654 w 2181105"/>
              <a:gd name="connsiteY1" fmla="*/ 0 h 379283"/>
              <a:gd name="connsiteX2" fmla="*/ 981497 w 2181105"/>
              <a:gd name="connsiteY2" fmla="*/ 0 h 379283"/>
              <a:gd name="connsiteX3" fmla="*/ 1504962 w 2181105"/>
              <a:gd name="connsiteY3" fmla="*/ 0 h 379283"/>
              <a:gd name="connsiteX4" fmla="*/ 2181105 w 2181105"/>
              <a:gd name="connsiteY4" fmla="*/ 0 h 379283"/>
              <a:gd name="connsiteX5" fmla="*/ 2181105 w 2181105"/>
              <a:gd name="connsiteY5" fmla="*/ 379283 h 379283"/>
              <a:gd name="connsiteX6" fmla="*/ 1592207 w 2181105"/>
              <a:gd name="connsiteY6" fmla="*/ 379283 h 379283"/>
              <a:gd name="connsiteX7" fmla="*/ 1025119 w 2181105"/>
              <a:gd name="connsiteY7" fmla="*/ 379283 h 379283"/>
              <a:gd name="connsiteX8" fmla="*/ 523465 w 2181105"/>
              <a:gd name="connsiteY8" fmla="*/ 379283 h 379283"/>
              <a:gd name="connsiteX9" fmla="*/ 0 w 2181105"/>
              <a:gd name="connsiteY9" fmla="*/ 379283 h 379283"/>
              <a:gd name="connsiteX10" fmla="*/ 0 w 2181105"/>
              <a:gd name="connsiteY10" fmla="*/ 0 h 37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1105" h="379283" fill="none" extrusionOk="0">
                <a:moveTo>
                  <a:pt x="0" y="0"/>
                </a:moveTo>
                <a:cubicBezTo>
                  <a:pt x="227116" y="2704"/>
                  <a:pt x="262943" y="-22639"/>
                  <a:pt x="501654" y="0"/>
                </a:cubicBezTo>
                <a:cubicBezTo>
                  <a:pt x="740365" y="22639"/>
                  <a:pt x="764908" y="834"/>
                  <a:pt x="981497" y="0"/>
                </a:cubicBezTo>
                <a:cubicBezTo>
                  <a:pt x="1198086" y="-834"/>
                  <a:pt x="1318043" y="13110"/>
                  <a:pt x="1504962" y="0"/>
                </a:cubicBezTo>
                <a:cubicBezTo>
                  <a:pt x="1691882" y="-13110"/>
                  <a:pt x="2023427" y="-5525"/>
                  <a:pt x="2181105" y="0"/>
                </a:cubicBezTo>
                <a:cubicBezTo>
                  <a:pt x="2197720" y="152541"/>
                  <a:pt x="2190139" y="248946"/>
                  <a:pt x="2181105" y="379283"/>
                </a:cubicBezTo>
                <a:cubicBezTo>
                  <a:pt x="1917291" y="380516"/>
                  <a:pt x="1865327" y="381344"/>
                  <a:pt x="1592207" y="379283"/>
                </a:cubicBezTo>
                <a:cubicBezTo>
                  <a:pt x="1319087" y="377222"/>
                  <a:pt x="1288273" y="395469"/>
                  <a:pt x="1025119" y="379283"/>
                </a:cubicBezTo>
                <a:cubicBezTo>
                  <a:pt x="761965" y="363097"/>
                  <a:pt x="646042" y="368315"/>
                  <a:pt x="523465" y="379283"/>
                </a:cubicBezTo>
                <a:cubicBezTo>
                  <a:pt x="400888" y="390251"/>
                  <a:pt x="231336" y="354654"/>
                  <a:pt x="0" y="379283"/>
                </a:cubicBezTo>
                <a:cubicBezTo>
                  <a:pt x="6050" y="222858"/>
                  <a:pt x="8843" y="104940"/>
                  <a:pt x="0" y="0"/>
                </a:cubicBezTo>
                <a:close/>
              </a:path>
              <a:path w="2181105" h="379283" stroke="0" extrusionOk="0">
                <a:moveTo>
                  <a:pt x="0" y="0"/>
                </a:moveTo>
                <a:cubicBezTo>
                  <a:pt x="145232" y="21662"/>
                  <a:pt x="359510" y="-6395"/>
                  <a:pt x="479843" y="0"/>
                </a:cubicBezTo>
                <a:cubicBezTo>
                  <a:pt x="600176" y="6395"/>
                  <a:pt x="768254" y="-2500"/>
                  <a:pt x="959686" y="0"/>
                </a:cubicBezTo>
                <a:cubicBezTo>
                  <a:pt x="1151118" y="2500"/>
                  <a:pt x="1225941" y="-5130"/>
                  <a:pt x="1461340" y="0"/>
                </a:cubicBezTo>
                <a:cubicBezTo>
                  <a:pt x="1696739" y="5130"/>
                  <a:pt x="1902594" y="-32541"/>
                  <a:pt x="2181105" y="0"/>
                </a:cubicBezTo>
                <a:cubicBezTo>
                  <a:pt x="2179254" y="130371"/>
                  <a:pt x="2167488" y="202521"/>
                  <a:pt x="2181105" y="379283"/>
                </a:cubicBezTo>
                <a:cubicBezTo>
                  <a:pt x="1966770" y="387917"/>
                  <a:pt x="1829287" y="390967"/>
                  <a:pt x="1592207" y="379283"/>
                </a:cubicBezTo>
                <a:cubicBezTo>
                  <a:pt x="1355127" y="367599"/>
                  <a:pt x="1225831" y="381713"/>
                  <a:pt x="1068741" y="379283"/>
                </a:cubicBezTo>
                <a:cubicBezTo>
                  <a:pt x="911651" y="376853"/>
                  <a:pt x="725562" y="374512"/>
                  <a:pt x="523465" y="379283"/>
                </a:cubicBezTo>
                <a:cubicBezTo>
                  <a:pt x="321368" y="384054"/>
                  <a:pt x="179810" y="390150"/>
                  <a:pt x="0" y="379283"/>
                </a:cubicBezTo>
                <a:cubicBezTo>
                  <a:pt x="-12672" y="302487"/>
                  <a:pt x="6311" y="111823"/>
                  <a:pt x="0" y="0"/>
                </a:cubicBezTo>
                <a:close/>
              </a:path>
            </a:pathLst>
          </a:custGeom>
          <a:solidFill>
            <a:srgbClr val="01318D"/>
          </a:solidFill>
          <a:ln w="12700" cap="flat" cmpd="sng" algn="ctr">
            <a:solidFill>
              <a:schemeClr val="tx1"/>
            </a:solidFill>
            <a:prstDash val="solid"/>
            <a:miter lim="800000"/>
            <a:extLst>
              <a:ext uri="{C807C97D-BFC1-408E-A445-0C87EB9F89A2}">
                <ask:lineSketchStyleProps xmlns:ask="http://schemas.microsoft.com/office/drawing/2018/sketchyshapes" sd="2406373382">
                  <a:prstGeom prst="rect">
                    <a:avLst/>
                  </a:prstGeom>
                  <ask:type>
                    <ask:lineSketchFreehand/>
                  </ask:type>
                </ask:lineSketchStyleProps>
              </a:ext>
            </a:extLst>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white"/>
                </a:solidFill>
                <a:effectLst/>
                <a:uLnTx/>
                <a:uFillTx/>
                <a:latin typeface="Arial"/>
                <a:ea typeface="+mn-ea"/>
                <a:cs typeface="+mn-cs"/>
              </a:rPr>
              <a:t>Prêt BPI France</a:t>
            </a:r>
            <a:endParaRPr kumimoji="0" lang="fr-FR" sz="1800" b="0" i="0" u="none" strike="noStrike" kern="0" cap="none" spc="0" normalizeH="0" baseline="0" noProof="0" dirty="0">
              <a:ln>
                <a:noFill/>
              </a:ln>
              <a:solidFill>
                <a:srgbClr val="EA4E55">
                  <a:lumMod val="75000"/>
                </a:srgbClr>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EA4E55">
                  <a:lumMod val="75000"/>
                </a:srgbClr>
              </a:solidFill>
              <a:effectLst/>
              <a:uLnTx/>
              <a:uFillTx/>
              <a:latin typeface="Arial"/>
              <a:ea typeface="+mn-ea"/>
              <a:cs typeface="+mn-cs"/>
            </a:endParaRPr>
          </a:p>
        </p:txBody>
      </p:sp>
      <p:sp>
        <p:nvSpPr>
          <p:cNvPr id="19" name="Rectangle 18">
            <a:hlinkClick r:id="rId2"/>
            <a:extLst>
              <a:ext uri="{FF2B5EF4-FFF2-40B4-BE49-F238E27FC236}">
                <a16:creationId xmlns:a16="http://schemas.microsoft.com/office/drawing/2014/main" id="{E3E59341-80B5-1F7A-EF53-F85450E433B8}"/>
              </a:ext>
            </a:extLst>
          </p:cNvPr>
          <p:cNvSpPr/>
          <p:nvPr/>
        </p:nvSpPr>
        <p:spPr>
          <a:xfrm>
            <a:off x="788533" y="5325752"/>
            <a:ext cx="3422739" cy="602673"/>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a:ea typeface="+mn-ea"/>
              <a:cs typeface="+mn-cs"/>
            </a:endParaRPr>
          </a:p>
        </p:txBody>
      </p:sp>
      <p:sp>
        <p:nvSpPr>
          <p:cNvPr id="24" name="ZoneTexte 23">
            <a:extLst>
              <a:ext uri="{FF2B5EF4-FFF2-40B4-BE49-F238E27FC236}">
                <a16:creationId xmlns:a16="http://schemas.microsoft.com/office/drawing/2014/main" id="{D69068FE-CD31-96E6-1102-69A9835C967C}"/>
              </a:ext>
            </a:extLst>
          </p:cNvPr>
          <p:cNvSpPr txBox="1"/>
          <p:nvPr/>
        </p:nvSpPr>
        <p:spPr>
          <a:xfrm>
            <a:off x="1469786" y="5311626"/>
            <a:ext cx="2181104" cy="769441"/>
          </a:xfrm>
          <a:prstGeom prst="rect">
            <a:avLst/>
          </a:prstGeom>
          <a:noFill/>
        </p:spPr>
        <p:txBody>
          <a:bodyPr wrap="square" rtlCol="0">
            <a:spAutoFit/>
          </a:bodyPr>
          <a:lstStyle/>
          <a:p>
            <a:pPr algn="ctr"/>
            <a:r>
              <a:rPr lang="fr-FR" sz="4400" b="1" dirty="0">
                <a:solidFill>
                  <a:srgbClr val="B4117F"/>
                </a:solidFill>
                <a:latin typeface="Dreaming Outloud Script Pro" panose="020B0604020202020204" pitchFamily="66" charset="0"/>
                <a:cs typeface="Dreaming Outloud Script Pro" panose="020B0604020202020204" pitchFamily="66" charset="0"/>
              </a:rPr>
              <a:t>0 %</a:t>
            </a:r>
          </a:p>
        </p:txBody>
      </p:sp>
      <p:sp>
        <p:nvSpPr>
          <p:cNvPr id="25" name="Rectangle 24">
            <a:hlinkClick r:id="rId2"/>
            <a:extLst>
              <a:ext uri="{FF2B5EF4-FFF2-40B4-BE49-F238E27FC236}">
                <a16:creationId xmlns:a16="http://schemas.microsoft.com/office/drawing/2014/main" id="{D8F2BBC6-A04F-EAE5-045A-2C453D647E53}"/>
              </a:ext>
            </a:extLst>
          </p:cNvPr>
          <p:cNvSpPr/>
          <p:nvPr/>
        </p:nvSpPr>
        <p:spPr>
          <a:xfrm>
            <a:off x="775121" y="4940124"/>
            <a:ext cx="3436152" cy="379282"/>
          </a:xfrm>
          <a:custGeom>
            <a:avLst/>
            <a:gdLst>
              <a:gd name="connsiteX0" fmla="*/ 0 w 3436152"/>
              <a:gd name="connsiteY0" fmla="*/ 0 h 379282"/>
              <a:gd name="connsiteX1" fmla="*/ 503969 w 3436152"/>
              <a:gd name="connsiteY1" fmla="*/ 0 h 379282"/>
              <a:gd name="connsiteX2" fmla="*/ 1076661 w 3436152"/>
              <a:gd name="connsiteY2" fmla="*/ 0 h 379282"/>
              <a:gd name="connsiteX3" fmla="*/ 1546268 w 3436152"/>
              <a:gd name="connsiteY3" fmla="*/ 0 h 379282"/>
              <a:gd name="connsiteX4" fmla="*/ 2084599 w 3436152"/>
              <a:gd name="connsiteY4" fmla="*/ 0 h 379282"/>
              <a:gd name="connsiteX5" fmla="*/ 2726014 w 3436152"/>
              <a:gd name="connsiteY5" fmla="*/ 0 h 379282"/>
              <a:gd name="connsiteX6" fmla="*/ 3436152 w 3436152"/>
              <a:gd name="connsiteY6" fmla="*/ 0 h 379282"/>
              <a:gd name="connsiteX7" fmla="*/ 3436152 w 3436152"/>
              <a:gd name="connsiteY7" fmla="*/ 379282 h 379282"/>
              <a:gd name="connsiteX8" fmla="*/ 2966545 w 3436152"/>
              <a:gd name="connsiteY8" fmla="*/ 379282 h 379282"/>
              <a:gd name="connsiteX9" fmla="*/ 2428214 w 3436152"/>
              <a:gd name="connsiteY9" fmla="*/ 379282 h 379282"/>
              <a:gd name="connsiteX10" fmla="*/ 1889884 w 3436152"/>
              <a:gd name="connsiteY10" fmla="*/ 379282 h 379282"/>
              <a:gd name="connsiteX11" fmla="*/ 1282830 w 3436152"/>
              <a:gd name="connsiteY11" fmla="*/ 379282 h 379282"/>
              <a:gd name="connsiteX12" fmla="*/ 710138 w 3436152"/>
              <a:gd name="connsiteY12" fmla="*/ 379282 h 379282"/>
              <a:gd name="connsiteX13" fmla="*/ 0 w 3436152"/>
              <a:gd name="connsiteY13" fmla="*/ 379282 h 379282"/>
              <a:gd name="connsiteX14" fmla="*/ 0 w 3436152"/>
              <a:gd name="connsiteY14" fmla="*/ 0 h 37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36152" h="379282" fill="none" extrusionOk="0">
                <a:moveTo>
                  <a:pt x="0" y="0"/>
                </a:moveTo>
                <a:cubicBezTo>
                  <a:pt x="219896" y="-24048"/>
                  <a:pt x="393719" y="43689"/>
                  <a:pt x="503969" y="0"/>
                </a:cubicBezTo>
                <a:cubicBezTo>
                  <a:pt x="614219" y="-43689"/>
                  <a:pt x="792867" y="21176"/>
                  <a:pt x="1076661" y="0"/>
                </a:cubicBezTo>
                <a:cubicBezTo>
                  <a:pt x="1360455" y="-21176"/>
                  <a:pt x="1411727" y="42740"/>
                  <a:pt x="1546268" y="0"/>
                </a:cubicBezTo>
                <a:cubicBezTo>
                  <a:pt x="1680809" y="-42740"/>
                  <a:pt x="1826987" y="59155"/>
                  <a:pt x="2084599" y="0"/>
                </a:cubicBezTo>
                <a:cubicBezTo>
                  <a:pt x="2342211" y="-59155"/>
                  <a:pt x="2441776" y="17276"/>
                  <a:pt x="2726014" y="0"/>
                </a:cubicBezTo>
                <a:cubicBezTo>
                  <a:pt x="3010252" y="-17276"/>
                  <a:pt x="3156839" y="30225"/>
                  <a:pt x="3436152" y="0"/>
                </a:cubicBezTo>
                <a:cubicBezTo>
                  <a:pt x="3445552" y="85592"/>
                  <a:pt x="3403917" y="281700"/>
                  <a:pt x="3436152" y="379282"/>
                </a:cubicBezTo>
                <a:cubicBezTo>
                  <a:pt x="3291649" y="427511"/>
                  <a:pt x="3073707" y="378999"/>
                  <a:pt x="2966545" y="379282"/>
                </a:cubicBezTo>
                <a:cubicBezTo>
                  <a:pt x="2859383" y="379565"/>
                  <a:pt x="2692908" y="369899"/>
                  <a:pt x="2428214" y="379282"/>
                </a:cubicBezTo>
                <a:cubicBezTo>
                  <a:pt x="2163520" y="388665"/>
                  <a:pt x="2136363" y="337073"/>
                  <a:pt x="1889884" y="379282"/>
                </a:cubicBezTo>
                <a:cubicBezTo>
                  <a:pt x="1643405" y="421491"/>
                  <a:pt x="1498072" y="351833"/>
                  <a:pt x="1282830" y="379282"/>
                </a:cubicBezTo>
                <a:cubicBezTo>
                  <a:pt x="1067588" y="406731"/>
                  <a:pt x="873433" y="345824"/>
                  <a:pt x="710138" y="379282"/>
                </a:cubicBezTo>
                <a:cubicBezTo>
                  <a:pt x="546843" y="412740"/>
                  <a:pt x="259221" y="305214"/>
                  <a:pt x="0" y="379282"/>
                </a:cubicBezTo>
                <a:cubicBezTo>
                  <a:pt x="-2537" y="201218"/>
                  <a:pt x="28661" y="151914"/>
                  <a:pt x="0" y="0"/>
                </a:cubicBezTo>
                <a:close/>
              </a:path>
              <a:path w="3436152" h="379282" stroke="0" extrusionOk="0">
                <a:moveTo>
                  <a:pt x="0" y="0"/>
                </a:moveTo>
                <a:cubicBezTo>
                  <a:pt x="198873" y="-26133"/>
                  <a:pt x="300924" y="53723"/>
                  <a:pt x="469607" y="0"/>
                </a:cubicBezTo>
                <a:cubicBezTo>
                  <a:pt x="638290" y="-53723"/>
                  <a:pt x="853942" y="60162"/>
                  <a:pt x="1042299" y="0"/>
                </a:cubicBezTo>
                <a:cubicBezTo>
                  <a:pt x="1230656" y="-60162"/>
                  <a:pt x="1373786" y="33050"/>
                  <a:pt x="1614991" y="0"/>
                </a:cubicBezTo>
                <a:cubicBezTo>
                  <a:pt x="1856196" y="-33050"/>
                  <a:pt x="1885719" y="20742"/>
                  <a:pt x="2118960" y="0"/>
                </a:cubicBezTo>
                <a:cubicBezTo>
                  <a:pt x="2352201" y="-20742"/>
                  <a:pt x="2507016" y="27279"/>
                  <a:pt x="2691652" y="0"/>
                </a:cubicBezTo>
                <a:cubicBezTo>
                  <a:pt x="2876288" y="-27279"/>
                  <a:pt x="3162413" y="88855"/>
                  <a:pt x="3436152" y="0"/>
                </a:cubicBezTo>
                <a:cubicBezTo>
                  <a:pt x="3460856" y="107428"/>
                  <a:pt x="3432586" y="191597"/>
                  <a:pt x="3436152" y="379282"/>
                </a:cubicBezTo>
                <a:cubicBezTo>
                  <a:pt x="3221028" y="412658"/>
                  <a:pt x="3117016" y="345162"/>
                  <a:pt x="2966545" y="379282"/>
                </a:cubicBezTo>
                <a:cubicBezTo>
                  <a:pt x="2816074" y="413402"/>
                  <a:pt x="2553333" y="368006"/>
                  <a:pt x="2393853" y="379282"/>
                </a:cubicBezTo>
                <a:cubicBezTo>
                  <a:pt x="2234373" y="390558"/>
                  <a:pt x="1927664" y="319347"/>
                  <a:pt x="1786799" y="379282"/>
                </a:cubicBezTo>
                <a:cubicBezTo>
                  <a:pt x="1645934" y="439217"/>
                  <a:pt x="1492555" y="376660"/>
                  <a:pt x="1214107" y="379282"/>
                </a:cubicBezTo>
                <a:cubicBezTo>
                  <a:pt x="935659" y="381904"/>
                  <a:pt x="903566" y="331230"/>
                  <a:pt x="710138" y="379282"/>
                </a:cubicBezTo>
                <a:cubicBezTo>
                  <a:pt x="516710" y="427334"/>
                  <a:pt x="242181" y="323109"/>
                  <a:pt x="0" y="379282"/>
                </a:cubicBezTo>
                <a:cubicBezTo>
                  <a:pt x="-36366" y="256671"/>
                  <a:pt x="32235" y="187993"/>
                  <a:pt x="0" y="0"/>
                </a:cubicBezTo>
                <a:close/>
              </a:path>
            </a:pathLst>
          </a:custGeom>
          <a:solidFill>
            <a:srgbClr val="B4117F"/>
          </a:solidFill>
          <a:ln w="12700" cap="flat" cmpd="sng" algn="ctr">
            <a:solidFill>
              <a:schemeClr val="tx1"/>
            </a:solidFill>
            <a:prstDash val="solid"/>
            <a:miter lim="800000"/>
            <a:extLst>
              <a:ext uri="{C807C97D-BFC1-408E-A445-0C87EB9F89A2}">
                <ask:lineSketchStyleProps xmlns:ask="http://schemas.microsoft.com/office/drawing/2018/sketchyshapes" sd="2003048210">
                  <a:prstGeom prst="rect">
                    <a:avLst/>
                  </a:prstGeom>
                  <ask:type>
                    <ask:lineSketchScribble/>
                  </ask:type>
                </ask:lineSketchStyleProps>
              </a:ext>
            </a:extLst>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white"/>
                </a:solidFill>
                <a:effectLst/>
                <a:uLnTx/>
                <a:uFillTx/>
                <a:latin typeface="Arial"/>
                <a:ea typeface="+mn-ea"/>
                <a:cs typeface="+mn-cs"/>
              </a:rPr>
              <a:t>Crédit Etudiant Offre spéciale*</a:t>
            </a:r>
          </a:p>
        </p:txBody>
      </p:sp>
      <p:sp>
        <p:nvSpPr>
          <p:cNvPr id="4" name="ZoneTexte 3">
            <a:extLst>
              <a:ext uri="{FF2B5EF4-FFF2-40B4-BE49-F238E27FC236}">
                <a16:creationId xmlns:a16="http://schemas.microsoft.com/office/drawing/2014/main" id="{877D4C2C-A986-B5AC-2151-ECC0246265BE}"/>
              </a:ext>
            </a:extLst>
          </p:cNvPr>
          <p:cNvSpPr txBox="1"/>
          <p:nvPr/>
        </p:nvSpPr>
        <p:spPr>
          <a:xfrm>
            <a:off x="1935805" y="5953724"/>
            <a:ext cx="1152880" cy="230832"/>
          </a:xfrm>
          <a:prstGeom prst="rect">
            <a:avLst/>
          </a:prstGeom>
          <a:noFill/>
        </p:spPr>
        <p:txBody>
          <a:bodyPr wrap="none" rtlCol="0">
            <a:spAutoFit/>
          </a:bodyPr>
          <a:lstStyle/>
          <a:p>
            <a:r>
              <a:rPr lang="fr-FR" sz="900" dirty="0">
                <a:solidFill>
                  <a:srgbClr val="B4117F"/>
                </a:solidFill>
                <a:hlinkClick r:id="rId16"/>
              </a:rPr>
              <a:t>* Voir la note d’info</a:t>
            </a:r>
            <a:endParaRPr lang="fr-FR" sz="900" dirty="0">
              <a:solidFill>
                <a:srgbClr val="B4117F"/>
              </a:solidFill>
            </a:endParaRPr>
          </a:p>
        </p:txBody>
      </p:sp>
      <p:pic>
        <p:nvPicPr>
          <p:cNvPr id="2050" name="Picture 2" descr="Cliquez sur le curseur de l'ordinateur de l'icône 3d à la main">
            <a:extLst>
              <a:ext uri="{FF2B5EF4-FFF2-40B4-BE49-F238E27FC236}">
                <a16:creationId xmlns:a16="http://schemas.microsoft.com/office/drawing/2014/main" id="{FE1690BA-C86F-1C5D-680E-E4B022652E42}"/>
              </a:ext>
            </a:extLst>
          </p:cNvPr>
          <p:cNvPicPr>
            <a:picLocks noChangeAspect="1" noChangeArrowheads="1"/>
          </p:cNvPicPr>
          <p:nvPr/>
        </p:nvPicPr>
        <p:blipFill rotWithShape="1">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213185">
            <a:off x="2688401" y="6057907"/>
            <a:ext cx="324075" cy="61470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liquez sur le curseur de l'ordinateur de l'icône 3d à la main">
            <a:extLst>
              <a:ext uri="{FF2B5EF4-FFF2-40B4-BE49-F238E27FC236}">
                <a16:creationId xmlns:a16="http://schemas.microsoft.com/office/drawing/2014/main" id="{70CC0DD7-6CCB-3F92-A0B1-86F8A4118F78}"/>
              </a:ext>
            </a:extLst>
          </p:cNvPr>
          <p:cNvPicPr>
            <a:picLocks noChangeAspect="1" noChangeArrowheads="1"/>
          </p:cNvPicPr>
          <p:nvPr/>
        </p:nvPicPr>
        <p:blipFill rotWithShape="1">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a:off x="10872144" y="3639201"/>
            <a:ext cx="481557" cy="913424"/>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E917565E-2F1D-4528-E41E-FB97B0D75154}"/>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964751" y="5087858"/>
            <a:ext cx="2218521" cy="1322321"/>
          </a:xfrm>
          <a:prstGeom prst="rect">
            <a:avLst/>
          </a:prstGeom>
        </p:spPr>
      </p:pic>
    </p:spTree>
    <p:extLst>
      <p:ext uri="{BB962C8B-B14F-4D97-AF65-F5344CB8AC3E}">
        <p14:creationId xmlns:p14="http://schemas.microsoft.com/office/powerpoint/2010/main" val="3720082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7BD4D0EC-2B5A-41BA-AC1B-FD8DDE5E396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254" b="3828"/>
          <a:stretch/>
        </p:blipFill>
        <p:spPr>
          <a:xfrm>
            <a:off x="5385025" y="3455922"/>
            <a:ext cx="3222565" cy="2096584"/>
          </a:xfrm>
          <a:prstGeom prst="rect">
            <a:avLst/>
          </a:prstGeom>
        </p:spPr>
      </p:pic>
      <p:sp>
        <p:nvSpPr>
          <p:cNvPr id="16" name="Espace réservé du contenu 1">
            <a:extLst>
              <a:ext uri="{FF2B5EF4-FFF2-40B4-BE49-F238E27FC236}">
                <a16:creationId xmlns:a16="http://schemas.microsoft.com/office/drawing/2014/main" id="{1DC72595-12E2-4BA6-891E-9C5A15BDDEAE}"/>
              </a:ext>
            </a:extLst>
          </p:cNvPr>
          <p:cNvSpPr>
            <a:spLocks noGrp="1"/>
          </p:cNvSpPr>
          <p:nvPr>
            <p:ph idx="17"/>
          </p:nvPr>
        </p:nvSpPr>
        <p:spPr>
          <a:xfrm>
            <a:off x="695325" y="1321557"/>
            <a:ext cx="10980738" cy="4750874"/>
          </a:xfrm>
        </p:spPr>
        <p:txBody>
          <a:bodyPr/>
          <a:lstStyle/>
          <a:p>
            <a:r>
              <a:rPr lang="fr-FR" dirty="0"/>
              <a:t>Notre </a:t>
            </a:r>
            <a:r>
              <a:rPr lang="fr-FR" b="1" dirty="0">
                <a:solidFill>
                  <a:schemeClr val="accent4">
                    <a:lumMod val="75000"/>
                  </a:schemeClr>
                </a:solidFill>
              </a:rPr>
              <a:t>offre de bancarisation aux mineurs </a:t>
            </a:r>
            <a:r>
              <a:rPr lang="fr-FR" dirty="0"/>
              <a:t>permet à la fois d’apporter : </a:t>
            </a:r>
          </a:p>
          <a:p>
            <a:pPr lvl="1"/>
            <a:r>
              <a:rPr lang="fr-FR" dirty="0"/>
              <a:t>une </a:t>
            </a:r>
            <a:r>
              <a:rPr lang="fr-FR" u="sng" dirty="0"/>
              <a:t>autonomie à l’enfant</a:t>
            </a:r>
            <a:r>
              <a:rPr lang="fr-FR" dirty="0"/>
              <a:t> lui permettant d’appréhender la gestion de son                                                                                 budget </a:t>
            </a:r>
          </a:p>
          <a:p>
            <a:pPr lvl="1"/>
            <a:r>
              <a:rPr lang="fr-FR" dirty="0"/>
              <a:t>Un dispositif de </a:t>
            </a:r>
            <a:r>
              <a:rPr lang="fr-FR" u="sng" dirty="0"/>
              <a:t>sécurité pour les parents</a:t>
            </a:r>
            <a:r>
              <a:rPr lang="fr-FR" dirty="0"/>
              <a:t> qui supervisent et pilotent                                                                                                 la carte de leur enfant.  </a:t>
            </a:r>
          </a:p>
          <a:p>
            <a:pPr lvl="1"/>
            <a:endParaRPr lang="fr-FR" sz="500" dirty="0"/>
          </a:p>
          <a:p>
            <a:r>
              <a:rPr lang="fr-FR" dirty="0"/>
              <a:t>En amont, les </a:t>
            </a:r>
            <a:r>
              <a:rPr lang="fr-FR" b="1" dirty="0"/>
              <a:t>parents décident des opérations que l’enfant pourra réaliser </a:t>
            </a:r>
            <a:r>
              <a:rPr lang="fr-FR" dirty="0"/>
              <a:t>à partir de sa BAD (paramétrage que le conseiller met en place conformément aux souhaits des parents). </a:t>
            </a:r>
          </a:p>
          <a:p>
            <a:endParaRPr lang="fr-FR" dirty="0"/>
          </a:p>
          <a:p>
            <a:endParaRPr lang="fr-FR" dirty="0"/>
          </a:p>
          <a:p>
            <a:endParaRPr lang="fr-FR" dirty="0"/>
          </a:p>
          <a:p>
            <a:endParaRPr lang="fr-FR" dirty="0"/>
          </a:p>
          <a:p>
            <a:endParaRPr lang="fr-FR" dirty="0"/>
          </a:p>
          <a:p>
            <a:endParaRPr lang="fr-FR" dirty="0"/>
          </a:p>
          <a:p>
            <a:endParaRPr lang="fr-FR" sz="1800" dirty="0"/>
          </a:p>
          <a:p>
            <a:r>
              <a:rPr lang="fr-FR" b="1" dirty="0">
                <a:solidFill>
                  <a:schemeClr val="accent4">
                    <a:lumMod val="75000"/>
                  </a:schemeClr>
                </a:solidFill>
              </a:rPr>
              <a:t>Expliquer ce dispositif aux parents permet de lever les freins à la souscription d’une carte pour les     mineurs. </a:t>
            </a:r>
          </a:p>
          <a:p>
            <a:endParaRPr lang="fr-FR" dirty="0"/>
          </a:p>
          <a:p>
            <a:endParaRPr lang="fr-FR" dirty="0"/>
          </a:p>
          <a:p>
            <a:endParaRPr lang="fr-FR" dirty="0"/>
          </a:p>
          <a:p>
            <a:endParaRPr lang="fr-FR" dirty="0"/>
          </a:p>
          <a:p>
            <a:pPr marL="0" indent="0">
              <a:buNone/>
            </a:pPr>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80861" y="464147"/>
            <a:ext cx="10095201" cy="720000"/>
          </a:xfrm>
        </p:spPr>
        <p:txBody>
          <a:bodyPr/>
          <a:lstStyle/>
          <a:p>
            <a:r>
              <a:rPr lang="fr-FR" dirty="0"/>
              <a:t>Le dispositif « Parents / Ados »</a:t>
            </a:r>
          </a:p>
        </p:txBody>
      </p:sp>
      <p:pic>
        <p:nvPicPr>
          <p:cNvPr id="7" name="Image 6">
            <a:extLst>
              <a:ext uri="{FF2B5EF4-FFF2-40B4-BE49-F238E27FC236}">
                <a16:creationId xmlns:a16="http://schemas.microsoft.com/office/drawing/2014/main" id="{8DD785BC-2B62-4EC6-8C7D-628044F23EE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73373" y="923438"/>
            <a:ext cx="4002690" cy="1811053"/>
          </a:xfrm>
          <a:prstGeom prst="rect">
            <a:avLst/>
          </a:prstGeom>
        </p:spPr>
      </p:pic>
      <p:pic>
        <p:nvPicPr>
          <p:cNvPr id="15" name="Image 14">
            <a:extLst>
              <a:ext uri="{FF2B5EF4-FFF2-40B4-BE49-F238E27FC236}">
                <a16:creationId xmlns:a16="http://schemas.microsoft.com/office/drawing/2014/main" id="{5199E19E-32BF-4377-86BB-F2F327A3FC5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29377" y="3617550"/>
            <a:ext cx="3364092" cy="1839160"/>
          </a:xfrm>
          <a:prstGeom prst="rect">
            <a:avLst/>
          </a:prstGeom>
        </p:spPr>
      </p:pic>
      <p:pic>
        <p:nvPicPr>
          <p:cNvPr id="35" name="Picture 6" descr="fleche-rouge - Tous Perfect">
            <a:extLst>
              <a:ext uri="{FF2B5EF4-FFF2-40B4-BE49-F238E27FC236}">
                <a16:creationId xmlns:a16="http://schemas.microsoft.com/office/drawing/2014/main" id="{3E024D99-3599-4E14-901E-04DAA212D55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1896993" flipH="1">
            <a:off x="623489" y="3436387"/>
            <a:ext cx="811776" cy="76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35">
            <a:extLst>
              <a:ext uri="{FF2B5EF4-FFF2-40B4-BE49-F238E27FC236}">
                <a16:creationId xmlns:a16="http://schemas.microsoft.com/office/drawing/2014/main" id="{EA6BC9D1-7E1F-4CEE-9714-FCEC0E38E199}"/>
              </a:ext>
            </a:extLst>
          </p:cNvPr>
          <p:cNvSpPr/>
          <p:nvPr/>
        </p:nvSpPr>
        <p:spPr>
          <a:xfrm>
            <a:off x="8811386" y="3418305"/>
            <a:ext cx="2794094" cy="2072058"/>
          </a:xfrm>
          <a:custGeom>
            <a:avLst/>
            <a:gdLst>
              <a:gd name="connsiteX0" fmla="*/ 0 w 2794094"/>
              <a:gd name="connsiteY0" fmla="*/ 0 h 2072058"/>
              <a:gd name="connsiteX1" fmla="*/ 2794094 w 2794094"/>
              <a:gd name="connsiteY1" fmla="*/ 0 h 2072058"/>
              <a:gd name="connsiteX2" fmla="*/ 2794094 w 2794094"/>
              <a:gd name="connsiteY2" fmla="*/ 2072058 h 2072058"/>
              <a:gd name="connsiteX3" fmla="*/ 0 w 2794094"/>
              <a:gd name="connsiteY3" fmla="*/ 2072058 h 2072058"/>
              <a:gd name="connsiteX4" fmla="*/ 0 w 2794094"/>
              <a:gd name="connsiteY4" fmla="*/ 0 h 2072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094" h="2072058" fill="none" extrusionOk="0">
                <a:moveTo>
                  <a:pt x="0" y="0"/>
                </a:moveTo>
                <a:cubicBezTo>
                  <a:pt x="1181721" y="79453"/>
                  <a:pt x="1606730" y="-45434"/>
                  <a:pt x="2794094" y="0"/>
                </a:cubicBezTo>
                <a:cubicBezTo>
                  <a:pt x="2901392" y="504411"/>
                  <a:pt x="2829412" y="1307615"/>
                  <a:pt x="2794094" y="2072058"/>
                </a:cubicBezTo>
                <a:cubicBezTo>
                  <a:pt x="2344662" y="2239771"/>
                  <a:pt x="1195269" y="2053431"/>
                  <a:pt x="0" y="2072058"/>
                </a:cubicBezTo>
                <a:cubicBezTo>
                  <a:pt x="-60338" y="1341947"/>
                  <a:pt x="44035" y="320435"/>
                  <a:pt x="0" y="0"/>
                </a:cubicBezTo>
                <a:close/>
              </a:path>
              <a:path w="2794094" h="2072058" stroke="0" extrusionOk="0">
                <a:moveTo>
                  <a:pt x="0" y="0"/>
                </a:moveTo>
                <a:cubicBezTo>
                  <a:pt x="762971" y="110431"/>
                  <a:pt x="2285966" y="-42886"/>
                  <a:pt x="2794094" y="0"/>
                </a:cubicBezTo>
                <a:cubicBezTo>
                  <a:pt x="2782449" y="1026339"/>
                  <a:pt x="2956509" y="1802459"/>
                  <a:pt x="2794094" y="2072058"/>
                </a:cubicBezTo>
                <a:cubicBezTo>
                  <a:pt x="1656634" y="2101114"/>
                  <a:pt x="759253" y="2210336"/>
                  <a:pt x="0" y="2072058"/>
                </a:cubicBezTo>
                <a:cubicBezTo>
                  <a:pt x="141562" y="1535668"/>
                  <a:pt x="35177" y="819981"/>
                  <a:pt x="0" y="0"/>
                </a:cubicBezTo>
                <a:close/>
              </a:path>
            </a:pathLst>
          </a:custGeom>
          <a:solidFill>
            <a:srgbClr val="063D9A"/>
          </a:solidFill>
          <a:ln>
            <a:solidFill>
              <a:schemeClr val="tx1"/>
            </a:solidFill>
            <a:extLst>
              <a:ext uri="{C807C97D-BFC1-408E-A445-0C87EB9F89A2}">
                <ask:lineSketchStyleProps xmlns:ask="http://schemas.microsoft.com/office/drawing/2018/sketchyshapes" sd="1098019910">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t>L’enfant et les parents téléchargent chacun l’appli Caisse d’Epargne (</a:t>
            </a:r>
            <a:r>
              <a:rPr lang="fr-FR" sz="1200" dirty="0" err="1"/>
              <a:t>Banxo</a:t>
            </a:r>
            <a:r>
              <a:rPr lang="fr-FR" sz="1200" dirty="0"/>
              <a:t>). </a:t>
            </a:r>
          </a:p>
          <a:p>
            <a:pPr marL="285750" indent="-285750">
              <a:buFontTx/>
              <a:buChar char="-"/>
            </a:pPr>
            <a:r>
              <a:rPr lang="fr-FR" sz="1200" dirty="0"/>
              <a:t>l’enfant peut gérer lui-même ses comptes (en fonction de ce que ses parents lui ont autorisé)</a:t>
            </a:r>
          </a:p>
          <a:p>
            <a:pPr marL="285750" indent="-285750">
              <a:buFontTx/>
              <a:buChar char="-"/>
            </a:pPr>
            <a:r>
              <a:rPr lang="fr-FR" sz="1200" dirty="0"/>
              <a:t>Les parents supervisent les comptes et pilotent directement la carte de leur enfant (verrouillage, modification de plafond…).  </a:t>
            </a:r>
          </a:p>
        </p:txBody>
      </p:sp>
      <p:pic>
        <p:nvPicPr>
          <p:cNvPr id="39" name="Picture 6" descr="fleche-rouge - Tous Perfect">
            <a:extLst>
              <a:ext uri="{FF2B5EF4-FFF2-40B4-BE49-F238E27FC236}">
                <a16:creationId xmlns:a16="http://schemas.microsoft.com/office/drawing/2014/main" id="{6A90FFAD-0DFA-4E49-B9FD-E6A36FFD8BB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7503995" flipH="1">
            <a:off x="7900476" y="3419315"/>
            <a:ext cx="811776" cy="76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0" name="Connecteur droit 39">
            <a:extLst>
              <a:ext uri="{FF2B5EF4-FFF2-40B4-BE49-F238E27FC236}">
                <a16:creationId xmlns:a16="http://schemas.microsoft.com/office/drawing/2014/main" id="{77759491-0A56-49E7-8AE2-A73CDE25B408}"/>
              </a:ext>
            </a:extLst>
          </p:cNvPr>
          <p:cNvCxnSpPr>
            <a:cxnSpLocks/>
          </p:cNvCxnSpPr>
          <p:nvPr/>
        </p:nvCxnSpPr>
        <p:spPr>
          <a:xfrm>
            <a:off x="4833255" y="3480448"/>
            <a:ext cx="0" cy="2051151"/>
          </a:xfrm>
          <a:prstGeom prst="line">
            <a:avLst/>
          </a:prstGeom>
        </p:spPr>
        <p:style>
          <a:lnRef idx="1">
            <a:schemeClr val="accent1"/>
          </a:lnRef>
          <a:fillRef idx="0">
            <a:schemeClr val="accent1"/>
          </a:fillRef>
          <a:effectRef idx="0">
            <a:schemeClr val="accent1"/>
          </a:effectRef>
          <a:fontRef idx="minor">
            <a:schemeClr val="tx1"/>
          </a:fontRef>
        </p:style>
      </p:cxnSp>
      <p:grpSp>
        <p:nvGrpSpPr>
          <p:cNvPr id="42" name="Graphique 1830">
            <a:extLst>
              <a:ext uri="{FF2B5EF4-FFF2-40B4-BE49-F238E27FC236}">
                <a16:creationId xmlns:a16="http://schemas.microsoft.com/office/drawing/2014/main" id="{16F1DDE8-A816-4C90-B869-73043B9EDA9B}"/>
              </a:ext>
            </a:extLst>
          </p:cNvPr>
          <p:cNvGrpSpPr/>
          <p:nvPr/>
        </p:nvGrpSpPr>
        <p:grpSpPr>
          <a:xfrm>
            <a:off x="292808" y="5691555"/>
            <a:ext cx="396900" cy="359935"/>
            <a:chOff x="10483925" y="2904391"/>
            <a:chExt cx="396900" cy="359934"/>
          </a:xfrm>
          <a:noFill/>
        </p:grpSpPr>
        <p:grpSp>
          <p:nvGrpSpPr>
            <p:cNvPr id="45" name="Graphique 1830">
              <a:extLst>
                <a:ext uri="{FF2B5EF4-FFF2-40B4-BE49-F238E27FC236}">
                  <a16:creationId xmlns:a16="http://schemas.microsoft.com/office/drawing/2014/main" id="{4CF64000-9718-436F-987E-68D350B5B9E7}"/>
                </a:ext>
              </a:extLst>
            </p:cNvPr>
            <p:cNvGrpSpPr/>
            <p:nvPr/>
          </p:nvGrpSpPr>
          <p:grpSpPr>
            <a:xfrm>
              <a:off x="10483925" y="2904391"/>
              <a:ext cx="396900" cy="359934"/>
              <a:chOff x="10483925" y="2904391"/>
              <a:chExt cx="396900" cy="359934"/>
            </a:xfrm>
            <a:grpFill/>
          </p:grpSpPr>
          <p:sp>
            <p:nvSpPr>
              <p:cNvPr id="50" name="Forme libre : forme 49">
                <a:extLst>
                  <a:ext uri="{FF2B5EF4-FFF2-40B4-BE49-F238E27FC236}">
                    <a16:creationId xmlns:a16="http://schemas.microsoft.com/office/drawing/2014/main" id="{7BBB3720-84D6-4E45-9CC0-66DA04C8328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rgbClr val="E52A29"/>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45A48E06-9ACA-468B-84B1-3452D79EDB47}"/>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rgbClr val="E52A29"/>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A2E9D24C-2F6C-44CF-AF61-E34B35547778}"/>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rgbClr val="E52A29"/>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2A31E2E1-A05D-453B-9FCB-44B179FCCAA0}"/>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rgbClr val="E52A29"/>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0806A111-551D-4B86-B642-499B14D5447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rgbClr val="E52A29"/>
                </a:solidFill>
                <a:prstDash val="solid"/>
                <a:round/>
              </a:ln>
            </p:spPr>
            <p:txBody>
              <a:bodyPr rtlCol="0" anchor="ctr"/>
              <a:lstStyle/>
              <a:p>
                <a:endParaRPr lang="fr-FR" sz="1400"/>
              </a:p>
            </p:txBody>
          </p:sp>
          <p:sp>
            <p:nvSpPr>
              <p:cNvPr id="55" name="Forme libre : forme 54">
                <a:extLst>
                  <a:ext uri="{FF2B5EF4-FFF2-40B4-BE49-F238E27FC236}">
                    <a16:creationId xmlns:a16="http://schemas.microsoft.com/office/drawing/2014/main" id="{9D2ED461-E31E-412D-AB79-D279B9F141D8}"/>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rgbClr val="E52A29"/>
                </a:solidFill>
                <a:prstDash val="solid"/>
                <a:round/>
              </a:ln>
            </p:spPr>
            <p:txBody>
              <a:bodyPr rtlCol="0" anchor="ctr"/>
              <a:lstStyle/>
              <a:p>
                <a:endParaRPr lang="fr-FR" sz="1400"/>
              </a:p>
            </p:txBody>
          </p:sp>
          <p:sp>
            <p:nvSpPr>
              <p:cNvPr id="56" name="Forme libre : forme 55">
                <a:extLst>
                  <a:ext uri="{FF2B5EF4-FFF2-40B4-BE49-F238E27FC236}">
                    <a16:creationId xmlns:a16="http://schemas.microsoft.com/office/drawing/2014/main" id="{30792D09-D81E-4B70-ABDC-80ED078ADEEE}"/>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rgbClr val="E52A29"/>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1E3FBA68-0A35-4641-A902-26DE3AA60B88}"/>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rgbClr val="E52A29"/>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F7C2059E-FA19-4222-8A9B-E0B6BEC9DDC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rgbClr val="E52A29"/>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FE383962-9F8B-4F49-8E54-A8F20A131A2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rgbClr val="E52A29"/>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1714891E-2E16-481C-86C6-B98AA22E8900}"/>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rgbClr val="E52A29"/>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4863BF9A-E80C-41C7-9ADC-3B1C52A3FBB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rgbClr val="E52A29"/>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E864530F-A438-4386-9C00-191825598567}"/>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rgbClr val="E52A29"/>
                </a:solidFill>
                <a:prstDash val="solid"/>
                <a:round/>
              </a:ln>
            </p:spPr>
            <p:txBody>
              <a:bodyPr rtlCol="0" anchor="ctr"/>
              <a:lstStyle/>
              <a:p>
                <a:endParaRPr lang="fr-FR" sz="1400"/>
              </a:p>
            </p:txBody>
          </p:sp>
        </p:grpSp>
        <p:sp>
          <p:nvSpPr>
            <p:cNvPr id="47" name="Forme libre : forme 46">
              <a:extLst>
                <a:ext uri="{FF2B5EF4-FFF2-40B4-BE49-F238E27FC236}">
                  <a16:creationId xmlns:a16="http://schemas.microsoft.com/office/drawing/2014/main" id="{500DDD6B-6B0C-439C-87F6-96A335FCFEFF}"/>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rgbClr val="E52A29"/>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D96E0014-9E72-4D7D-8A8D-ED17AAD4306D}"/>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rgbClr val="E52A29"/>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2281679C-591E-47AE-9AE5-CCF66F65FD77}"/>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rgbClr val="E52A29"/>
              </a:solidFill>
              <a:prstDash val="solid"/>
              <a:round/>
            </a:ln>
          </p:spPr>
          <p:txBody>
            <a:bodyPr rtlCol="0" anchor="ctr"/>
            <a:lstStyle/>
            <a:p>
              <a:endParaRPr lang="fr-FR" sz="1400"/>
            </a:p>
          </p:txBody>
        </p:sp>
      </p:grpSp>
      <p:pic>
        <p:nvPicPr>
          <p:cNvPr id="31" name="Image 30">
            <a:extLst>
              <a:ext uri="{FF2B5EF4-FFF2-40B4-BE49-F238E27FC236}">
                <a16:creationId xmlns:a16="http://schemas.microsoft.com/office/drawing/2014/main" id="{B9E46B8D-41FD-4674-8942-CBE9E3151CE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95325" y="545250"/>
            <a:ext cx="885537" cy="524997"/>
          </a:xfrm>
          <a:prstGeom prst="rect">
            <a:avLst/>
          </a:prstGeom>
        </p:spPr>
      </p:pic>
      <p:grpSp>
        <p:nvGrpSpPr>
          <p:cNvPr id="64" name="Groupe 63">
            <a:extLst>
              <a:ext uri="{FF2B5EF4-FFF2-40B4-BE49-F238E27FC236}">
                <a16:creationId xmlns:a16="http://schemas.microsoft.com/office/drawing/2014/main" id="{DD339E8C-25FA-4E09-94F3-ECC3197E7596}"/>
              </a:ext>
            </a:extLst>
          </p:cNvPr>
          <p:cNvGrpSpPr/>
          <p:nvPr/>
        </p:nvGrpSpPr>
        <p:grpSpPr>
          <a:xfrm>
            <a:off x="10872144" y="158144"/>
            <a:ext cx="1100148" cy="1285089"/>
            <a:chOff x="-2188878" y="1439576"/>
            <a:chExt cx="1100148" cy="1285089"/>
          </a:xfrm>
        </p:grpSpPr>
        <p:pic>
          <p:nvPicPr>
            <p:cNvPr id="65" name="Picture 4" descr="Splash aquarelle avec illustration mixte blanc, rouge, orange sur blanc. Vecteur gratuit">
              <a:extLst>
                <a:ext uri="{FF2B5EF4-FFF2-40B4-BE49-F238E27FC236}">
                  <a16:creationId xmlns:a16="http://schemas.microsoft.com/office/drawing/2014/main" id="{8C33F9CD-B33A-4BD8-B874-8CBB076ECDC2}"/>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66" name="Groupe 65">
              <a:extLst>
                <a:ext uri="{FF2B5EF4-FFF2-40B4-BE49-F238E27FC236}">
                  <a16:creationId xmlns:a16="http://schemas.microsoft.com/office/drawing/2014/main" id="{C5C67DD2-972B-43EE-B098-D4ED0671B40B}"/>
                </a:ext>
              </a:extLst>
            </p:cNvPr>
            <p:cNvGrpSpPr/>
            <p:nvPr/>
          </p:nvGrpSpPr>
          <p:grpSpPr>
            <a:xfrm>
              <a:off x="-1980670" y="1805906"/>
              <a:ext cx="572484" cy="495254"/>
              <a:chOff x="11392866" y="540878"/>
              <a:chExt cx="572484" cy="495254"/>
            </a:xfrm>
          </p:grpSpPr>
          <p:pic>
            <p:nvPicPr>
              <p:cNvPr id="67" name="Image 66">
                <a:hlinkClick r:id="rId8" action="ppaction://hlinksldjump"/>
                <a:extLst>
                  <a:ext uri="{FF2B5EF4-FFF2-40B4-BE49-F238E27FC236}">
                    <a16:creationId xmlns:a16="http://schemas.microsoft.com/office/drawing/2014/main" id="{5285E2B5-3EAC-4538-9092-3799AB866A47}"/>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68" name="Image 67">
                <a:hlinkClick r:id="rId8" action="ppaction://hlinksldjump"/>
                <a:extLst>
                  <a:ext uri="{FF2B5EF4-FFF2-40B4-BE49-F238E27FC236}">
                    <a16:creationId xmlns:a16="http://schemas.microsoft.com/office/drawing/2014/main" id="{DD27AA46-7C79-42EE-ABE1-441A419D54D0}"/>
                  </a:ext>
                </a:extLst>
              </p:cNvPr>
              <p:cNvPicPr>
                <a:picLocks noChangeAspect="1"/>
              </p:cNvPicPr>
              <p:nvPr/>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69" name="Rectangle : coins arrondis 68">
            <a:hlinkClick r:id="rId11" action="ppaction://hlinksldjump"/>
            <a:extLst>
              <a:ext uri="{FF2B5EF4-FFF2-40B4-BE49-F238E27FC236}">
                <a16:creationId xmlns:a16="http://schemas.microsoft.com/office/drawing/2014/main" id="{690C7BAA-F981-437F-944D-F5DB634FA6B8}"/>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a:extLst>
              <a:ext uri="{FF2B5EF4-FFF2-40B4-BE49-F238E27FC236}">
                <a16:creationId xmlns:a16="http://schemas.microsoft.com/office/drawing/2014/main" id="{AA303732-BB71-4F1A-A6C5-C145FF60F11F}"/>
              </a:ext>
            </a:extLst>
          </p:cNvPr>
          <p:cNvSpPr>
            <a:spLocks noGrp="1"/>
          </p:cNvSpPr>
          <p:nvPr>
            <p:ph type="body" sz="quarter" idx="14"/>
          </p:nvPr>
        </p:nvSpPr>
        <p:spPr/>
        <p:txBody>
          <a:bodyPr/>
          <a:lstStyle/>
          <a:p>
            <a:endParaRPr lang="fr-FR" dirty="0"/>
          </a:p>
        </p:txBody>
      </p:sp>
      <p:sp>
        <p:nvSpPr>
          <p:cNvPr id="70" name="Espace réservé du texte 1">
            <a:extLst>
              <a:ext uri="{FF2B5EF4-FFF2-40B4-BE49-F238E27FC236}">
                <a16:creationId xmlns:a16="http://schemas.microsoft.com/office/drawing/2014/main" id="{6A8BD31A-D830-45B2-819E-777D268546B8}"/>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4" name="Image 3">
            <a:extLst>
              <a:ext uri="{FF2B5EF4-FFF2-40B4-BE49-F238E27FC236}">
                <a16:creationId xmlns:a16="http://schemas.microsoft.com/office/drawing/2014/main" id="{B8FAC0A1-F24F-74CC-823A-4BC36E09A04B}"/>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9964751" y="5087858"/>
            <a:ext cx="2218521" cy="1322321"/>
          </a:xfrm>
          <a:prstGeom prst="rect">
            <a:avLst/>
          </a:prstGeom>
        </p:spPr>
      </p:pic>
    </p:spTree>
    <p:extLst>
      <p:ext uri="{BB962C8B-B14F-4D97-AF65-F5344CB8AC3E}">
        <p14:creationId xmlns:p14="http://schemas.microsoft.com/office/powerpoint/2010/main" val="2899158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contenu 1">
            <a:extLst>
              <a:ext uri="{FF2B5EF4-FFF2-40B4-BE49-F238E27FC236}">
                <a16:creationId xmlns:a16="http://schemas.microsoft.com/office/drawing/2014/main" id="{1DC72595-12E2-4BA6-891E-9C5A15BDDEAE}"/>
              </a:ext>
            </a:extLst>
          </p:cNvPr>
          <p:cNvSpPr>
            <a:spLocks noGrp="1"/>
          </p:cNvSpPr>
          <p:nvPr>
            <p:ph idx="17"/>
          </p:nvPr>
        </p:nvSpPr>
        <p:spPr>
          <a:xfrm>
            <a:off x="695325" y="1388669"/>
            <a:ext cx="10980738" cy="4750874"/>
          </a:xfrm>
        </p:spPr>
        <p:txBody>
          <a:bodyPr/>
          <a:lstStyle/>
          <a:p>
            <a:endParaRPr lang="fr-FR" dirty="0"/>
          </a:p>
          <a:p>
            <a:endParaRPr lang="fr-FR" dirty="0"/>
          </a:p>
          <a:p>
            <a:endParaRPr lang="fr-FR" dirty="0"/>
          </a:p>
          <a:p>
            <a:endParaRPr lang="fr-FR" dirty="0"/>
          </a:p>
          <a:p>
            <a:pPr marL="0" indent="0">
              <a:buNone/>
            </a:pPr>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80861" y="464147"/>
            <a:ext cx="10095201" cy="720000"/>
          </a:xfrm>
        </p:spPr>
        <p:txBody>
          <a:bodyPr>
            <a:normAutofit/>
          </a:bodyPr>
          <a:lstStyle/>
          <a:p>
            <a:r>
              <a:rPr lang="fr-FR" dirty="0"/>
              <a:t>De nombreux avantages pour nos clients à travers les plus des contrats d’</a:t>
            </a:r>
            <a:r>
              <a:rPr lang="fr-FR" dirty="0">
                <a:solidFill>
                  <a:schemeClr val="accent4">
                    <a:lumMod val="75000"/>
                  </a:schemeClr>
                </a:solidFill>
              </a:rPr>
              <a:t>assurance habitation</a:t>
            </a:r>
            <a:r>
              <a:rPr lang="fr-FR" dirty="0"/>
              <a:t>, </a:t>
            </a:r>
            <a:r>
              <a:rPr lang="fr-FR" dirty="0">
                <a:solidFill>
                  <a:schemeClr val="accent4">
                    <a:lumMod val="75000"/>
                  </a:schemeClr>
                </a:solidFill>
              </a:rPr>
              <a:t>complémentaire santé </a:t>
            </a:r>
            <a:r>
              <a:rPr lang="fr-FR" dirty="0"/>
              <a:t>et </a:t>
            </a:r>
            <a:r>
              <a:rPr lang="fr-FR" dirty="0" err="1">
                <a:solidFill>
                  <a:schemeClr val="accent4">
                    <a:lumMod val="75000"/>
                  </a:schemeClr>
                </a:solidFill>
              </a:rPr>
              <a:t>Sécur’Média</a:t>
            </a:r>
            <a:r>
              <a:rPr lang="fr-FR" dirty="0"/>
              <a:t>.  </a:t>
            </a:r>
          </a:p>
        </p:txBody>
      </p:sp>
      <p:pic>
        <p:nvPicPr>
          <p:cNvPr id="31" name="Image 30">
            <a:extLst>
              <a:ext uri="{FF2B5EF4-FFF2-40B4-BE49-F238E27FC236}">
                <a16:creationId xmlns:a16="http://schemas.microsoft.com/office/drawing/2014/main" id="{B9E46B8D-41FD-4674-8942-CBE9E3151CE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5325" y="545250"/>
            <a:ext cx="885537" cy="524997"/>
          </a:xfrm>
          <a:prstGeom prst="rect">
            <a:avLst/>
          </a:prstGeom>
        </p:spPr>
      </p:pic>
      <p:grpSp>
        <p:nvGrpSpPr>
          <p:cNvPr id="64" name="Groupe 63">
            <a:extLst>
              <a:ext uri="{FF2B5EF4-FFF2-40B4-BE49-F238E27FC236}">
                <a16:creationId xmlns:a16="http://schemas.microsoft.com/office/drawing/2014/main" id="{DD339E8C-25FA-4E09-94F3-ECC3197E7596}"/>
              </a:ext>
            </a:extLst>
          </p:cNvPr>
          <p:cNvGrpSpPr/>
          <p:nvPr/>
        </p:nvGrpSpPr>
        <p:grpSpPr>
          <a:xfrm>
            <a:off x="10872144" y="158144"/>
            <a:ext cx="1100148" cy="1285089"/>
            <a:chOff x="-2188878" y="1439576"/>
            <a:chExt cx="1100148" cy="1285089"/>
          </a:xfrm>
        </p:grpSpPr>
        <p:pic>
          <p:nvPicPr>
            <p:cNvPr id="65" name="Picture 4" descr="Splash aquarelle avec illustration mixte blanc, rouge, orange sur blanc. Vecteur gratuit">
              <a:extLst>
                <a:ext uri="{FF2B5EF4-FFF2-40B4-BE49-F238E27FC236}">
                  <a16:creationId xmlns:a16="http://schemas.microsoft.com/office/drawing/2014/main" id="{8C33F9CD-B33A-4BD8-B874-8CBB076ECDC2}"/>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66" name="Groupe 65">
              <a:extLst>
                <a:ext uri="{FF2B5EF4-FFF2-40B4-BE49-F238E27FC236}">
                  <a16:creationId xmlns:a16="http://schemas.microsoft.com/office/drawing/2014/main" id="{C5C67DD2-972B-43EE-B098-D4ED0671B40B}"/>
                </a:ext>
              </a:extLst>
            </p:cNvPr>
            <p:cNvGrpSpPr/>
            <p:nvPr/>
          </p:nvGrpSpPr>
          <p:grpSpPr>
            <a:xfrm>
              <a:off x="-1980670" y="1805906"/>
              <a:ext cx="572484" cy="495254"/>
              <a:chOff x="11392866" y="540878"/>
              <a:chExt cx="572484" cy="495254"/>
            </a:xfrm>
          </p:grpSpPr>
          <p:pic>
            <p:nvPicPr>
              <p:cNvPr id="67" name="Image 66">
                <a:hlinkClick r:id="rId4" action="ppaction://hlinksldjump"/>
                <a:extLst>
                  <a:ext uri="{FF2B5EF4-FFF2-40B4-BE49-F238E27FC236}">
                    <a16:creationId xmlns:a16="http://schemas.microsoft.com/office/drawing/2014/main" id="{5285E2B5-3EAC-4538-9092-3799AB866A47}"/>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68" name="Image 67">
                <a:hlinkClick r:id="rId4" action="ppaction://hlinksldjump"/>
                <a:extLst>
                  <a:ext uri="{FF2B5EF4-FFF2-40B4-BE49-F238E27FC236}">
                    <a16:creationId xmlns:a16="http://schemas.microsoft.com/office/drawing/2014/main" id="{DD27AA46-7C79-42EE-ABE1-441A419D54D0}"/>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69" name="Rectangle : coins arrondis 68">
            <a:hlinkClick r:id="rId7" action="ppaction://hlinksldjump"/>
            <a:extLst>
              <a:ext uri="{FF2B5EF4-FFF2-40B4-BE49-F238E27FC236}">
                <a16:creationId xmlns:a16="http://schemas.microsoft.com/office/drawing/2014/main" id="{690C7BAA-F981-437F-944D-F5DB634FA6B8}"/>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a:extLst>
              <a:ext uri="{FF2B5EF4-FFF2-40B4-BE49-F238E27FC236}">
                <a16:creationId xmlns:a16="http://schemas.microsoft.com/office/drawing/2014/main" id="{AA303732-BB71-4F1A-A6C5-C145FF60F11F}"/>
              </a:ext>
            </a:extLst>
          </p:cNvPr>
          <p:cNvSpPr>
            <a:spLocks noGrp="1"/>
          </p:cNvSpPr>
          <p:nvPr>
            <p:ph type="body" sz="quarter" idx="14"/>
          </p:nvPr>
        </p:nvSpPr>
        <p:spPr/>
        <p:txBody>
          <a:bodyPr/>
          <a:lstStyle/>
          <a:p>
            <a:endParaRPr lang="fr-FR"/>
          </a:p>
        </p:txBody>
      </p:sp>
      <p:sp>
        <p:nvSpPr>
          <p:cNvPr id="17" name="Espace réservé du contenu 1">
            <a:extLst>
              <a:ext uri="{FF2B5EF4-FFF2-40B4-BE49-F238E27FC236}">
                <a16:creationId xmlns:a16="http://schemas.microsoft.com/office/drawing/2014/main" id="{A774E734-84BF-4AE8-9335-D38441CB1AFB}"/>
              </a:ext>
            </a:extLst>
          </p:cNvPr>
          <p:cNvSpPr txBox="1">
            <a:spLocks/>
          </p:cNvSpPr>
          <p:nvPr/>
        </p:nvSpPr>
        <p:spPr>
          <a:xfrm>
            <a:off x="689708" y="1541069"/>
            <a:ext cx="8950681" cy="475087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accent4">
                    <a:lumMod val="75000"/>
                  </a:schemeClr>
                </a:solidFill>
              </a:rPr>
              <a:t>Assurance habitation : </a:t>
            </a:r>
          </a:p>
          <a:p>
            <a:pPr lvl="1"/>
            <a:r>
              <a:rPr lang="fr-FR" dirty="0"/>
              <a:t>De multiples couvertures et garanties en lien avec les études, stages scolaires,                              nouveaux modes de déplacement et colocation…</a:t>
            </a:r>
          </a:p>
          <a:p>
            <a:pPr lvl="1"/>
            <a:endParaRPr lang="fr-FR" dirty="0"/>
          </a:p>
          <a:p>
            <a:r>
              <a:rPr lang="fr-FR" dirty="0">
                <a:solidFill>
                  <a:schemeClr val="accent4">
                    <a:lumMod val="75000"/>
                  </a:schemeClr>
                </a:solidFill>
              </a:rPr>
              <a:t>Complémentaire santé :</a:t>
            </a:r>
          </a:p>
          <a:p>
            <a:pPr lvl="1"/>
            <a:r>
              <a:rPr lang="fr-FR" dirty="0"/>
              <a:t>le remboursement des frais de santé en 48 h, géolocalisation des professionnels de santé, remboursement de soins paramédicaux et prise en charge de médicaments non remboursées par la sécurité sociale…</a:t>
            </a:r>
          </a:p>
          <a:p>
            <a:pPr lvl="1"/>
            <a:endParaRPr lang="fr-FR" dirty="0"/>
          </a:p>
          <a:p>
            <a:r>
              <a:rPr lang="fr-FR" dirty="0" err="1">
                <a:solidFill>
                  <a:schemeClr val="accent4">
                    <a:lumMod val="75000"/>
                  </a:schemeClr>
                </a:solidFill>
              </a:rPr>
              <a:t>Sécur’Média</a:t>
            </a:r>
            <a:r>
              <a:rPr lang="fr-FR" dirty="0">
                <a:solidFill>
                  <a:schemeClr val="accent4">
                    <a:lumMod val="75000"/>
                  </a:schemeClr>
                </a:solidFill>
              </a:rPr>
              <a:t> : </a:t>
            </a:r>
          </a:p>
          <a:p>
            <a:pPr lvl="1"/>
            <a:r>
              <a:rPr lang="fr-FR" dirty="0"/>
              <a:t>indemnisation en cas de vol &amp; bris accidentel des ordinateurs et téléphones portables… </a:t>
            </a:r>
          </a:p>
          <a:p>
            <a:pPr marL="0" indent="0">
              <a:buNone/>
            </a:pPr>
            <a:endParaRPr lang="fr-FR" dirty="0"/>
          </a:p>
          <a:p>
            <a:endParaRPr lang="fr-FR" dirty="0"/>
          </a:p>
          <a:p>
            <a:endParaRPr lang="fr-FR" dirty="0"/>
          </a:p>
          <a:p>
            <a:endParaRPr lang="fr-FR" dirty="0"/>
          </a:p>
          <a:p>
            <a:pPr marL="0" indent="0">
              <a:buFont typeface="Arial" panose="020B0604020202020204" pitchFamily="34" charset="0"/>
              <a:buNone/>
            </a:pPr>
            <a:endParaRPr lang="fr-FR" dirty="0"/>
          </a:p>
        </p:txBody>
      </p:sp>
      <p:sp>
        <p:nvSpPr>
          <p:cNvPr id="19" name="Rectangle 18">
            <a:hlinkClick r:id="rId8"/>
            <a:extLst>
              <a:ext uri="{FF2B5EF4-FFF2-40B4-BE49-F238E27FC236}">
                <a16:creationId xmlns:a16="http://schemas.microsoft.com/office/drawing/2014/main" id="{F23A07DC-7162-4CEC-913E-B14D632A2F1E}"/>
              </a:ext>
            </a:extLst>
          </p:cNvPr>
          <p:cNvSpPr/>
          <p:nvPr/>
        </p:nvSpPr>
        <p:spPr>
          <a:xfrm>
            <a:off x="818607" y="5160793"/>
            <a:ext cx="10743250" cy="517196"/>
          </a:xfrm>
          <a:custGeom>
            <a:avLst/>
            <a:gdLst>
              <a:gd name="connsiteX0" fmla="*/ 0 w 10743250"/>
              <a:gd name="connsiteY0" fmla="*/ 0 h 517196"/>
              <a:gd name="connsiteX1" fmla="*/ 10743250 w 10743250"/>
              <a:gd name="connsiteY1" fmla="*/ 0 h 517196"/>
              <a:gd name="connsiteX2" fmla="*/ 10743250 w 10743250"/>
              <a:gd name="connsiteY2" fmla="*/ 517196 h 517196"/>
              <a:gd name="connsiteX3" fmla="*/ 0 w 10743250"/>
              <a:gd name="connsiteY3" fmla="*/ 517196 h 517196"/>
              <a:gd name="connsiteX4" fmla="*/ 0 w 10743250"/>
              <a:gd name="connsiteY4" fmla="*/ 0 h 517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43250" h="517196" fill="none" extrusionOk="0">
                <a:moveTo>
                  <a:pt x="0" y="0"/>
                </a:moveTo>
                <a:cubicBezTo>
                  <a:pt x="4225847" y="79453"/>
                  <a:pt x="7154522" y="-45434"/>
                  <a:pt x="10743250" y="0"/>
                </a:cubicBezTo>
                <a:cubicBezTo>
                  <a:pt x="10760339" y="65813"/>
                  <a:pt x="10753811" y="407328"/>
                  <a:pt x="10743250" y="517196"/>
                </a:cubicBezTo>
                <a:cubicBezTo>
                  <a:pt x="8966692" y="684909"/>
                  <a:pt x="2939137" y="498569"/>
                  <a:pt x="0" y="517196"/>
                </a:cubicBezTo>
                <a:cubicBezTo>
                  <a:pt x="25119" y="387287"/>
                  <a:pt x="-26901" y="174127"/>
                  <a:pt x="0" y="0"/>
                </a:cubicBezTo>
                <a:close/>
              </a:path>
              <a:path w="10743250" h="517196" stroke="0" extrusionOk="0">
                <a:moveTo>
                  <a:pt x="0" y="0"/>
                </a:moveTo>
                <a:cubicBezTo>
                  <a:pt x="5343194" y="110431"/>
                  <a:pt x="7583187" y="-42886"/>
                  <a:pt x="10743250" y="0"/>
                </a:cubicBezTo>
                <a:cubicBezTo>
                  <a:pt x="10778887" y="217961"/>
                  <a:pt x="10714398" y="294603"/>
                  <a:pt x="10743250" y="517196"/>
                </a:cubicBezTo>
                <a:cubicBezTo>
                  <a:pt x="8240063" y="546252"/>
                  <a:pt x="2602939" y="655474"/>
                  <a:pt x="0" y="517196"/>
                </a:cubicBezTo>
                <a:cubicBezTo>
                  <a:pt x="-32305" y="337528"/>
                  <a:pt x="41136" y="96574"/>
                  <a:pt x="0" y="0"/>
                </a:cubicBezTo>
                <a:close/>
              </a:path>
            </a:pathLst>
          </a:custGeom>
          <a:gradFill flip="none" rotWithShape="1">
            <a:gsLst>
              <a:gs pos="0">
                <a:srgbClr val="981A8C"/>
              </a:gs>
              <a:gs pos="100000">
                <a:srgbClr val="115CBB"/>
              </a:gs>
            </a:gsLst>
            <a:lin ang="0" scaled="1"/>
            <a:tileRect/>
          </a:gradFill>
          <a:ln>
            <a:solidFill>
              <a:schemeClr val="tx1"/>
            </a:solidFill>
            <a:extLst>
              <a:ext uri="{C807C97D-BFC1-408E-A445-0C87EB9F89A2}">
                <ask:lineSketchStyleProps xmlns:ask="http://schemas.microsoft.com/office/drawing/2018/sketchyshapes" sd="1098019910">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3 minutes pour tout savoir sur les contrats IARD Jeunes ! </a:t>
            </a:r>
          </a:p>
        </p:txBody>
      </p:sp>
      <p:pic>
        <p:nvPicPr>
          <p:cNvPr id="1026" name="Picture 2" descr="Vecteur gratuit flat clap icône">
            <a:hlinkClick r:id="rId8"/>
            <a:extLst>
              <a:ext uri="{FF2B5EF4-FFF2-40B4-BE49-F238E27FC236}">
                <a16:creationId xmlns:a16="http://schemas.microsoft.com/office/drawing/2014/main" id="{D817F7DE-A4A2-9EE0-94F3-88B73130CEC0}"/>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1208" y="4769189"/>
            <a:ext cx="1300403" cy="130040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aphique 1789">
            <a:extLst>
              <a:ext uri="{FF2B5EF4-FFF2-40B4-BE49-F238E27FC236}">
                <a16:creationId xmlns:a16="http://schemas.microsoft.com/office/drawing/2014/main" id="{D6E6CB44-93F0-CEF1-3D34-3B1DBBD4EBB5}"/>
              </a:ext>
            </a:extLst>
          </p:cNvPr>
          <p:cNvGrpSpPr/>
          <p:nvPr/>
        </p:nvGrpSpPr>
        <p:grpSpPr>
          <a:xfrm>
            <a:off x="9805090" y="2615248"/>
            <a:ext cx="1366242" cy="2303994"/>
            <a:chOff x="695325" y="2043113"/>
            <a:chExt cx="297275" cy="493680"/>
          </a:xfrm>
          <a:noFill/>
        </p:grpSpPr>
        <p:grpSp>
          <p:nvGrpSpPr>
            <p:cNvPr id="8" name="Graphique 1789">
              <a:extLst>
                <a:ext uri="{FF2B5EF4-FFF2-40B4-BE49-F238E27FC236}">
                  <a16:creationId xmlns:a16="http://schemas.microsoft.com/office/drawing/2014/main" id="{CD65FBE0-552C-AA51-1709-DEA3F322B969}"/>
                </a:ext>
              </a:extLst>
            </p:cNvPr>
            <p:cNvGrpSpPr/>
            <p:nvPr/>
          </p:nvGrpSpPr>
          <p:grpSpPr>
            <a:xfrm>
              <a:off x="703421" y="2064258"/>
              <a:ext cx="281368" cy="263080"/>
              <a:chOff x="703421" y="2064258"/>
              <a:chExt cx="281368" cy="263080"/>
            </a:xfrm>
            <a:noFill/>
          </p:grpSpPr>
          <p:grpSp>
            <p:nvGrpSpPr>
              <p:cNvPr id="79" name="Graphique 1789">
                <a:extLst>
                  <a:ext uri="{FF2B5EF4-FFF2-40B4-BE49-F238E27FC236}">
                    <a16:creationId xmlns:a16="http://schemas.microsoft.com/office/drawing/2014/main" id="{A02F0A4A-B319-6794-AABC-853BFB758C76}"/>
                  </a:ext>
                </a:extLst>
              </p:cNvPr>
              <p:cNvGrpSpPr/>
              <p:nvPr/>
            </p:nvGrpSpPr>
            <p:grpSpPr>
              <a:xfrm>
                <a:off x="703802" y="2160365"/>
                <a:ext cx="280987" cy="166973"/>
                <a:chOff x="703802" y="2160365"/>
                <a:chExt cx="280987" cy="166973"/>
              </a:xfrm>
              <a:noFill/>
            </p:grpSpPr>
            <p:sp>
              <p:nvSpPr>
                <p:cNvPr id="81" name="Forme libre : forme 80">
                  <a:extLst>
                    <a:ext uri="{FF2B5EF4-FFF2-40B4-BE49-F238E27FC236}">
                      <a16:creationId xmlns:a16="http://schemas.microsoft.com/office/drawing/2014/main" id="{A4C9E1B0-4FCC-22D1-C4B2-DBD75CA29BFF}"/>
                    </a:ext>
                  </a:extLst>
                </p:cNvPr>
                <p:cNvSpPr/>
                <p:nvPr/>
              </p:nvSpPr>
              <p:spPr>
                <a:xfrm>
                  <a:off x="703802" y="2160365"/>
                  <a:ext cx="69723" cy="24860"/>
                </a:xfrm>
                <a:custGeom>
                  <a:avLst/>
                  <a:gdLst>
                    <a:gd name="connsiteX0" fmla="*/ 0 w 320439"/>
                    <a:gd name="connsiteY0" fmla="*/ 116020 h 116021"/>
                    <a:gd name="connsiteX1" fmla="*/ 160221 w 320439"/>
                    <a:gd name="connsiteY1" fmla="*/ 0 h 116021"/>
                    <a:gd name="connsiteX2" fmla="*/ 320439 w 320439"/>
                    <a:gd name="connsiteY2" fmla="*/ 116020 h 116021"/>
                  </a:gdLst>
                  <a:ahLst/>
                  <a:cxnLst>
                    <a:cxn ang="0">
                      <a:pos x="connsiteX0" y="connsiteY0"/>
                    </a:cxn>
                    <a:cxn ang="0">
                      <a:pos x="connsiteX1" y="connsiteY1"/>
                    </a:cxn>
                    <a:cxn ang="0">
                      <a:pos x="connsiteX2" y="connsiteY2"/>
                    </a:cxn>
                  </a:cxnLst>
                  <a:rect l="l" t="t" r="r" b="b"/>
                  <a:pathLst>
                    <a:path w="320439" h="116021" extrusionOk="0">
                      <a:moveTo>
                        <a:pt x="0" y="116020"/>
                      </a:moveTo>
                      <a:cubicBezTo>
                        <a:pt x="-2804" y="51372"/>
                        <a:pt x="72794" y="-14353"/>
                        <a:pt x="160221" y="0"/>
                      </a:cubicBezTo>
                      <a:cubicBezTo>
                        <a:pt x="235102" y="-3614"/>
                        <a:pt x="327451" y="60306"/>
                        <a:pt x="320439" y="11602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358533348">
                        <a:custGeom>
                          <a:avLst/>
                          <a:gdLst>
                            <a:gd name="connsiteX0" fmla="*/ 0 w 69723"/>
                            <a:gd name="connsiteY0" fmla="*/ 24860 h 24860"/>
                            <a:gd name="connsiteX1" fmla="*/ 34862 w 69723"/>
                            <a:gd name="connsiteY1" fmla="*/ 0 h 24860"/>
                            <a:gd name="connsiteX2" fmla="*/ 69723 w 69723"/>
                            <a:gd name="connsiteY2" fmla="*/ 24860 h 24860"/>
                          </a:gdLst>
                          <a:ahLst/>
                          <a:cxnLst>
                            <a:cxn ang="0">
                              <a:pos x="connsiteX0" y="connsiteY0"/>
                            </a:cxn>
                            <a:cxn ang="0">
                              <a:pos x="connsiteX1" y="connsiteY1"/>
                            </a:cxn>
                            <a:cxn ang="0">
                              <a:pos x="connsiteX2" y="connsiteY2"/>
                            </a:cxn>
                          </a:cxnLst>
                          <a:rect l="l" t="t" r="r" b="b"/>
                          <a:pathLst>
                            <a:path w="69723" h="24860">
                              <a:moveTo>
                                <a:pt x="0" y="24860"/>
                              </a:moveTo>
                              <a:cubicBezTo>
                                <a:pt x="0" y="11144"/>
                                <a:pt x="15621" y="0"/>
                                <a:pt x="34862" y="0"/>
                              </a:cubicBezTo>
                              <a:cubicBezTo>
                                <a:pt x="54102" y="0"/>
                                <a:pt x="69723" y="11144"/>
                                <a:pt x="69723" y="24860"/>
                              </a:cubicBezTo>
                            </a:path>
                          </a:pathLst>
                        </a:custGeom>
                        <ask:type>
                          <ask:lineSketchScribble/>
                        </ask:type>
                      </ask:lineSketchStyleProps>
                    </a:ext>
                  </a:extLst>
                </a:ln>
              </p:spPr>
              <p:txBody>
                <a:bodyPr rtlCol="0" anchor="ctr"/>
                <a:lstStyle/>
                <a:p>
                  <a:endParaRPr lang="fr-FR" sz="1400"/>
                </a:p>
              </p:txBody>
            </p:sp>
            <p:sp>
              <p:nvSpPr>
                <p:cNvPr id="82" name="Forme libre : forme 81">
                  <a:extLst>
                    <a:ext uri="{FF2B5EF4-FFF2-40B4-BE49-F238E27FC236}">
                      <a16:creationId xmlns:a16="http://schemas.microsoft.com/office/drawing/2014/main" id="{696E55F5-FFCC-4E3C-CA00-5AD172E3F223}"/>
                    </a:ext>
                  </a:extLst>
                </p:cNvPr>
                <p:cNvSpPr/>
                <p:nvPr/>
              </p:nvSpPr>
              <p:spPr>
                <a:xfrm>
                  <a:off x="773906" y="2160365"/>
                  <a:ext cx="69722" cy="24860"/>
                </a:xfrm>
                <a:custGeom>
                  <a:avLst/>
                  <a:gdLst>
                    <a:gd name="connsiteX0" fmla="*/ 0 w 320434"/>
                    <a:gd name="connsiteY0" fmla="*/ 116020 h 116021"/>
                    <a:gd name="connsiteX1" fmla="*/ 160221 w 320434"/>
                    <a:gd name="connsiteY1" fmla="*/ 0 h 116021"/>
                    <a:gd name="connsiteX2" fmla="*/ 320438 w 320434"/>
                    <a:gd name="connsiteY2" fmla="*/ 116020 h 116021"/>
                  </a:gdLst>
                  <a:ahLst/>
                  <a:cxnLst>
                    <a:cxn ang="0">
                      <a:pos x="connsiteX0" y="connsiteY0"/>
                    </a:cxn>
                    <a:cxn ang="0">
                      <a:pos x="connsiteX1" y="connsiteY1"/>
                    </a:cxn>
                    <a:cxn ang="0">
                      <a:pos x="connsiteX2" y="connsiteY2"/>
                    </a:cxn>
                  </a:cxnLst>
                  <a:rect l="l" t="t" r="r" b="b"/>
                  <a:pathLst>
                    <a:path w="320434" h="116021" extrusionOk="0">
                      <a:moveTo>
                        <a:pt x="0" y="116020"/>
                      </a:moveTo>
                      <a:cubicBezTo>
                        <a:pt x="-10572" y="51800"/>
                        <a:pt x="90859" y="-16014"/>
                        <a:pt x="160221" y="0"/>
                      </a:cubicBezTo>
                      <a:cubicBezTo>
                        <a:pt x="248348" y="-6351"/>
                        <a:pt x="321930" y="53834"/>
                        <a:pt x="320438" y="11602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250179215">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sk:type>
                          <ask:lineSketchScribble/>
                        </ask:type>
                      </ask:lineSketchStyleProps>
                    </a:ext>
                  </a:extLst>
                </a:ln>
              </p:spPr>
              <p:txBody>
                <a:bodyPr rtlCol="0" anchor="ctr"/>
                <a:lstStyle/>
                <a:p>
                  <a:endParaRPr lang="fr-FR" sz="1400"/>
                </a:p>
              </p:txBody>
            </p:sp>
            <p:sp>
              <p:nvSpPr>
                <p:cNvPr id="83" name="Forme libre : forme 82">
                  <a:extLst>
                    <a:ext uri="{FF2B5EF4-FFF2-40B4-BE49-F238E27FC236}">
                      <a16:creationId xmlns:a16="http://schemas.microsoft.com/office/drawing/2014/main" id="{97471308-691D-7E49-1FC6-065BCAF65600}"/>
                    </a:ext>
                  </a:extLst>
                </p:cNvPr>
                <p:cNvSpPr/>
                <p:nvPr/>
              </p:nvSpPr>
              <p:spPr>
                <a:xfrm>
                  <a:off x="844486" y="2160365"/>
                  <a:ext cx="69722" cy="166973"/>
                </a:xfrm>
                <a:custGeom>
                  <a:avLst/>
                  <a:gdLst>
                    <a:gd name="connsiteX0" fmla="*/ 320438 w 320434"/>
                    <a:gd name="connsiteY0" fmla="*/ 116021 h 779260"/>
                    <a:gd name="connsiteX1" fmla="*/ 160221 w 320434"/>
                    <a:gd name="connsiteY1" fmla="*/ 0 h 779260"/>
                    <a:gd name="connsiteX2" fmla="*/ 0 w 320434"/>
                    <a:gd name="connsiteY2" fmla="*/ 116021 h 779260"/>
                    <a:gd name="connsiteX3" fmla="*/ 0 w 320434"/>
                    <a:gd name="connsiteY3" fmla="*/ 454273 h 779260"/>
                    <a:gd name="connsiteX4" fmla="*/ 0 w 320434"/>
                    <a:gd name="connsiteY4" fmla="*/ 779260 h 779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434" h="779260" extrusionOk="0">
                      <a:moveTo>
                        <a:pt x="320438" y="116021"/>
                      </a:moveTo>
                      <a:cubicBezTo>
                        <a:pt x="328425" y="34812"/>
                        <a:pt x="239473" y="-20844"/>
                        <a:pt x="160221" y="0"/>
                      </a:cubicBezTo>
                      <a:cubicBezTo>
                        <a:pt x="67923" y="15638"/>
                        <a:pt x="-3595" y="60104"/>
                        <a:pt x="0" y="116021"/>
                      </a:cubicBezTo>
                      <a:cubicBezTo>
                        <a:pt x="7033" y="233851"/>
                        <a:pt x="-36325" y="298962"/>
                        <a:pt x="0" y="454273"/>
                      </a:cubicBezTo>
                      <a:cubicBezTo>
                        <a:pt x="36325" y="609584"/>
                        <a:pt x="-2602" y="635438"/>
                        <a:pt x="0" y="77926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744593233">
                        <a:custGeom>
                          <a:avLst/>
                          <a:gdLst>
                            <a:gd name="connsiteX0" fmla="*/ 69723 w 69722"/>
                            <a:gd name="connsiteY0" fmla="*/ 24860 h 166973"/>
                            <a:gd name="connsiteX1" fmla="*/ 34862 w 69722"/>
                            <a:gd name="connsiteY1" fmla="*/ 0 h 166973"/>
                            <a:gd name="connsiteX2" fmla="*/ 0 w 69722"/>
                            <a:gd name="connsiteY2" fmla="*/ 24860 h 166973"/>
                            <a:gd name="connsiteX3" fmla="*/ 0 w 69722"/>
                            <a:gd name="connsiteY3" fmla="*/ 166973 h 166973"/>
                          </a:gdLst>
                          <a:ahLst/>
                          <a:cxnLst>
                            <a:cxn ang="0">
                              <a:pos x="connsiteX0" y="connsiteY0"/>
                            </a:cxn>
                            <a:cxn ang="0">
                              <a:pos x="connsiteX1" y="connsiteY1"/>
                            </a:cxn>
                            <a:cxn ang="0">
                              <a:pos x="connsiteX2" y="connsiteY2"/>
                            </a:cxn>
                            <a:cxn ang="0">
                              <a:pos x="connsiteX3" y="connsiteY3"/>
                            </a:cxn>
                          </a:cxnLst>
                          <a:rect l="l" t="t" r="r" b="b"/>
                          <a:pathLst>
                            <a:path w="69722" h="166973">
                              <a:moveTo>
                                <a:pt x="69723" y="24860"/>
                              </a:moveTo>
                              <a:cubicBezTo>
                                <a:pt x="69723" y="11144"/>
                                <a:pt x="54102" y="0"/>
                                <a:pt x="34862" y="0"/>
                              </a:cubicBezTo>
                              <a:cubicBezTo>
                                <a:pt x="15621" y="0"/>
                                <a:pt x="0" y="11144"/>
                                <a:pt x="0" y="24860"/>
                              </a:cubicBezTo>
                              <a:lnTo>
                                <a:pt x="0" y="166973"/>
                              </a:lnTo>
                            </a:path>
                          </a:pathLst>
                        </a:custGeom>
                        <ask:type>
                          <ask:lineSketchScribble/>
                        </ask:type>
                      </ask:lineSketchStyleProps>
                    </a:ext>
                  </a:extLst>
                </a:ln>
              </p:spPr>
              <p:txBody>
                <a:bodyPr rtlCol="0" anchor="ctr"/>
                <a:lstStyle/>
                <a:p>
                  <a:endParaRPr lang="fr-FR" sz="1400"/>
                </a:p>
              </p:txBody>
            </p:sp>
            <p:sp>
              <p:nvSpPr>
                <p:cNvPr id="84" name="Forme libre : forme 83">
                  <a:extLst>
                    <a:ext uri="{FF2B5EF4-FFF2-40B4-BE49-F238E27FC236}">
                      <a16:creationId xmlns:a16="http://schemas.microsoft.com/office/drawing/2014/main" id="{2E9E1D1C-B994-B0D0-862A-152D324398AE}"/>
                    </a:ext>
                  </a:extLst>
                </p:cNvPr>
                <p:cNvSpPr/>
                <p:nvPr/>
              </p:nvSpPr>
              <p:spPr>
                <a:xfrm>
                  <a:off x="915066" y="2160365"/>
                  <a:ext cx="69722" cy="24860"/>
                </a:xfrm>
                <a:custGeom>
                  <a:avLst/>
                  <a:gdLst>
                    <a:gd name="connsiteX0" fmla="*/ 0 w 320434"/>
                    <a:gd name="connsiteY0" fmla="*/ 116020 h 116021"/>
                    <a:gd name="connsiteX1" fmla="*/ 160221 w 320434"/>
                    <a:gd name="connsiteY1" fmla="*/ 0 h 116021"/>
                    <a:gd name="connsiteX2" fmla="*/ 320438 w 320434"/>
                    <a:gd name="connsiteY2" fmla="*/ 116020 h 116021"/>
                  </a:gdLst>
                  <a:ahLst/>
                  <a:cxnLst>
                    <a:cxn ang="0">
                      <a:pos x="connsiteX0" y="connsiteY0"/>
                    </a:cxn>
                    <a:cxn ang="0">
                      <a:pos x="connsiteX1" y="connsiteY1"/>
                    </a:cxn>
                    <a:cxn ang="0">
                      <a:pos x="connsiteX2" y="connsiteY2"/>
                    </a:cxn>
                  </a:cxnLst>
                  <a:rect l="l" t="t" r="r" b="b"/>
                  <a:pathLst>
                    <a:path w="320434" h="116021" extrusionOk="0">
                      <a:moveTo>
                        <a:pt x="0" y="116020"/>
                      </a:moveTo>
                      <a:cubicBezTo>
                        <a:pt x="19936" y="46025"/>
                        <a:pt x="60440" y="-14569"/>
                        <a:pt x="160221" y="0"/>
                      </a:cubicBezTo>
                      <a:cubicBezTo>
                        <a:pt x="252149" y="-11483"/>
                        <a:pt x="306009" y="60506"/>
                        <a:pt x="320438" y="11602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30254827">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sk:type>
                          <ask:lineSketchScribble/>
                        </ask:type>
                      </ask:lineSketchStyleProps>
                    </a:ext>
                  </a:extLst>
                </a:ln>
              </p:spPr>
              <p:txBody>
                <a:bodyPr rtlCol="0" anchor="ctr"/>
                <a:lstStyle/>
                <a:p>
                  <a:endParaRPr lang="fr-FR" sz="1400"/>
                </a:p>
              </p:txBody>
            </p:sp>
          </p:grpSp>
          <p:sp>
            <p:nvSpPr>
              <p:cNvPr id="80" name="Forme libre : forme 79">
                <a:extLst>
                  <a:ext uri="{FF2B5EF4-FFF2-40B4-BE49-F238E27FC236}">
                    <a16:creationId xmlns:a16="http://schemas.microsoft.com/office/drawing/2014/main" id="{9B64E09F-A137-BA21-AD1C-B6AB89443215}"/>
                  </a:ext>
                </a:extLst>
              </p:cNvPr>
              <p:cNvSpPr/>
              <p:nvPr/>
            </p:nvSpPr>
            <p:spPr>
              <a:xfrm>
                <a:off x="703421" y="2064258"/>
                <a:ext cx="281368" cy="116681"/>
              </a:xfrm>
              <a:custGeom>
                <a:avLst/>
                <a:gdLst>
                  <a:gd name="connsiteX0" fmla="*/ 0 w 1293135"/>
                  <a:gd name="connsiteY0" fmla="*/ 544548 h 544548"/>
                  <a:gd name="connsiteX1" fmla="*/ 646567 w 1293135"/>
                  <a:gd name="connsiteY1" fmla="*/ 0 h 544548"/>
                  <a:gd name="connsiteX2" fmla="*/ 1293139 w 1293135"/>
                  <a:gd name="connsiteY2" fmla="*/ 544548 h 544548"/>
                </a:gdLst>
                <a:ahLst/>
                <a:cxnLst>
                  <a:cxn ang="0">
                    <a:pos x="connsiteX0" y="connsiteY0"/>
                  </a:cxn>
                  <a:cxn ang="0">
                    <a:pos x="connsiteX1" y="connsiteY1"/>
                  </a:cxn>
                  <a:cxn ang="0">
                    <a:pos x="connsiteX2" y="connsiteY2"/>
                  </a:cxn>
                </a:cxnLst>
                <a:rect l="l" t="t" r="r" b="b"/>
                <a:pathLst>
                  <a:path w="1293135" h="544548" extrusionOk="0">
                    <a:moveTo>
                      <a:pt x="0" y="544548"/>
                    </a:moveTo>
                    <a:cubicBezTo>
                      <a:pt x="-53118" y="169306"/>
                      <a:pt x="296499" y="99722"/>
                      <a:pt x="646567" y="0"/>
                    </a:cubicBezTo>
                    <a:cubicBezTo>
                      <a:pt x="965622" y="37243"/>
                      <a:pt x="1289159" y="269594"/>
                      <a:pt x="1293139" y="544548"/>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495016729">
                      <a:custGeom>
                        <a:avLst/>
                        <a:gdLst>
                          <a:gd name="connsiteX0" fmla="*/ 0 w 281368"/>
                          <a:gd name="connsiteY0" fmla="*/ 116681 h 116681"/>
                          <a:gd name="connsiteX1" fmla="*/ 140684 w 281368"/>
                          <a:gd name="connsiteY1" fmla="*/ 0 h 116681"/>
                          <a:gd name="connsiteX2" fmla="*/ 281369 w 281368"/>
                          <a:gd name="connsiteY2" fmla="*/ 116681 h 116681"/>
                        </a:gdLst>
                        <a:ahLst/>
                        <a:cxnLst>
                          <a:cxn ang="0">
                            <a:pos x="connsiteX0" y="connsiteY0"/>
                          </a:cxn>
                          <a:cxn ang="0">
                            <a:pos x="connsiteX1" y="connsiteY1"/>
                          </a:cxn>
                          <a:cxn ang="0">
                            <a:pos x="connsiteX2" y="connsiteY2"/>
                          </a:cxn>
                        </a:cxnLst>
                        <a:rect l="l" t="t" r="r" b="b"/>
                        <a:pathLst>
                          <a:path w="281368" h="116681">
                            <a:moveTo>
                              <a:pt x="0" y="116681"/>
                            </a:moveTo>
                            <a:cubicBezTo>
                              <a:pt x="0" y="52292"/>
                              <a:pt x="62960" y="0"/>
                              <a:pt x="140684" y="0"/>
                            </a:cubicBezTo>
                            <a:cubicBezTo>
                              <a:pt x="218408" y="0"/>
                              <a:pt x="281369" y="52197"/>
                              <a:pt x="281369" y="116681"/>
                            </a:cubicBezTo>
                          </a:path>
                        </a:pathLst>
                      </a:custGeom>
                      <ask:type>
                        <ask:lineSketchScribble/>
                      </ask:type>
                    </ask:lineSketchStyleProps>
                  </a:ext>
                </a:extLst>
              </a:ln>
            </p:spPr>
            <p:txBody>
              <a:bodyPr rtlCol="0" anchor="ctr"/>
              <a:lstStyle/>
              <a:p>
                <a:endParaRPr lang="fr-FR" sz="1400"/>
              </a:p>
            </p:txBody>
          </p:sp>
        </p:grpSp>
        <p:sp>
          <p:nvSpPr>
            <p:cNvPr id="9" name="Forme libre : forme 8">
              <a:extLst>
                <a:ext uri="{FF2B5EF4-FFF2-40B4-BE49-F238E27FC236}">
                  <a16:creationId xmlns:a16="http://schemas.microsoft.com/office/drawing/2014/main" id="{6B13446A-3F52-E450-7804-5EAD146D0566}"/>
                </a:ext>
              </a:extLst>
            </p:cNvPr>
            <p:cNvSpPr/>
            <p:nvPr/>
          </p:nvSpPr>
          <p:spPr>
            <a:xfrm>
              <a:off x="844105" y="2045970"/>
              <a:ext cx="9525" cy="18288"/>
            </a:xfrm>
            <a:custGeom>
              <a:avLst/>
              <a:gdLst>
                <a:gd name="connsiteX0" fmla="*/ 0 w 43776"/>
                <a:gd name="connsiteY0" fmla="*/ 85350 h 85350"/>
                <a:gd name="connsiteX1" fmla="*/ 0 w 43776"/>
                <a:gd name="connsiteY1" fmla="*/ 0 h 85350"/>
              </a:gdLst>
              <a:ahLst/>
              <a:cxnLst>
                <a:cxn ang="0">
                  <a:pos x="connsiteX0" y="connsiteY0"/>
                </a:cxn>
                <a:cxn ang="0">
                  <a:pos x="connsiteX1" y="connsiteY1"/>
                </a:cxn>
              </a:cxnLst>
              <a:rect l="l" t="t" r="r" b="b"/>
              <a:pathLst>
                <a:path w="43776" h="85350" fill="none" extrusionOk="0">
                  <a:moveTo>
                    <a:pt x="0" y="85350"/>
                  </a:moveTo>
                  <a:cubicBezTo>
                    <a:pt x="-4672" y="56218"/>
                    <a:pt x="10097" y="28205"/>
                    <a:pt x="0" y="0"/>
                  </a:cubicBezTo>
                </a:path>
                <a:path w="43776" h="85350" stroke="0" extrusionOk="0">
                  <a:moveTo>
                    <a:pt x="0" y="85350"/>
                  </a:moveTo>
                  <a:cubicBezTo>
                    <a:pt x="-3685" y="45120"/>
                    <a:pt x="1702" y="37702"/>
                    <a:pt x="0" y="0"/>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295466661">
                    <a:custGeom>
                      <a:avLst/>
                      <a:gdLst>
                        <a:gd name="connsiteX0" fmla="*/ 0 w 9525"/>
                        <a:gd name="connsiteY0" fmla="*/ 18288 h 18288"/>
                        <a:gd name="connsiteX1" fmla="*/ 0 w 9525"/>
                        <a:gd name="connsiteY1" fmla="*/ 0 h 18288"/>
                      </a:gdLst>
                      <a:ahLst/>
                      <a:cxnLst>
                        <a:cxn ang="0">
                          <a:pos x="connsiteX0" y="connsiteY0"/>
                        </a:cxn>
                        <a:cxn ang="0">
                          <a:pos x="connsiteX1" y="connsiteY1"/>
                        </a:cxn>
                      </a:cxnLst>
                      <a:rect l="l" t="t" r="r" b="b"/>
                      <a:pathLst>
                        <a:path w="9525" h="18288">
                          <a:moveTo>
                            <a:pt x="0" y="18288"/>
                          </a:moveTo>
                          <a:lnTo>
                            <a:pt x="0" y="0"/>
                          </a:lnTo>
                        </a:path>
                      </a:pathLst>
                    </a:custGeom>
                    <ask:type>
                      <ask:lineSketchScribble/>
                    </ask:type>
                  </ask:lineSketchStyleProps>
                </a:ext>
              </a:extLst>
            </a:ln>
          </p:spPr>
          <p:txBody>
            <a:bodyPr rtlCol="0" anchor="ctr"/>
            <a:lstStyle/>
            <a:p>
              <a:endParaRPr lang="fr-FR" sz="1400"/>
            </a:p>
          </p:txBody>
        </p:sp>
        <p:sp>
          <p:nvSpPr>
            <p:cNvPr id="10" name="Forme libre : forme 9">
              <a:extLst>
                <a:ext uri="{FF2B5EF4-FFF2-40B4-BE49-F238E27FC236}">
                  <a16:creationId xmlns:a16="http://schemas.microsoft.com/office/drawing/2014/main" id="{552C2102-FE7A-ECFF-FBC6-3FBA4556E213}"/>
                </a:ext>
              </a:extLst>
            </p:cNvPr>
            <p:cNvSpPr/>
            <p:nvPr/>
          </p:nvSpPr>
          <p:spPr>
            <a:xfrm>
              <a:off x="771795" y="2081403"/>
              <a:ext cx="47830" cy="96964"/>
            </a:xfrm>
            <a:custGeom>
              <a:avLst/>
              <a:gdLst>
                <a:gd name="connsiteX0" fmla="*/ 3570 w 219821"/>
                <a:gd name="connsiteY0" fmla="*/ 452533 h 452529"/>
                <a:gd name="connsiteX1" fmla="*/ 219825 w 219821"/>
                <a:gd name="connsiteY1" fmla="*/ 0 h 452529"/>
              </a:gdLst>
              <a:ahLst/>
              <a:cxnLst>
                <a:cxn ang="0">
                  <a:pos x="connsiteX0" y="connsiteY0"/>
                </a:cxn>
                <a:cxn ang="0">
                  <a:pos x="connsiteX1" y="connsiteY1"/>
                </a:cxn>
              </a:cxnLst>
              <a:rect l="l" t="t" r="r" b="b"/>
              <a:pathLst>
                <a:path w="219821" h="452529" extrusionOk="0">
                  <a:moveTo>
                    <a:pt x="3570" y="452533"/>
                  </a:moveTo>
                  <a:cubicBezTo>
                    <a:pt x="18304" y="521669"/>
                    <a:pt x="-83786" y="109720"/>
                    <a:pt x="219825"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492723202">
                    <a:custGeom>
                      <a:avLst/>
                      <a:gdLst>
                        <a:gd name="connsiteX0" fmla="*/ 777 w 47830"/>
                        <a:gd name="connsiteY0" fmla="*/ 96965 h 96964"/>
                        <a:gd name="connsiteX1" fmla="*/ 47831 w 47830"/>
                        <a:gd name="connsiteY1" fmla="*/ 0 h 96964"/>
                      </a:gdLst>
                      <a:ahLst/>
                      <a:cxnLst>
                        <a:cxn ang="0">
                          <a:pos x="connsiteX0" y="connsiteY0"/>
                        </a:cxn>
                        <a:cxn ang="0">
                          <a:pos x="connsiteX1" y="connsiteY1"/>
                        </a:cxn>
                      </a:cxnLst>
                      <a:rect l="l" t="t" r="r" b="b"/>
                      <a:pathLst>
                        <a:path w="47830" h="96964">
                          <a:moveTo>
                            <a:pt x="777" y="96965"/>
                          </a:moveTo>
                          <a:cubicBezTo>
                            <a:pt x="777" y="96965"/>
                            <a:pt x="-9891" y="34195"/>
                            <a:pt x="47831" y="0"/>
                          </a:cubicBezTo>
                        </a:path>
                      </a:pathLst>
                    </a:custGeom>
                    <ask:type>
                      <ask:lineSketchScribble/>
                    </ask:type>
                  </ask:lineSketchStyleProps>
                </a:ext>
              </a:extLst>
            </a:ln>
          </p:spPr>
          <p:txBody>
            <a:bodyPr rtlCol="0" anchor="ctr"/>
            <a:lstStyle/>
            <a:p>
              <a:endParaRPr lang="fr-FR" sz="1400"/>
            </a:p>
          </p:txBody>
        </p:sp>
        <p:sp>
          <p:nvSpPr>
            <p:cNvPr id="11" name="Forme libre : forme 10">
              <a:extLst>
                <a:ext uri="{FF2B5EF4-FFF2-40B4-BE49-F238E27FC236}">
                  <a16:creationId xmlns:a16="http://schemas.microsoft.com/office/drawing/2014/main" id="{95115569-1145-B370-DD91-C57DB357A6B3}"/>
                </a:ext>
              </a:extLst>
            </p:cNvPr>
            <p:cNvSpPr/>
            <p:nvPr/>
          </p:nvSpPr>
          <p:spPr>
            <a:xfrm>
              <a:off x="842486" y="2087785"/>
              <a:ext cx="9525" cy="62007"/>
            </a:xfrm>
            <a:custGeom>
              <a:avLst/>
              <a:gdLst>
                <a:gd name="connsiteX0" fmla="*/ 0 w 43776"/>
                <a:gd name="connsiteY0" fmla="*/ 289389 h 289385"/>
                <a:gd name="connsiteX1" fmla="*/ 0 w 43776"/>
                <a:gd name="connsiteY1" fmla="*/ 0 h 289385"/>
              </a:gdLst>
              <a:ahLst/>
              <a:cxnLst>
                <a:cxn ang="0">
                  <a:pos x="connsiteX0" y="connsiteY0"/>
                </a:cxn>
                <a:cxn ang="0">
                  <a:pos x="connsiteX1" y="connsiteY1"/>
                </a:cxn>
              </a:cxnLst>
              <a:rect l="l" t="t" r="r" b="b"/>
              <a:pathLst>
                <a:path w="43776" h="289385" fill="none" extrusionOk="0">
                  <a:moveTo>
                    <a:pt x="0" y="289389"/>
                  </a:moveTo>
                  <a:cubicBezTo>
                    <a:pt x="-34286" y="225274"/>
                    <a:pt x="7515" y="108446"/>
                    <a:pt x="0" y="0"/>
                  </a:cubicBezTo>
                </a:path>
                <a:path w="43776" h="289385" stroke="0" extrusionOk="0">
                  <a:moveTo>
                    <a:pt x="0" y="289389"/>
                  </a:moveTo>
                  <a:cubicBezTo>
                    <a:pt x="-22046" y="195169"/>
                    <a:pt x="26278" y="117579"/>
                    <a:pt x="0" y="0"/>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52195079">
                    <a:custGeom>
                      <a:avLst/>
                      <a:gdLst>
                        <a:gd name="connsiteX0" fmla="*/ 0 w 9525"/>
                        <a:gd name="connsiteY0" fmla="*/ 62008 h 62007"/>
                        <a:gd name="connsiteX1" fmla="*/ 0 w 9525"/>
                        <a:gd name="connsiteY1" fmla="*/ 0 h 62007"/>
                      </a:gdLst>
                      <a:ahLst/>
                      <a:cxnLst>
                        <a:cxn ang="0">
                          <a:pos x="connsiteX0" y="connsiteY0"/>
                        </a:cxn>
                        <a:cxn ang="0">
                          <a:pos x="connsiteX1" y="connsiteY1"/>
                        </a:cxn>
                      </a:cxnLst>
                      <a:rect l="l" t="t" r="r" b="b"/>
                      <a:pathLst>
                        <a:path w="9525" h="62007">
                          <a:moveTo>
                            <a:pt x="0" y="62008"/>
                          </a:moveTo>
                          <a:lnTo>
                            <a:pt x="0" y="0"/>
                          </a:lnTo>
                        </a:path>
                      </a:pathLst>
                    </a:custGeom>
                    <ask:type>
                      <ask:lineSketchScribble/>
                    </ask:type>
                  </ask:lineSketchStyleProps>
                </a:ext>
              </a:extLst>
            </a:ln>
          </p:spPr>
          <p:txBody>
            <a:bodyPr rtlCol="0" anchor="ctr"/>
            <a:lstStyle/>
            <a:p>
              <a:endParaRPr lang="fr-FR" sz="1400"/>
            </a:p>
          </p:txBody>
        </p:sp>
        <p:sp>
          <p:nvSpPr>
            <p:cNvPr id="12" name="Forme libre : forme 11">
              <a:extLst>
                <a:ext uri="{FF2B5EF4-FFF2-40B4-BE49-F238E27FC236}">
                  <a16:creationId xmlns:a16="http://schemas.microsoft.com/office/drawing/2014/main" id="{BBF20752-D4A1-A64E-F69D-479958730EAE}"/>
                </a:ext>
              </a:extLst>
            </p:cNvPr>
            <p:cNvSpPr/>
            <p:nvPr/>
          </p:nvSpPr>
          <p:spPr>
            <a:xfrm>
              <a:off x="893064" y="2099882"/>
              <a:ext cx="20669" cy="44196"/>
            </a:xfrm>
            <a:custGeom>
              <a:avLst/>
              <a:gdLst>
                <a:gd name="connsiteX0" fmla="*/ 0 w 94992"/>
                <a:gd name="connsiteY0" fmla="*/ 0 h 206262"/>
                <a:gd name="connsiteX1" fmla="*/ 94992 w 94992"/>
                <a:gd name="connsiteY1" fmla="*/ 206262 h 206262"/>
              </a:gdLst>
              <a:ahLst/>
              <a:cxnLst>
                <a:cxn ang="0">
                  <a:pos x="connsiteX0" y="connsiteY0"/>
                </a:cxn>
                <a:cxn ang="0">
                  <a:pos x="connsiteX1" y="connsiteY1"/>
                </a:cxn>
              </a:cxnLst>
              <a:rect l="l" t="t" r="r" b="b"/>
              <a:pathLst>
                <a:path w="94992" h="206262" extrusionOk="0">
                  <a:moveTo>
                    <a:pt x="0" y="0"/>
                  </a:moveTo>
                  <a:cubicBezTo>
                    <a:pt x="10834" y="-20385"/>
                    <a:pt x="79381" y="77126"/>
                    <a:pt x="94992" y="206262"/>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536150525">
                    <a:custGeom>
                      <a:avLst/>
                      <a:gdLst>
                        <a:gd name="connsiteX0" fmla="*/ 0 w 20669"/>
                        <a:gd name="connsiteY0" fmla="*/ 0 h 44196"/>
                        <a:gd name="connsiteX1" fmla="*/ 20669 w 20669"/>
                        <a:gd name="connsiteY1" fmla="*/ 44196 h 44196"/>
                      </a:gdLst>
                      <a:ahLst/>
                      <a:cxnLst>
                        <a:cxn ang="0">
                          <a:pos x="connsiteX0" y="connsiteY0"/>
                        </a:cxn>
                        <a:cxn ang="0">
                          <a:pos x="connsiteX1" y="connsiteY1"/>
                        </a:cxn>
                      </a:cxnLst>
                      <a:rect l="l" t="t" r="r" b="b"/>
                      <a:pathLst>
                        <a:path w="20669" h="44196">
                          <a:moveTo>
                            <a:pt x="0" y="0"/>
                          </a:moveTo>
                          <a:cubicBezTo>
                            <a:pt x="0" y="0"/>
                            <a:pt x="20669" y="17145"/>
                            <a:pt x="20669" y="44196"/>
                          </a:cubicBezTo>
                        </a:path>
                      </a:pathLst>
                    </a:custGeom>
                    <ask:type>
                      <ask:lineSketchScribble/>
                    </ask:type>
                  </ask:lineSketchStyleProps>
                </a:ext>
              </a:extLst>
            </a:ln>
          </p:spPr>
          <p:txBody>
            <a:bodyPr rtlCol="0" anchor="ctr"/>
            <a:lstStyle/>
            <a:p>
              <a:endParaRPr lang="fr-FR" sz="1400"/>
            </a:p>
          </p:txBody>
        </p:sp>
        <p:grpSp>
          <p:nvGrpSpPr>
            <p:cNvPr id="13" name="Graphique 1789">
              <a:extLst>
                <a:ext uri="{FF2B5EF4-FFF2-40B4-BE49-F238E27FC236}">
                  <a16:creationId xmlns:a16="http://schemas.microsoft.com/office/drawing/2014/main" id="{131C7F1B-83CD-0C63-697F-5A1C91198BF1}"/>
                </a:ext>
              </a:extLst>
            </p:cNvPr>
            <p:cNvGrpSpPr/>
            <p:nvPr/>
          </p:nvGrpSpPr>
          <p:grpSpPr>
            <a:xfrm>
              <a:off x="695325" y="2043113"/>
              <a:ext cx="297275" cy="493680"/>
              <a:chOff x="695325" y="2043113"/>
              <a:chExt cx="297275" cy="493680"/>
            </a:xfrm>
            <a:noFill/>
          </p:grpSpPr>
          <p:grpSp>
            <p:nvGrpSpPr>
              <p:cNvPr id="32" name="Graphique 1789">
                <a:extLst>
                  <a:ext uri="{FF2B5EF4-FFF2-40B4-BE49-F238E27FC236}">
                    <a16:creationId xmlns:a16="http://schemas.microsoft.com/office/drawing/2014/main" id="{297E9F14-2266-A479-1F40-E1503D0E293F}"/>
                  </a:ext>
                </a:extLst>
              </p:cNvPr>
              <p:cNvGrpSpPr/>
              <p:nvPr/>
            </p:nvGrpSpPr>
            <p:grpSpPr>
              <a:xfrm>
                <a:off x="695325" y="2043113"/>
                <a:ext cx="297275" cy="493680"/>
                <a:chOff x="695325" y="2043113"/>
                <a:chExt cx="297275" cy="493680"/>
              </a:xfrm>
              <a:noFill/>
            </p:grpSpPr>
            <p:sp>
              <p:nvSpPr>
                <p:cNvPr id="34" name="Forme libre : forme 33">
                  <a:extLst>
                    <a:ext uri="{FF2B5EF4-FFF2-40B4-BE49-F238E27FC236}">
                      <a16:creationId xmlns:a16="http://schemas.microsoft.com/office/drawing/2014/main" id="{F95FFB7C-79B0-058C-2088-5470F167583B}"/>
                    </a:ext>
                  </a:extLst>
                </p:cNvPr>
                <p:cNvSpPr/>
                <p:nvPr/>
              </p:nvSpPr>
              <p:spPr>
                <a:xfrm>
                  <a:off x="732048" y="2247614"/>
                  <a:ext cx="6900" cy="17049"/>
                </a:xfrm>
                <a:custGeom>
                  <a:avLst/>
                  <a:gdLst>
                    <a:gd name="connsiteX0" fmla="*/ 31716 w 31712"/>
                    <a:gd name="connsiteY0" fmla="*/ 79571 h 79567"/>
                    <a:gd name="connsiteX1" fmla="*/ 197 w 31712"/>
                    <a:gd name="connsiteY1" fmla="*/ 41787 h 79567"/>
                    <a:gd name="connsiteX2" fmla="*/ 30838 w 31712"/>
                    <a:gd name="connsiteY2" fmla="*/ 0 h 79567"/>
                  </a:gdLst>
                  <a:ahLst/>
                  <a:cxnLst>
                    <a:cxn ang="0">
                      <a:pos x="connsiteX0" y="connsiteY0"/>
                    </a:cxn>
                    <a:cxn ang="0">
                      <a:pos x="connsiteX1" y="connsiteY1"/>
                    </a:cxn>
                    <a:cxn ang="0">
                      <a:pos x="connsiteX2" y="connsiteY2"/>
                    </a:cxn>
                  </a:cxnLst>
                  <a:rect l="l" t="t" r="r" b="b"/>
                  <a:pathLst>
                    <a:path w="31712" h="79567" extrusionOk="0">
                      <a:moveTo>
                        <a:pt x="31716" y="79571"/>
                      </a:moveTo>
                      <a:cubicBezTo>
                        <a:pt x="32795" y="79559"/>
                        <a:pt x="1124" y="81583"/>
                        <a:pt x="197" y="41787"/>
                      </a:cubicBezTo>
                      <a:cubicBezTo>
                        <a:pt x="-2868" y="4890"/>
                        <a:pt x="30837" y="-1"/>
                        <a:pt x="30838"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509714829">
                        <a:custGeom>
                          <a:avLst/>
                          <a:gdLst>
                            <a:gd name="connsiteX0" fmla="*/ 6901 w 6900"/>
                            <a:gd name="connsiteY0" fmla="*/ 17050 h 17049"/>
                            <a:gd name="connsiteX1" fmla="*/ 43 w 6900"/>
                            <a:gd name="connsiteY1" fmla="*/ 8954 h 17049"/>
                            <a:gd name="connsiteX2" fmla="*/ 6710 w 6900"/>
                            <a:gd name="connsiteY2" fmla="*/ 0 h 17049"/>
                          </a:gdLst>
                          <a:ahLst/>
                          <a:cxnLst>
                            <a:cxn ang="0">
                              <a:pos x="connsiteX0" y="connsiteY0"/>
                            </a:cxn>
                            <a:cxn ang="0">
                              <a:pos x="connsiteX1" y="connsiteY1"/>
                            </a:cxn>
                            <a:cxn ang="0">
                              <a:pos x="connsiteX2" y="connsiteY2"/>
                            </a:cxn>
                          </a:cxnLst>
                          <a:rect l="l" t="t" r="r" b="b"/>
                          <a:pathLst>
                            <a:path w="6900" h="17049">
                              <a:moveTo>
                                <a:pt x="6901" y="17050"/>
                              </a:moveTo>
                              <a:cubicBezTo>
                                <a:pt x="6901" y="17050"/>
                                <a:pt x="710" y="16955"/>
                                <a:pt x="43" y="8954"/>
                              </a:cubicBezTo>
                              <a:cubicBezTo>
                                <a:pt x="-624" y="1048"/>
                                <a:pt x="6710" y="0"/>
                                <a:pt x="6710" y="0"/>
                              </a:cubicBezTo>
                            </a:path>
                          </a:pathLst>
                        </a:custGeom>
                        <ask:type>
                          <ask:lineSketchScribble/>
                        </ask:type>
                      </ask:lineSketchStyleProps>
                    </a:ext>
                  </a:extLst>
                </a:ln>
              </p:spPr>
              <p:txBody>
                <a:bodyPr rtlCol="0" anchor="ctr"/>
                <a:lstStyle/>
                <a:p>
                  <a:endParaRPr lang="fr-FR" sz="1400"/>
                </a:p>
              </p:txBody>
            </p:sp>
            <p:sp>
              <p:nvSpPr>
                <p:cNvPr id="35" name="Forme libre : forme 34">
                  <a:extLst>
                    <a:ext uri="{FF2B5EF4-FFF2-40B4-BE49-F238E27FC236}">
                      <a16:creationId xmlns:a16="http://schemas.microsoft.com/office/drawing/2014/main" id="{4D0BC239-F5A3-A2CC-FA9A-9190411C13F2}"/>
                    </a:ext>
                  </a:extLst>
                </p:cNvPr>
                <p:cNvSpPr/>
                <p:nvPr/>
              </p:nvSpPr>
              <p:spPr>
                <a:xfrm>
                  <a:off x="713803" y="2299049"/>
                  <a:ext cx="31813" cy="114585"/>
                </a:xfrm>
                <a:custGeom>
                  <a:avLst/>
                  <a:gdLst>
                    <a:gd name="connsiteX0" fmla="*/ 131327 w 146209"/>
                    <a:gd name="connsiteY0" fmla="*/ 534770 h 534766"/>
                    <a:gd name="connsiteX1" fmla="*/ 0 w 146209"/>
                    <a:gd name="connsiteY1" fmla="*/ 387186 h 534766"/>
                    <a:gd name="connsiteX2" fmla="*/ 0 w 146209"/>
                    <a:gd name="connsiteY2" fmla="*/ 172920 h 534766"/>
                    <a:gd name="connsiteX3" fmla="*/ 146213 w 146209"/>
                    <a:gd name="connsiteY3" fmla="*/ 0 h 534766"/>
                  </a:gdLst>
                  <a:ahLst/>
                  <a:cxnLst>
                    <a:cxn ang="0">
                      <a:pos x="connsiteX0" y="connsiteY0"/>
                    </a:cxn>
                    <a:cxn ang="0">
                      <a:pos x="connsiteX1" y="connsiteY1"/>
                    </a:cxn>
                    <a:cxn ang="0">
                      <a:pos x="connsiteX2" y="connsiteY2"/>
                    </a:cxn>
                    <a:cxn ang="0">
                      <a:pos x="connsiteX3" y="connsiteY3"/>
                    </a:cxn>
                  </a:cxnLst>
                  <a:rect l="l" t="t" r="r" b="b"/>
                  <a:pathLst>
                    <a:path w="146209" h="534766" extrusionOk="0">
                      <a:moveTo>
                        <a:pt x="131327" y="534770"/>
                      </a:moveTo>
                      <a:cubicBezTo>
                        <a:pt x="73734" y="518697"/>
                        <a:pt x="-3273" y="482452"/>
                        <a:pt x="0" y="387186"/>
                      </a:cubicBezTo>
                      <a:cubicBezTo>
                        <a:pt x="-19496" y="309349"/>
                        <a:pt x="12881" y="243839"/>
                        <a:pt x="0" y="172920"/>
                      </a:cubicBezTo>
                      <a:cubicBezTo>
                        <a:pt x="1544" y="85791"/>
                        <a:pt x="58585" y="20130"/>
                        <a:pt x="146213"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66718096">
                        <a:custGeom>
                          <a:avLst/>
                          <a:gdLst>
                            <a:gd name="connsiteX0" fmla="*/ 28575 w 31813"/>
                            <a:gd name="connsiteY0" fmla="*/ 114586 h 114585"/>
                            <a:gd name="connsiteX1" fmla="*/ 0 w 31813"/>
                            <a:gd name="connsiteY1" fmla="*/ 82963 h 114585"/>
                            <a:gd name="connsiteX2" fmla="*/ 0 w 31813"/>
                            <a:gd name="connsiteY2" fmla="*/ 37052 h 114585"/>
                            <a:gd name="connsiteX3" fmla="*/ 31814 w 31813"/>
                            <a:gd name="connsiteY3" fmla="*/ 0 h 114585"/>
                          </a:gdLst>
                          <a:ahLst/>
                          <a:cxnLst>
                            <a:cxn ang="0">
                              <a:pos x="connsiteX0" y="connsiteY0"/>
                            </a:cxn>
                            <a:cxn ang="0">
                              <a:pos x="connsiteX1" y="connsiteY1"/>
                            </a:cxn>
                            <a:cxn ang="0">
                              <a:pos x="connsiteX2" y="connsiteY2"/>
                            </a:cxn>
                            <a:cxn ang="0">
                              <a:pos x="connsiteX3" y="connsiteY3"/>
                            </a:cxn>
                          </a:cxnLst>
                          <a:rect l="l" t="t" r="r" b="b"/>
                          <a:pathLst>
                            <a:path w="31813" h="114585">
                              <a:moveTo>
                                <a:pt x="28575" y="114586"/>
                              </a:moveTo>
                              <a:cubicBezTo>
                                <a:pt x="12573" y="112966"/>
                                <a:pt x="0" y="99346"/>
                                <a:pt x="0" y="82963"/>
                              </a:cubicBezTo>
                              <a:lnTo>
                                <a:pt x="0" y="37052"/>
                              </a:lnTo>
                              <a:cubicBezTo>
                                <a:pt x="0" y="19526"/>
                                <a:pt x="14288" y="0"/>
                                <a:pt x="31814" y="0"/>
                              </a:cubicBezTo>
                            </a:path>
                          </a:pathLst>
                        </a:custGeom>
                        <ask:type>
                          <ask:lineSketchScribble/>
                        </ask:type>
                      </ask:lineSketchStyleProps>
                    </a:ext>
                  </a:extLst>
                </a:ln>
              </p:spPr>
              <p:txBody>
                <a:bodyPr rtlCol="0" anchor="ctr"/>
                <a:lstStyle/>
                <a:p>
                  <a:endParaRPr lang="fr-FR" sz="1400"/>
                </a:p>
              </p:txBody>
            </p:sp>
            <p:sp>
              <p:nvSpPr>
                <p:cNvPr id="36" name="Forme libre : forme 35">
                  <a:extLst>
                    <a:ext uri="{FF2B5EF4-FFF2-40B4-BE49-F238E27FC236}">
                      <a16:creationId xmlns:a16="http://schemas.microsoft.com/office/drawing/2014/main" id="{FC2A612B-FDF1-ACE7-3EC4-D4278570B57B}"/>
                    </a:ext>
                  </a:extLst>
                </p:cNvPr>
                <p:cNvSpPr/>
                <p:nvPr/>
              </p:nvSpPr>
              <p:spPr>
                <a:xfrm>
                  <a:off x="695325" y="2043113"/>
                  <a:ext cx="9525" cy="9525"/>
                </a:xfrm>
                <a:custGeom>
                  <a:avLst/>
                  <a:gdLst/>
                  <a:ahLst/>
                  <a:cxnLst/>
                  <a:rect l="l" t="t" r="r" b="b"/>
                  <a:pathLst>
                    <a:path w="9525" h="9525"/>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804473362">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37" name="Forme libre : forme 36">
                  <a:extLst>
                    <a:ext uri="{FF2B5EF4-FFF2-40B4-BE49-F238E27FC236}">
                      <a16:creationId xmlns:a16="http://schemas.microsoft.com/office/drawing/2014/main" id="{C095C915-C912-F9F7-C515-C5BEBDA4B484}"/>
                    </a:ext>
                  </a:extLst>
                </p:cNvPr>
                <p:cNvSpPr/>
                <p:nvPr/>
              </p:nvSpPr>
              <p:spPr>
                <a:xfrm>
                  <a:off x="695325" y="2043113"/>
                  <a:ext cx="9525" cy="9525"/>
                </a:xfrm>
                <a:custGeom>
                  <a:avLst/>
                  <a:gdLst/>
                  <a:ahLst/>
                  <a:cxnLst/>
                  <a:rect l="l" t="t" r="r" b="b"/>
                  <a:pathLst>
                    <a:path w="9525" h="9525"/>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975870278">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39" name="Forme libre : forme 38">
                  <a:extLst>
                    <a:ext uri="{FF2B5EF4-FFF2-40B4-BE49-F238E27FC236}">
                      <a16:creationId xmlns:a16="http://schemas.microsoft.com/office/drawing/2014/main" id="{1F40115F-88A3-F061-0352-060BC637271A}"/>
                    </a:ext>
                  </a:extLst>
                </p:cNvPr>
                <p:cNvSpPr/>
                <p:nvPr/>
              </p:nvSpPr>
              <p:spPr>
                <a:xfrm>
                  <a:off x="728472" y="2341912"/>
                  <a:ext cx="88582" cy="194500"/>
                </a:xfrm>
                <a:custGeom>
                  <a:avLst/>
                  <a:gdLst>
                    <a:gd name="connsiteX0" fmla="*/ 49902 w 407113"/>
                    <a:gd name="connsiteY0" fmla="*/ 0 h 907727"/>
                    <a:gd name="connsiteX1" fmla="*/ 66156 w 407113"/>
                    <a:gd name="connsiteY1" fmla="*/ 386309 h 907727"/>
                    <a:gd name="connsiteX2" fmla="*/ 84486 w 407113"/>
                    <a:gd name="connsiteY2" fmla="*/ 821933 h 907727"/>
                    <a:gd name="connsiteX3" fmla="*/ 0 w 407113"/>
                    <a:gd name="connsiteY3" fmla="*/ 907731 h 907727"/>
                    <a:gd name="connsiteX4" fmla="*/ 407117 w 407113"/>
                    <a:gd name="connsiteY4" fmla="*/ 907731 h 907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13" h="907727" extrusionOk="0">
                      <a:moveTo>
                        <a:pt x="49902" y="0"/>
                      </a:moveTo>
                      <a:cubicBezTo>
                        <a:pt x="73985" y="103575"/>
                        <a:pt x="23955" y="200703"/>
                        <a:pt x="66156" y="386309"/>
                      </a:cubicBezTo>
                      <a:cubicBezTo>
                        <a:pt x="108357" y="571914"/>
                        <a:pt x="37680" y="632796"/>
                        <a:pt x="84486" y="821933"/>
                      </a:cubicBezTo>
                      <a:cubicBezTo>
                        <a:pt x="61366" y="847896"/>
                        <a:pt x="36097" y="860764"/>
                        <a:pt x="0" y="907731"/>
                      </a:cubicBezTo>
                      <a:cubicBezTo>
                        <a:pt x="199590" y="906305"/>
                        <a:pt x="224310" y="924060"/>
                        <a:pt x="407117" y="907731"/>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989774020">
                        <a:custGeom>
                          <a:avLst/>
                          <a:gdLst>
                            <a:gd name="connsiteX0" fmla="*/ 10858 w 88582"/>
                            <a:gd name="connsiteY0" fmla="*/ 0 h 194500"/>
                            <a:gd name="connsiteX1" fmla="*/ 18383 w 88582"/>
                            <a:gd name="connsiteY1" fmla="*/ 176117 h 194500"/>
                            <a:gd name="connsiteX2" fmla="*/ 0 w 88582"/>
                            <a:gd name="connsiteY2" fmla="*/ 194501 h 194500"/>
                            <a:gd name="connsiteX3" fmla="*/ 88583 w 88582"/>
                            <a:gd name="connsiteY3" fmla="*/ 194501 h 194500"/>
                          </a:gdLst>
                          <a:ahLst/>
                          <a:cxnLst>
                            <a:cxn ang="0">
                              <a:pos x="connsiteX0" y="connsiteY0"/>
                            </a:cxn>
                            <a:cxn ang="0">
                              <a:pos x="connsiteX1" y="connsiteY1"/>
                            </a:cxn>
                            <a:cxn ang="0">
                              <a:pos x="connsiteX2" y="connsiteY2"/>
                            </a:cxn>
                            <a:cxn ang="0">
                              <a:pos x="connsiteX3" y="connsiteY3"/>
                            </a:cxn>
                          </a:cxnLst>
                          <a:rect l="l" t="t" r="r" b="b"/>
                          <a:pathLst>
                            <a:path w="88582" h="194500">
                              <a:moveTo>
                                <a:pt x="10858" y="0"/>
                              </a:moveTo>
                              <a:lnTo>
                                <a:pt x="18383" y="176117"/>
                              </a:lnTo>
                              <a:lnTo>
                                <a:pt x="0" y="194501"/>
                              </a:lnTo>
                              <a:lnTo>
                                <a:pt x="88583" y="194501"/>
                              </a:lnTo>
                            </a:path>
                          </a:pathLst>
                        </a:custGeom>
                        <ask:type>
                          <ask:lineSketchScribble/>
                        </ask:type>
                      </ask:lineSketchStyleProps>
                    </a:ext>
                  </a:extLst>
                </a:ln>
              </p:spPr>
              <p:txBody>
                <a:bodyPr rtlCol="0" anchor="ctr"/>
                <a:lstStyle/>
                <a:p>
                  <a:endParaRPr lang="fr-FR" sz="1400"/>
                </a:p>
              </p:txBody>
            </p:sp>
            <p:sp>
              <p:nvSpPr>
                <p:cNvPr id="40" name="Forme libre : forme 39">
                  <a:extLst>
                    <a:ext uri="{FF2B5EF4-FFF2-40B4-BE49-F238E27FC236}">
                      <a16:creationId xmlns:a16="http://schemas.microsoft.com/office/drawing/2014/main" id="{3C643DAD-DD56-59CD-EFD0-18FB342A2B2B}"/>
                    </a:ext>
                  </a:extLst>
                </p:cNvPr>
                <p:cNvSpPr/>
                <p:nvPr/>
              </p:nvSpPr>
              <p:spPr>
                <a:xfrm>
                  <a:off x="762762" y="2518029"/>
                  <a:ext cx="36671" cy="9525"/>
                </a:xfrm>
                <a:custGeom>
                  <a:avLst/>
                  <a:gdLst>
                    <a:gd name="connsiteX0" fmla="*/ 0 w 168536"/>
                    <a:gd name="connsiteY0" fmla="*/ 0 h 44453"/>
                    <a:gd name="connsiteX1" fmla="*/ 168536 w 168536"/>
                    <a:gd name="connsiteY1" fmla="*/ 0 h 44453"/>
                  </a:gdLst>
                  <a:ahLst/>
                  <a:cxnLst>
                    <a:cxn ang="0">
                      <a:pos x="connsiteX0" y="connsiteY0"/>
                    </a:cxn>
                    <a:cxn ang="0">
                      <a:pos x="connsiteX1" y="connsiteY1"/>
                    </a:cxn>
                  </a:cxnLst>
                  <a:rect l="l" t="t" r="r" b="b"/>
                  <a:pathLst>
                    <a:path w="168536" h="44453" fill="none" extrusionOk="0">
                      <a:moveTo>
                        <a:pt x="0" y="0"/>
                      </a:moveTo>
                      <a:cubicBezTo>
                        <a:pt x="55147" y="-19316"/>
                        <a:pt x="93225" y="16932"/>
                        <a:pt x="168536" y="0"/>
                      </a:cubicBezTo>
                    </a:path>
                    <a:path w="168536" h="44453" stroke="0" extrusionOk="0">
                      <a:moveTo>
                        <a:pt x="0" y="0"/>
                      </a:moveTo>
                      <a:cubicBezTo>
                        <a:pt x="40625" y="-13171"/>
                        <a:pt x="85650" y="4541"/>
                        <a:pt x="168536" y="0"/>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2968397308">
                        <a:custGeom>
                          <a:avLst/>
                          <a:gdLst>
                            <a:gd name="connsiteX0" fmla="*/ 0 w 36671"/>
                            <a:gd name="connsiteY0" fmla="*/ 0 h 9525"/>
                            <a:gd name="connsiteX1" fmla="*/ 36671 w 36671"/>
                            <a:gd name="connsiteY1" fmla="*/ 0 h 9525"/>
                          </a:gdLst>
                          <a:ahLst/>
                          <a:cxnLst>
                            <a:cxn ang="0">
                              <a:pos x="connsiteX0" y="connsiteY0"/>
                            </a:cxn>
                            <a:cxn ang="0">
                              <a:pos x="connsiteX1" y="connsiteY1"/>
                            </a:cxn>
                          </a:cxnLst>
                          <a:rect l="l" t="t" r="r" b="b"/>
                          <a:pathLst>
                            <a:path w="36671" h="9525">
                              <a:moveTo>
                                <a:pt x="0" y="0"/>
                              </a:moveTo>
                              <a:lnTo>
                                <a:pt x="36671" y="0"/>
                              </a:lnTo>
                            </a:path>
                          </a:pathLst>
                        </a:custGeom>
                        <ask:type>
                          <ask:lineSketchScribble/>
                        </ask:type>
                      </ask:lineSketchStyleProps>
                    </a:ext>
                  </a:extLst>
                </a:ln>
              </p:spPr>
              <p:txBody>
                <a:bodyPr rtlCol="0" anchor="ctr"/>
                <a:lstStyle/>
                <a:p>
                  <a:endParaRPr lang="fr-FR" sz="1400"/>
                </a:p>
              </p:txBody>
            </p:sp>
            <p:sp>
              <p:nvSpPr>
                <p:cNvPr id="42" name="Forme libre : forme 41">
                  <a:extLst>
                    <a:ext uri="{FF2B5EF4-FFF2-40B4-BE49-F238E27FC236}">
                      <a16:creationId xmlns:a16="http://schemas.microsoft.com/office/drawing/2014/main" id="{5473957F-62A4-55BA-7767-8A6242FA6A94}"/>
                    </a:ext>
                  </a:extLst>
                </p:cNvPr>
                <p:cNvSpPr/>
                <p:nvPr/>
              </p:nvSpPr>
              <p:spPr>
                <a:xfrm>
                  <a:off x="774573" y="2428113"/>
                  <a:ext cx="9525" cy="8000"/>
                </a:xfrm>
                <a:custGeom>
                  <a:avLst/>
                  <a:gdLst>
                    <a:gd name="connsiteX0" fmla="*/ 0 w 43776"/>
                    <a:gd name="connsiteY0" fmla="*/ 37340 h 37336"/>
                    <a:gd name="connsiteX1" fmla="*/ 0 w 43776"/>
                    <a:gd name="connsiteY1" fmla="*/ 0 h 37336"/>
                  </a:gdLst>
                  <a:ahLst/>
                  <a:cxnLst>
                    <a:cxn ang="0">
                      <a:pos x="connsiteX0" y="connsiteY0"/>
                    </a:cxn>
                    <a:cxn ang="0">
                      <a:pos x="connsiteX1" y="connsiteY1"/>
                    </a:cxn>
                  </a:cxnLst>
                  <a:rect l="l" t="t" r="r" b="b"/>
                  <a:pathLst>
                    <a:path w="43776" h="37336" fill="none" extrusionOk="0">
                      <a:moveTo>
                        <a:pt x="0" y="37340"/>
                      </a:moveTo>
                      <a:cubicBezTo>
                        <a:pt x="-1885" y="29061"/>
                        <a:pt x="2987" y="17304"/>
                        <a:pt x="0" y="0"/>
                      </a:cubicBezTo>
                    </a:path>
                    <a:path w="43776" h="37336" stroke="0" extrusionOk="0">
                      <a:moveTo>
                        <a:pt x="0" y="37340"/>
                      </a:moveTo>
                      <a:cubicBezTo>
                        <a:pt x="-2319" y="23919"/>
                        <a:pt x="2238" y="17265"/>
                        <a:pt x="0" y="0"/>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1090891726">
                        <a:custGeom>
                          <a:avLst/>
                          <a:gdLst>
                            <a:gd name="connsiteX0" fmla="*/ 0 w 9525"/>
                            <a:gd name="connsiteY0" fmla="*/ 8001 h 8000"/>
                            <a:gd name="connsiteX1" fmla="*/ 0 w 9525"/>
                            <a:gd name="connsiteY1" fmla="*/ 0 h 8000"/>
                          </a:gdLst>
                          <a:ahLst/>
                          <a:cxnLst>
                            <a:cxn ang="0">
                              <a:pos x="connsiteX0" y="connsiteY0"/>
                            </a:cxn>
                            <a:cxn ang="0">
                              <a:pos x="connsiteX1" y="connsiteY1"/>
                            </a:cxn>
                          </a:cxnLst>
                          <a:rect l="l" t="t" r="r" b="b"/>
                          <a:pathLst>
                            <a:path w="9525" h="8000">
                              <a:moveTo>
                                <a:pt x="0" y="8001"/>
                              </a:moveTo>
                              <a:lnTo>
                                <a:pt x="0" y="0"/>
                              </a:lnTo>
                            </a:path>
                          </a:pathLst>
                        </a:custGeom>
                        <ask:type>
                          <ask:lineSketchScribble/>
                        </ask:type>
                      </ask:lineSketchStyleProps>
                    </a:ext>
                  </a:extLst>
                </a:ln>
              </p:spPr>
              <p:txBody>
                <a:bodyPr rtlCol="0" anchor="ctr"/>
                <a:lstStyle/>
                <a:p>
                  <a:endParaRPr lang="fr-FR" sz="1400"/>
                </a:p>
              </p:txBody>
            </p:sp>
            <p:sp>
              <p:nvSpPr>
                <p:cNvPr id="44" name="Forme libre : forme 43">
                  <a:extLst>
                    <a:ext uri="{FF2B5EF4-FFF2-40B4-BE49-F238E27FC236}">
                      <a16:creationId xmlns:a16="http://schemas.microsoft.com/office/drawing/2014/main" id="{680704E2-EB58-4CEC-41D0-5A4425F2746E}"/>
                    </a:ext>
                  </a:extLst>
                </p:cNvPr>
                <p:cNvSpPr/>
                <p:nvPr/>
              </p:nvSpPr>
              <p:spPr>
                <a:xfrm>
                  <a:off x="774573" y="2451449"/>
                  <a:ext cx="9525" cy="83248"/>
                </a:xfrm>
                <a:custGeom>
                  <a:avLst/>
                  <a:gdLst>
                    <a:gd name="connsiteX0" fmla="*/ 0 w 43776"/>
                    <a:gd name="connsiteY0" fmla="*/ 388521 h 388517"/>
                    <a:gd name="connsiteX1" fmla="*/ 0 w 43776"/>
                    <a:gd name="connsiteY1" fmla="*/ 0 h 388517"/>
                  </a:gdLst>
                  <a:ahLst/>
                  <a:cxnLst>
                    <a:cxn ang="0">
                      <a:pos x="connsiteX0" y="connsiteY0"/>
                    </a:cxn>
                    <a:cxn ang="0">
                      <a:pos x="connsiteX1" y="connsiteY1"/>
                    </a:cxn>
                  </a:cxnLst>
                  <a:rect l="l" t="t" r="r" b="b"/>
                  <a:pathLst>
                    <a:path w="43776" h="388517" fill="none" extrusionOk="0">
                      <a:moveTo>
                        <a:pt x="0" y="388521"/>
                      </a:moveTo>
                      <a:cubicBezTo>
                        <a:pt x="-2410" y="231465"/>
                        <a:pt x="25806" y="194056"/>
                        <a:pt x="0" y="0"/>
                      </a:cubicBezTo>
                    </a:path>
                    <a:path w="43776" h="388517" stroke="0" extrusionOk="0">
                      <a:moveTo>
                        <a:pt x="0" y="388521"/>
                      </a:moveTo>
                      <a:cubicBezTo>
                        <a:pt x="-23876" y="278796"/>
                        <a:pt x="37437" y="134821"/>
                        <a:pt x="0" y="0"/>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3480928897">
                        <a:custGeom>
                          <a:avLst/>
                          <a:gdLst>
                            <a:gd name="connsiteX0" fmla="*/ 0 w 9525"/>
                            <a:gd name="connsiteY0" fmla="*/ 83249 h 83248"/>
                            <a:gd name="connsiteX1" fmla="*/ 0 w 9525"/>
                            <a:gd name="connsiteY1" fmla="*/ 0 h 83248"/>
                          </a:gdLst>
                          <a:ahLst/>
                          <a:cxnLst>
                            <a:cxn ang="0">
                              <a:pos x="connsiteX0" y="connsiteY0"/>
                            </a:cxn>
                            <a:cxn ang="0">
                              <a:pos x="connsiteX1" y="connsiteY1"/>
                            </a:cxn>
                          </a:cxnLst>
                          <a:rect l="l" t="t" r="r" b="b"/>
                          <a:pathLst>
                            <a:path w="9525" h="83248">
                              <a:moveTo>
                                <a:pt x="0" y="83249"/>
                              </a:moveTo>
                              <a:lnTo>
                                <a:pt x="0" y="0"/>
                              </a:lnTo>
                            </a:path>
                          </a:pathLst>
                        </a:custGeom>
                        <ask:type>
                          <ask:lineSketchScribble/>
                        </ask:type>
                      </ask:lineSketchStyleProps>
                    </a:ext>
                  </a:extLst>
                </a:ln>
              </p:spPr>
              <p:txBody>
                <a:bodyPr rtlCol="0" anchor="ctr"/>
                <a:lstStyle/>
                <a:p>
                  <a:endParaRPr lang="fr-FR" sz="1400"/>
                </a:p>
              </p:txBody>
            </p:sp>
            <p:sp>
              <p:nvSpPr>
                <p:cNvPr id="45" name="Forme libre : forme 44">
                  <a:extLst>
                    <a:ext uri="{FF2B5EF4-FFF2-40B4-BE49-F238E27FC236}">
                      <a16:creationId xmlns:a16="http://schemas.microsoft.com/office/drawing/2014/main" id="{3307FC9F-EB63-B25D-ADA6-5A881F95C31B}"/>
                    </a:ext>
                  </a:extLst>
                </p:cNvPr>
                <p:cNvSpPr/>
                <p:nvPr/>
              </p:nvSpPr>
              <p:spPr>
                <a:xfrm>
                  <a:off x="984123" y="2536793"/>
                  <a:ext cx="8477" cy="9525"/>
                </a:xfrm>
                <a:custGeom>
                  <a:avLst/>
                  <a:gdLst>
                    <a:gd name="connsiteX0" fmla="*/ 0 w 38959"/>
                    <a:gd name="connsiteY0" fmla="*/ 0 h 44453"/>
                    <a:gd name="connsiteX1" fmla="*/ 38959 w 38959"/>
                    <a:gd name="connsiteY1" fmla="*/ 0 h 44453"/>
                  </a:gdLst>
                  <a:ahLst/>
                  <a:cxnLst>
                    <a:cxn ang="0">
                      <a:pos x="connsiteX0" y="connsiteY0"/>
                    </a:cxn>
                    <a:cxn ang="0">
                      <a:pos x="connsiteX1" y="connsiteY1"/>
                    </a:cxn>
                  </a:cxnLst>
                  <a:rect l="l" t="t" r="r" b="b"/>
                  <a:pathLst>
                    <a:path w="38959" h="44453" fill="none" extrusionOk="0">
                      <a:moveTo>
                        <a:pt x="0" y="0"/>
                      </a:moveTo>
                      <a:cubicBezTo>
                        <a:pt x="11987" y="-21"/>
                        <a:pt x="21253" y="1558"/>
                        <a:pt x="38959" y="0"/>
                      </a:cubicBezTo>
                    </a:path>
                    <a:path w="38959" h="44453" stroke="0" extrusionOk="0">
                      <a:moveTo>
                        <a:pt x="0" y="0"/>
                      </a:moveTo>
                      <a:cubicBezTo>
                        <a:pt x="18205" y="-1981"/>
                        <a:pt x="25341" y="3708"/>
                        <a:pt x="38959" y="0"/>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174643757">
                        <a:custGeom>
                          <a:avLst/>
                          <a:gdLst>
                            <a:gd name="connsiteX0" fmla="*/ 0 w 8477"/>
                            <a:gd name="connsiteY0" fmla="*/ 0 h 9525"/>
                            <a:gd name="connsiteX1" fmla="*/ 8477 w 8477"/>
                            <a:gd name="connsiteY1" fmla="*/ 0 h 9525"/>
                          </a:gdLst>
                          <a:ahLst/>
                          <a:cxnLst>
                            <a:cxn ang="0">
                              <a:pos x="connsiteX0" y="connsiteY0"/>
                            </a:cxn>
                            <a:cxn ang="0">
                              <a:pos x="connsiteX1" y="connsiteY1"/>
                            </a:cxn>
                          </a:cxnLst>
                          <a:rect l="l" t="t" r="r" b="b"/>
                          <a:pathLst>
                            <a:path w="8477" h="9525">
                              <a:moveTo>
                                <a:pt x="0" y="0"/>
                              </a:moveTo>
                              <a:lnTo>
                                <a:pt x="8477" y="0"/>
                              </a:lnTo>
                            </a:path>
                          </a:pathLst>
                        </a:custGeom>
                        <ask:type>
                          <ask:lineSketchScribble/>
                        </ask:type>
                      </ask:lineSketchStyleProps>
                    </a:ext>
                  </a:extLst>
                </a:ln>
              </p:spPr>
              <p:txBody>
                <a:bodyPr rtlCol="0" anchor="ctr"/>
                <a:lstStyle/>
                <a:p>
                  <a:endParaRPr lang="fr-FR" sz="1400"/>
                </a:p>
              </p:txBody>
            </p:sp>
            <p:sp>
              <p:nvSpPr>
                <p:cNvPr id="46" name="Forme libre : forme 45">
                  <a:extLst>
                    <a:ext uri="{FF2B5EF4-FFF2-40B4-BE49-F238E27FC236}">
                      <a16:creationId xmlns:a16="http://schemas.microsoft.com/office/drawing/2014/main" id="{49611FDD-8203-9CD9-2503-EA2FA4B37C10}"/>
                    </a:ext>
                  </a:extLst>
                </p:cNvPr>
                <p:cNvSpPr/>
                <p:nvPr/>
              </p:nvSpPr>
              <p:spPr>
                <a:xfrm>
                  <a:off x="698182" y="2536793"/>
                  <a:ext cx="270033" cy="9525"/>
                </a:xfrm>
                <a:custGeom>
                  <a:avLst/>
                  <a:gdLst>
                    <a:gd name="connsiteX0" fmla="*/ 0 w 1241041"/>
                    <a:gd name="connsiteY0" fmla="*/ 0 h 44453"/>
                    <a:gd name="connsiteX1" fmla="*/ 388861 w 1241041"/>
                    <a:gd name="connsiteY1" fmla="*/ 0 h 44453"/>
                    <a:gd name="connsiteX2" fmla="*/ 827363 w 1241041"/>
                    <a:gd name="connsiteY2" fmla="*/ 0 h 44453"/>
                    <a:gd name="connsiteX3" fmla="*/ 1241045 w 1241041"/>
                    <a:gd name="connsiteY3" fmla="*/ 0 h 44453"/>
                  </a:gdLst>
                  <a:ahLst/>
                  <a:cxnLst>
                    <a:cxn ang="0">
                      <a:pos x="connsiteX0" y="connsiteY0"/>
                    </a:cxn>
                    <a:cxn ang="0">
                      <a:pos x="connsiteX1" y="connsiteY1"/>
                    </a:cxn>
                    <a:cxn ang="0">
                      <a:pos x="connsiteX2" y="connsiteY2"/>
                    </a:cxn>
                    <a:cxn ang="0">
                      <a:pos x="connsiteX3" y="connsiteY3"/>
                    </a:cxn>
                  </a:cxnLst>
                  <a:rect l="l" t="t" r="r" b="b"/>
                  <a:pathLst>
                    <a:path w="1241041" h="44453" fill="none" extrusionOk="0">
                      <a:moveTo>
                        <a:pt x="0" y="0"/>
                      </a:moveTo>
                      <a:cubicBezTo>
                        <a:pt x="188293" y="-33618"/>
                        <a:pt x="196847" y="33665"/>
                        <a:pt x="388861" y="0"/>
                      </a:cubicBezTo>
                      <a:cubicBezTo>
                        <a:pt x="580875" y="-33665"/>
                        <a:pt x="715660" y="11499"/>
                        <a:pt x="827363" y="0"/>
                      </a:cubicBezTo>
                      <a:cubicBezTo>
                        <a:pt x="939066" y="-11499"/>
                        <a:pt x="1099980" y="4866"/>
                        <a:pt x="1241045" y="0"/>
                      </a:cubicBezTo>
                    </a:path>
                    <a:path w="1241041" h="44453" stroke="0" extrusionOk="0">
                      <a:moveTo>
                        <a:pt x="0" y="0"/>
                      </a:moveTo>
                      <a:cubicBezTo>
                        <a:pt x="126839" y="-31886"/>
                        <a:pt x="300563" y="13661"/>
                        <a:pt x="426092" y="0"/>
                      </a:cubicBezTo>
                      <a:cubicBezTo>
                        <a:pt x="551621" y="-13661"/>
                        <a:pt x="736814" y="24256"/>
                        <a:pt x="852184" y="0"/>
                      </a:cubicBezTo>
                      <a:cubicBezTo>
                        <a:pt x="967554" y="-24256"/>
                        <a:pt x="1115826" y="37030"/>
                        <a:pt x="1241045" y="0"/>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2772768531">
                        <a:custGeom>
                          <a:avLst/>
                          <a:gdLst>
                            <a:gd name="connsiteX0" fmla="*/ 0 w 270033"/>
                            <a:gd name="connsiteY0" fmla="*/ 0 h 9525"/>
                            <a:gd name="connsiteX1" fmla="*/ 270034 w 270033"/>
                            <a:gd name="connsiteY1" fmla="*/ 0 h 9525"/>
                          </a:gdLst>
                          <a:ahLst/>
                          <a:cxnLst>
                            <a:cxn ang="0">
                              <a:pos x="connsiteX0" y="connsiteY0"/>
                            </a:cxn>
                            <a:cxn ang="0">
                              <a:pos x="connsiteX1" y="connsiteY1"/>
                            </a:cxn>
                          </a:cxnLst>
                          <a:rect l="l" t="t" r="r" b="b"/>
                          <a:pathLst>
                            <a:path w="270033" h="9525">
                              <a:moveTo>
                                <a:pt x="0" y="0"/>
                              </a:moveTo>
                              <a:lnTo>
                                <a:pt x="270034" y="0"/>
                              </a:lnTo>
                            </a:path>
                          </a:pathLst>
                        </a:custGeom>
                        <ask:type>
                          <ask:lineSketchScribble/>
                        </ask:type>
                      </ask:lineSketchStyleProps>
                    </a:ext>
                  </a:extLst>
                </a:ln>
              </p:spPr>
              <p:txBody>
                <a:bodyPr rtlCol="0" anchor="ctr"/>
                <a:lstStyle/>
                <a:p>
                  <a:endParaRPr lang="fr-FR" sz="1400"/>
                </a:p>
              </p:txBody>
            </p:sp>
            <p:sp>
              <p:nvSpPr>
                <p:cNvPr id="47" name="Forme libre : forme 46">
                  <a:extLst>
                    <a:ext uri="{FF2B5EF4-FFF2-40B4-BE49-F238E27FC236}">
                      <a16:creationId xmlns:a16="http://schemas.microsoft.com/office/drawing/2014/main" id="{19426C9C-12E0-2936-8DAD-C1222866AAD7}"/>
                    </a:ext>
                  </a:extLst>
                </p:cNvPr>
                <p:cNvSpPr/>
                <p:nvPr/>
              </p:nvSpPr>
              <p:spPr>
                <a:xfrm>
                  <a:off x="741521" y="2251329"/>
                  <a:ext cx="70294" cy="38385"/>
                </a:xfrm>
                <a:custGeom>
                  <a:avLst/>
                  <a:gdLst>
                    <a:gd name="connsiteX0" fmla="*/ 323067 w 323063"/>
                    <a:gd name="connsiteY0" fmla="*/ 0 h 179142"/>
                    <a:gd name="connsiteX1" fmla="*/ 155405 w 323063"/>
                    <a:gd name="connsiteY1" fmla="*/ 179146 h 179142"/>
                    <a:gd name="connsiteX2" fmla="*/ 0 w 323063"/>
                    <a:gd name="connsiteY2" fmla="*/ 67568 h 179142"/>
                  </a:gdLst>
                  <a:ahLst/>
                  <a:cxnLst>
                    <a:cxn ang="0">
                      <a:pos x="connsiteX0" y="connsiteY0"/>
                    </a:cxn>
                    <a:cxn ang="0">
                      <a:pos x="connsiteX1" y="connsiteY1"/>
                    </a:cxn>
                    <a:cxn ang="0">
                      <a:pos x="connsiteX2" y="connsiteY2"/>
                    </a:cxn>
                  </a:cxnLst>
                  <a:rect l="l" t="t" r="r" b="b"/>
                  <a:pathLst>
                    <a:path w="323063" h="179142" extrusionOk="0">
                      <a:moveTo>
                        <a:pt x="323067" y="0"/>
                      </a:moveTo>
                      <a:cubicBezTo>
                        <a:pt x="311563" y="112443"/>
                        <a:pt x="241706" y="154917"/>
                        <a:pt x="155405" y="179146"/>
                      </a:cubicBezTo>
                      <a:cubicBezTo>
                        <a:pt x="92707" y="180182"/>
                        <a:pt x="29299" y="115407"/>
                        <a:pt x="0" y="67568"/>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821255669">
                        <a:custGeom>
                          <a:avLst/>
                          <a:gdLst>
                            <a:gd name="connsiteX0" fmla="*/ 70295 w 70294"/>
                            <a:gd name="connsiteY0" fmla="*/ 0 h 38385"/>
                            <a:gd name="connsiteX1" fmla="*/ 33814 w 70294"/>
                            <a:gd name="connsiteY1" fmla="*/ 38386 h 38385"/>
                            <a:gd name="connsiteX2" fmla="*/ 0 w 70294"/>
                            <a:gd name="connsiteY2" fmla="*/ 14478 h 38385"/>
                          </a:gdLst>
                          <a:ahLst/>
                          <a:cxnLst>
                            <a:cxn ang="0">
                              <a:pos x="connsiteX0" y="connsiteY0"/>
                            </a:cxn>
                            <a:cxn ang="0">
                              <a:pos x="connsiteX1" y="connsiteY1"/>
                            </a:cxn>
                            <a:cxn ang="0">
                              <a:pos x="connsiteX2" y="connsiteY2"/>
                            </a:cxn>
                          </a:cxnLst>
                          <a:rect l="l" t="t" r="r" b="b"/>
                          <a:pathLst>
                            <a:path w="70294" h="38385">
                              <a:moveTo>
                                <a:pt x="70295" y="0"/>
                              </a:moveTo>
                              <a:cubicBezTo>
                                <a:pt x="70295" y="21241"/>
                                <a:pt x="54007" y="38386"/>
                                <a:pt x="33814" y="38386"/>
                              </a:cubicBezTo>
                              <a:cubicBezTo>
                                <a:pt x="18574" y="38386"/>
                                <a:pt x="5429" y="28480"/>
                                <a:pt x="0" y="14478"/>
                              </a:cubicBezTo>
                            </a:path>
                          </a:pathLst>
                        </a:custGeom>
                        <ask:type>
                          <ask:lineSketchScribble/>
                        </ask:type>
                      </ask:lineSketchStyleProps>
                    </a:ext>
                  </a:extLst>
                </a:ln>
              </p:spPr>
              <p:txBody>
                <a:bodyPr rtlCol="0" anchor="ctr"/>
                <a:lstStyle/>
                <a:p>
                  <a:endParaRPr lang="fr-FR" sz="1400"/>
                </a:p>
              </p:txBody>
            </p:sp>
            <p:sp>
              <p:nvSpPr>
                <p:cNvPr id="48" name="Forme libre : forme 47">
                  <a:extLst>
                    <a:ext uri="{FF2B5EF4-FFF2-40B4-BE49-F238E27FC236}">
                      <a16:creationId xmlns:a16="http://schemas.microsoft.com/office/drawing/2014/main" id="{D32882B1-46EB-BCBB-E799-0AED32CD2BF1}"/>
                    </a:ext>
                  </a:extLst>
                </p:cNvPr>
                <p:cNvSpPr/>
                <p:nvPr/>
              </p:nvSpPr>
              <p:spPr>
                <a:xfrm>
                  <a:off x="736958" y="2199037"/>
                  <a:ext cx="80949" cy="44672"/>
                </a:xfrm>
                <a:custGeom>
                  <a:avLst/>
                  <a:gdLst>
                    <a:gd name="connsiteX0" fmla="*/ 84881 w 372032"/>
                    <a:gd name="connsiteY0" fmla="*/ 92462 h 208483"/>
                    <a:gd name="connsiteX1" fmla="*/ 282311 w 372032"/>
                    <a:gd name="connsiteY1" fmla="*/ 182702 h 208483"/>
                    <a:gd name="connsiteX2" fmla="*/ 356291 w 372032"/>
                    <a:gd name="connsiteY2" fmla="*/ 0 h 208483"/>
                    <a:gd name="connsiteX3" fmla="*/ 127783 w 372032"/>
                    <a:gd name="connsiteY3" fmla="*/ 7112 h 208483"/>
                    <a:gd name="connsiteX4" fmla="*/ 3897 w 372032"/>
                    <a:gd name="connsiteY4" fmla="*/ 208483 h 208483"/>
                    <a:gd name="connsiteX5" fmla="*/ 94514 w 372032"/>
                    <a:gd name="connsiteY5" fmla="*/ 120468 h 208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032" h="208483" extrusionOk="0">
                      <a:moveTo>
                        <a:pt x="84881" y="92462"/>
                      </a:moveTo>
                      <a:cubicBezTo>
                        <a:pt x="66207" y="97463"/>
                        <a:pt x="132446" y="182042"/>
                        <a:pt x="282311" y="182702"/>
                      </a:cubicBezTo>
                      <a:cubicBezTo>
                        <a:pt x="422830" y="187145"/>
                        <a:pt x="356291" y="0"/>
                        <a:pt x="356291" y="0"/>
                      </a:cubicBezTo>
                      <a:cubicBezTo>
                        <a:pt x="325084" y="106094"/>
                        <a:pt x="214053" y="-470"/>
                        <a:pt x="127783" y="7112"/>
                      </a:cubicBezTo>
                      <a:cubicBezTo>
                        <a:pt x="-34189" y="11112"/>
                        <a:pt x="3897" y="208484"/>
                        <a:pt x="3897" y="208483"/>
                      </a:cubicBezTo>
                      <a:cubicBezTo>
                        <a:pt x="-3921" y="214224"/>
                        <a:pt x="29989" y="116601"/>
                        <a:pt x="94514" y="120468"/>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368721438">
                        <a:custGeom>
                          <a:avLst/>
                          <a:gdLst>
                            <a:gd name="connsiteX0" fmla="*/ 18469 w 80949"/>
                            <a:gd name="connsiteY0" fmla="*/ 19812 h 44672"/>
                            <a:gd name="connsiteX1" fmla="*/ 61427 w 80949"/>
                            <a:gd name="connsiteY1" fmla="*/ 39148 h 44672"/>
                            <a:gd name="connsiteX2" fmla="*/ 77524 w 80949"/>
                            <a:gd name="connsiteY2" fmla="*/ 0 h 44672"/>
                            <a:gd name="connsiteX3" fmla="*/ 27804 w 80949"/>
                            <a:gd name="connsiteY3" fmla="*/ 1524 h 44672"/>
                            <a:gd name="connsiteX4" fmla="*/ 848 w 80949"/>
                            <a:gd name="connsiteY4" fmla="*/ 44672 h 44672"/>
                            <a:gd name="connsiteX5" fmla="*/ 20565 w 80949"/>
                            <a:gd name="connsiteY5" fmla="*/ 25813 h 44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49" h="44672">
                              <a:moveTo>
                                <a:pt x="18469" y="19812"/>
                              </a:moveTo>
                              <a:cubicBezTo>
                                <a:pt x="18469" y="19812"/>
                                <a:pt x="30852" y="38195"/>
                                <a:pt x="61427" y="39148"/>
                              </a:cubicBezTo>
                              <a:cubicBezTo>
                                <a:pt x="92002" y="40100"/>
                                <a:pt x="77524" y="0"/>
                                <a:pt x="77524" y="0"/>
                              </a:cubicBezTo>
                              <a:cubicBezTo>
                                <a:pt x="66094" y="23813"/>
                                <a:pt x="48568" y="952"/>
                                <a:pt x="27804" y="1524"/>
                              </a:cubicBezTo>
                              <a:cubicBezTo>
                                <a:pt x="-7439" y="2381"/>
                                <a:pt x="848" y="44672"/>
                                <a:pt x="848" y="44672"/>
                              </a:cubicBezTo>
                              <a:cubicBezTo>
                                <a:pt x="848" y="44672"/>
                                <a:pt x="7611" y="25336"/>
                                <a:pt x="20565" y="25813"/>
                              </a:cubicBezTo>
                            </a:path>
                          </a:pathLst>
                        </a:custGeom>
                        <ask:type>
                          <ask:lineSketchScribble/>
                        </ask:type>
                      </ask:lineSketchStyleProps>
                    </a:ext>
                  </a:extLst>
                </a:ln>
              </p:spPr>
              <p:txBody>
                <a:bodyPr rtlCol="0" anchor="ctr"/>
                <a:lstStyle/>
                <a:p>
                  <a:endParaRPr lang="fr-FR" sz="1400"/>
                </a:p>
              </p:txBody>
            </p:sp>
            <p:sp>
              <p:nvSpPr>
                <p:cNvPr id="49" name="Forme libre : forme 48">
                  <a:extLst>
                    <a:ext uri="{FF2B5EF4-FFF2-40B4-BE49-F238E27FC236}">
                      <a16:creationId xmlns:a16="http://schemas.microsoft.com/office/drawing/2014/main" id="{5E5CB393-5A6A-935B-5692-3003DDDB07AE}"/>
                    </a:ext>
                  </a:extLst>
                </p:cNvPr>
                <p:cNvSpPr/>
                <p:nvPr/>
              </p:nvSpPr>
              <p:spPr>
                <a:xfrm>
                  <a:off x="913542" y="2304764"/>
                  <a:ext cx="41052" cy="91725"/>
                </a:xfrm>
                <a:custGeom>
                  <a:avLst/>
                  <a:gdLst>
                    <a:gd name="connsiteX0" fmla="*/ 42461 w 188670"/>
                    <a:gd name="connsiteY0" fmla="*/ 0 h 428079"/>
                    <a:gd name="connsiteX1" fmla="*/ 188674 w 188670"/>
                    <a:gd name="connsiteY1" fmla="*/ 148475 h 428079"/>
                    <a:gd name="connsiteX2" fmla="*/ 188674 w 188670"/>
                    <a:gd name="connsiteY2" fmla="*/ 280499 h 428079"/>
                    <a:gd name="connsiteX3" fmla="*/ 57347 w 188670"/>
                    <a:gd name="connsiteY3" fmla="*/ 428083 h 428079"/>
                    <a:gd name="connsiteX4" fmla="*/ 0 w 188670"/>
                    <a:gd name="connsiteY4" fmla="*/ 428083 h 428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670" h="428079" extrusionOk="0">
                      <a:moveTo>
                        <a:pt x="42461" y="0"/>
                      </a:moveTo>
                      <a:cubicBezTo>
                        <a:pt x="126125" y="18018"/>
                        <a:pt x="179400" y="53541"/>
                        <a:pt x="188674" y="148475"/>
                      </a:cubicBezTo>
                      <a:cubicBezTo>
                        <a:pt x="196521" y="201063"/>
                        <a:pt x="182696" y="218737"/>
                        <a:pt x="188674" y="280499"/>
                      </a:cubicBezTo>
                      <a:cubicBezTo>
                        <a:pt x="190373" y="354267"/>
                        <a:pt x="124646" y="410607"/>
                        <a:pt x="57347" y="428083"/>
                      </a:cubicBezTo>
                      <a:cubicBezTo>
                        <a:pt x="39230" y="433353"/>
                        <a:pt x="12373" y="422456"/>
                        <a:pt x="0" y="428083"/>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583102040">
                        <a:custGeom>
                          <a:avLst/>
                          <a:gdLst>
                            <a:gd name="connsiteX0" fmla="*/ 9239 w 41052"/>
                            <a:gd name="connsiteY0" fmla="*/ 0 h 91725"/>
                            <a:gd name="connsiteX1" fmla="*/ 41053 w 41052"/>
                            <a:gd name="connsiteY1" fmla="*/ 31814 h 91725"/>
                            <a:gd name="connsiteX2" fmla="*/ 41053 w 41052"/>
                            <a:gd name="connsiteY2" fmla="*/ 60103 h 91725"/>
                            <a:gd name="connsiteX3" fmla="*/ 12478 w 41052"/>
                            <a:gd name="connsiteY3" fmla="*/ 91726 h 91725"/>
                            <a:gd name="connsiteX4" fmla="*/ 0 w 41052"/>
                            <a:gd name="connsiteY4" fmla="*/ 91726 h 91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2" h="91725">
                              <a:moveTo>
                                <a:pt x="9239" y="0"/>
                              </a:moveTo>
                              <a:cubicBezTo>
                                <a:pt x="26765" y="0"/>
                                <a:pt x="41053" y="14288"/>
                                <a:pt x="41053" y="31814"/>
                              </a:cubicBezTo>
                              <a:lnTo>
                                <a:pt x="41053" y="60103"/>
                              </a:lnTo>
                              <a:cubicBezTo>
                                <a:pt x="41053" y="76486"/>
                                <a:pt x="28480" y="90107"/>
                                <a:pt x="12478" y="91726"/>
                              </a:cubicBezTo>
                              <a:lnTo>
                                <a:pt x="0" y="91726"/>
                              </a:lnTo>
                            </a:path>
                          </a:pathLst>
                        </a:custGeom>
                        <ask:type>
                          <ask:lineSketchScribble/>
                        </ask:type>
                      </ask:lineSketchStyleProps>
                    </a:ext>
                  </a:extLst>
                </a:ln>
              </p:spPr>
              <p:txBody>
                <a:bodyPr rtlCol="0" anchor="ctr"/>
                <a:lstStyle/>
                <a:p>
                  <a:endParaRPr lang="fr-FR" sz="1400"/>
                </a:p>
              </p:txBody>
            </p:sp>
            <p:sp>
              <p:nvSpPr>
                <p:cNvPr id="50" name="Forme libre : forme 49">
                  <a:extLst>
                    <a:ext uri="{FF2B5EF4-FFF2-40B4-BE49-F238E27FC236}">
                      <a16:creationId xmlns:a16="http://schemas.microsoft.com/office/drawing/2014/main" id="{D8464DE8-E233-292A-8D39-364DA2FC2A06}"/>
                    </a:ext>
                  </a:extLst>
                </p:cNvPr>
                <p:cNvSpPr/>
                <p:nvPr/>
              </p:nvSpPr>
              <p:spPr>
                <a:xfrm>
                  <a:off x="860012" y="2303907"/>
                  <a:ext cx="31813" cy="31813"/>
                </a:xfrm>
                <a:custGeom>
                  <a:avLst/>
                  <a:gdLst>
                    <a:gd name="connsiteX0" fmla="*/ 0 w 146209"/>
                    <a:gd name="connsiteY0" fmla="*/ 148475 h 148471"/>
                    <a:gd name="connsiteX1" fmla="*/ 146209 w 146209"/>
                    <a:gd name="connsiteY1" fmla="*/ 0 h 148471"/>
                  </a:gdLst>
                  <a:ahLst/>
                  <a:cxnLst>
                    <a:cxn ang="0">
                      <a:pos x="connsiteX0" y="connsiteY0"/>
                    </a:cxn>
                    <a:cxn ang="0">
                      <a:pos x="connsiteX1" y="connsiteY1"/>
                    </a:cxn>
                  </a:cxnLst>
                  <a:rect l="l" t="t" r="r" b="b"/>
                  <a:pathLst>
                    <a:path w="146209" h="148471" extrusionOk="0">
                      <a:moveTo>
                        <a:pt x="0" y="148475"/>
                      </a:moveTo>
                      <a:cubicBezTo>
                        <a:pt x="-5954" y="64747"/>
                        <a:pt x="76906" y="11818"/>
                        <a:pt x="146209"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710776940">
                        <a:custGeom>
                          <a:avLst/>
                          <a:gdLst>
                            <a:gd name="connsiteX0" fmla="*/ 0 w 31813"/>
                            <a:gd name="connsiteY0" fmla="*/ 31814 h 31813"/>
                            <a:gd name="connsiteX1" fmla="*/ 31813 w 31813"/>
                            <a:gd name="connsiteY1" fmla="*/ 0 h 31813"/>
                          </a:gdLst>
                          <a:ahLst/>
                          <a:cxnLst>
                            <a:cxn ang="0">
                              <a:pos x="connsiteX0" y="connsiteY0"/>
                            </a:cxn>
                            <a:cxn ang="0">
                              <a:pos x="connsiteX1" y="connsiteY1"/>
                            </a:cxn>
                          </a:cxnLst>
                          <a:rect l="l" t="t" r="r" b="b"/>
                          <a:pathLst>
                            <a:path w="31813" h="31813">
                              <a:moveTo>
                                <a:pt x="0" y="31814"/>
                              </a:moveTo>
                              <a:cubicBezTo>
                                <a:pt x="0" y="14288"/>
                                <a:pt x="14288" y="0"/>
                                <a:pt x="31813" y="0"/>
                              </a:cubicBezTo>
                            </a:path>
                          </a:pathLst>
                        </a:custGeom>
                        <ask:type>
                          <ask:lineSketchScribble/>
                        </ask:type>
                      </ask:lineSketchStyleProps>
                    </a:ext>
                  </a:extLst>
                </a:ln>
              </p:spPr>
              <p:txBody>
                <a:bodyPr rtlCol="0" anchor="ctr"/>
                <a:lstStyle/>
                <a:p>
                  <a:endParaRPr lang="fr-FR" sz="1400"/>
                </a:p>
              </p:txBody>
            </p:sp>
            <p:sp>
              <p:nvSpPr>
                <p:cNvPr id="51" name="Forme libre : forme 50">
                  <a:extLst>
                    <a:ext uri="{FF2B5EF4-FFF2-40B4-BE49-F238E27FC236}">
                      <a16:creationId xmlns:a16="http://schemas.microsoft.com/office/drawing/2014/main" id="{480A9E1F-C4F8-7DBE-682D-1D905724EE78}"/>
                    </a:ext>
                  </a:extLst>
                </p:cNvPr>
                <p:cNvSpPr/>
                <p:nvPr/>
              </p:nvSpPr>
              <p:spPr>
                <a:xfrm>
                  <a:off x="848296" y="2337435"/>
                  <a:ext cx="11620" cy="24479"/>
                </a:xfrm>
                <a:custGeom>
                  <a:avLst/>
                  <a:gdLst>
                    <a:gd name="connsiteX0" fmla="*/ 53408 w 53404"/>
                    <a:gd name="connsiteY0" fmla="*/ 0 h 114243"/>
                    <a:gd name="connsiteX1" fmla="*/ 0 w 53404"/>
                    <a:gd name="connsiteY1" fmla="*/ 114243 h 114243"/>
                  </a:gdLst>
                  <a:ahLst/>
                  <a:cxnLst>
                    <a:cxn ang="0">
                      <a:pos x="connsiteX0" y="connsiteY0"/>
                    </a:cxn>
                    <a:cxn ang="0">
                      <a:pos x="connsiteX1" y="connsiteY1"/>
                    </a:cxn>
                  </a:cxnLst>
                  <a:rect l="l" t="t" r="r" b="b"/>
                  <a:pathLst>
                    <a:path w="53404" h="114243" extrusionOk="0">
                      <a:moveTo>
                        <a:pt x="53408" y="0"/>
                      </a:moveTo>
                      <a:cubicBezTo>
                        <a:pt x="52706" y="51308"/>
                        <a:pt x="42205" y="87614"/>
                        <a:pt x="0" y="114243"/>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093713764">
                        <a:custGeom>
                          <a:avLst/>
                          <a:gdLst>
                            <a:gd name="connsiteX0" fmla="*/ 11621 w 11620"/>
                            <a:gd name="connsiteY0" fmla="*/ 0 h 24479"/>
                            <a:gd name="connsiteX1" fmla="*/ 0 w 11620"/>
                            <a:gd name="connsiteY1" fmla="*/ 24479 h 24479"/>
                          </a:gdLst>
                          <a:ahLst/>
                          <a:cxnLst>
                            <a:cxn ang="0">
                              <a:pos x="connsiteX0" y="connsiteY0"/>
                            </a:cxn>
                            <a:cxn ang="0">
                              <a:pos x="connsiteX1" y="connsiteY1"/>
                            </a:cxn>
                          </a:cxnLst>
                          <a:rect l="l" t="t" r="r" b="b"/>
                          <a:pathLst>
                            <a:path w="11620" h="24479">
                              <a:moveTo>
                                <a:pt x="11621" y="0"/>
                              </a:moveTo>
                              <a:cubicBezTo>
                                <a:pt x="11621" y="9811"/>
                                <a:pt x="7144" y="18669"/>
                                <a:pt x="0" y="24479"/>
                              </a:cubicBezTo>
                            </a:path>
                          </a:pathLst>
                        </a:custGeom>
                        <ask:type>
                          <ask:lineSketchScribble/>
                        </ask:type>
                      </ask:lineSketchStyleProps>
                    </a:ext>
                  </a:extLst>
                </a:ln>
              </p:spPr>
              <p:txBody>
                <a:bodyPr rtlCol="0" anchor="ctr"/>
                <a:lstStyle/>
                <a:p>
                  <a:endParaRPr lang="fr-FR" sz="1400"/>
                </a:p>
              </p:txBody>
            </p:sp>
            <p:sp>
              <p:nvSpPr>
                <p:cNvPr id="52" name="Forme libre : forme 51">
                  <a:extLst>
                    <a:ext uri="{FF2B5EF4-FFF2-40B4-BE49-F238E27FC236}">
                      <a16:creationId xmlns:a16="http://schemas.microsoft.com/office/drawing/2014/main" id="{C1BF9863-9438-9919-E887-365CA51DB3EB}"/>
                    </a:ext>
                  </a:extLst>
                </p:cNvPr>
                <p:cNvSpPr/>
                <p:nvPr/>
              </p:nvSpPr>
              <p:spPr>
                <a:xfrm>
                  <a:off x="798385" y="2299621"/>
                  <a:ext cx="31813" cy="31813"/>
                </a:xfrm>
                <a:custGeom>
                  <a:avLst/>
                  <a:gdLst>
                    <a:gd name="connsiteX0" fmla="*/ 146213 w 146209"/>
                    <a:gd name="connsiteY0" fmla="*/ 148475 h 148471"/>
                    <a:gd name="connsiteX1" fmla="*/ 0 w 146209"/>
                    <a:gd name="connsiteY1" fmla="*/ 0 h 148471"/>
                  </a:gdLst>
                  <a:ahLst/>
                  <a:cxnLst>
                    <a:cxn ang="0">
                      <a:pos x="connsiteX0" y="connsiteY0"/>
                    </a:cxn>
                    <a:cxn ang="0">
                      <a:pos x="connsiteX1" y="connsiteY1"/>
                    </a:cxn>
                  </a:cxnLst>
                  <a:rect l="l" t="t" r="r" b="b"/>
                  <a:pathLst>
                    <a:path w="146209" h="148471" extrusionOk="0">
                      <a:moveTo>
                        <a:pt x="146213" y="148475"/>
                      </a:moveTo>
                      <a:cubicBezTo>
                        <a:pt x="154027" y="59386"/>
                        <a:pt x="77962" y="-20613"/>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105637991">
                        <a:custGeom>
                          <a:avLst/>
                          <a:gdLst>
                            <a:gd name="connsiteX0" fmla="*/ 31814 w 31813"/>
                            <a:gd name="connsiteY0" fmla="*/ 31814 h 31813"/>
                            <a:gd name="connsiteX1" fmla="*/ 0 w 31813"/>
                            <a:gd name="connsiteY1" fmla="*/ 0 h 31813"/>
                          </a:gdLst>
                          <a:ahLst/>
                          <a:cxnLst>
                            <a:cxn ang="0">
                              <a:pos x="connsiteX0" y="connsiteY0"/>
                            </a:cxn>
                            <a:cxn ang="0">
                              <a:pos x="connsiteX1" y="connsiteY1"/>
                            </a:cxn>
                          </a:cxnLst>
                          <a:rect l="l" t="t" r="r" b="b"/>
                          <a:pathLst>
                            <a:path w="31813" h="31813">
                              <a:moveTo>
                                <a:pt x="31814" y="31814"/>
                              </a:moveTo>
                              <a:cubicBezTo>
                                <a:pt x="31814" y="14288"/>
                                <a:pt x="17526" y="0"/>
                                <a:pt x="0" y="0"/>
                              </a:cubicBezTo>
                            </a:path>
                          </a:pathLst>
                        </a:custGeom>
                        <ask:type>
                          <ask:lineSketchScribble/>
                        </ask:type>
                      </ask:lineSketchStyleProps>
                    </a:ext>
                  </a:extLst>
                </a:ln>
              </p:spPr>
              <p:txBody>
                <a:bodyPr rtlCol="0" anchor="ctr"/>
                <a:lstStyle/>
                <a:p>
                  <a:endParaRPr lang="fr-FR" sz="1400"/>
                </a:p>
              </p:txBody>
            </p:sp>
            <p:sp>
              <p:nvSpPr>
                <p:cNvPr id="53" name="Forme libre : forme 52">
                  <a:extLst>
                    <a:ext uri="{FF2B5EF4-FFF2-40B4-BE49-F238E27FC236}">
                      <a16:creationId xmlns:a16="http://schemas.microsoft.com/office/drawing/2014/main" id="{48C9C491-4D76-7FF6-9C68-A75592A596CC}"/>
                    </a:ext>
                  </a:extLst>
                </p:cNvPr>
                <p:cNvSpPr/>
                <p:nvPr/>
              </p:nvSpPr>
              <p:spPr>
                <a:xfrm>
                  <a:off x="695325" y="2043113"/>
                  <a:ext cx="9525" cy="9525"/>
                </a:xfrm>
                <a:custGeom>
                  <a:avLst/>
                  <a:gdLst/>
                  <a:ahLst/>
                  <a:cxnLst/>
                  <a:rect l="l" t="t" r="r" b="b"/>
                  <a:pathLst>
                    <a:path w="9525" h="9525"/>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64211434">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54" name="Forme libre : forme 53">
                  <a:extLst>
                    <a:ext uri="{FF2B5EF4-FFF2-40B4-BE49-F238E27FC236}">
                      <a16:creationId xmlns:a16="http://schemas.microsoft.com/office/drawing/2014/main" id="{CC0833CE-66D1-08D1-CF16-EA47A7526072}"/>
                    </a:ext>
                  </a:extLst>
                </p:cNvPr>
                <p:cNvSpPr/>
                <p:nvPr/>
              </p:nvSpPr>
              <p:spPr>
                <a:xfrm>
                  <a:off x="850010" y="2414969"/>
                  <a:ext cx="88677" cy="121824"/>
                </a:xfrm>
                <a:custGeom>
                  <a:avLst/>
                  <a:gdLst>
                    <a:gd name="connsiteX0" fmla="*/ 333132 w 407549"/>
                    <a:gd name="connsiteY0" fmla="*/ 339177 h 568550"/>
                    <a:gd name="connsiteX1" fmla="*/ 323067 w 407549"/>
                    <a:gd name="connsiteY1" fmla="*/ 482761 h 568550"/>
                    <a:gd name="connsiteX2" fmla="*/ 407553 w 407549"/>
                    <a:gd name="connsiteY2" fmla="*/ 568554 h 568550"/>
                    <a:gd name="connsiteX3" fmla="*/ 0 w 407549"/>
                    <a:gd name="connsiteY3" fmla="*/ 568554 h 568550"/>
                    <a:gd name="connsiteX4" fmla="*/ 77045 w 407549"/>
                    <a:gd name="connsiteY4" fmla="*/ 486313 h 568550"/>
                    <a:gd name="connsiteX5" fmla="*/ 56032 w 407549"/>
                    <a:gd name="connsiteY5" fmla="*/ 0 h 56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549" h="568550" extrusionOk="0">
                      <a:moveTo>
                        <a:pt x="333132" y="339177"/>
                      </a:moveTo>
                      <a:cubicBezTo>
                        <a:pt x="341088" y="396468"/>
                        <a:pt x="318341" y="421081"/>
                        <a:pt x="323067" y="482761"/>
                      </a:cubicBezTo>
                      <a:cubicBezTo>
                        <a:pt x="356739" y="503812"/>
                        <a:pt x="373555" y="542648"/>
                        <a:pt x="407553" y="568554"/>
                      </a:cubicBezTo>
                      <a:cubicBezTo>
                        <a:pt x="307537" y="597531"/>
                        <a:pt x="157893" y="522558"/>
                        <a:pt x="0" y="568554"/>
                      </a:cubicBezTo>
                      <a:cubicBezTo>
                        <a:pt x="36030" y="526366"/>
                        <a:pt x="55148" y="529227"/>
                        <a:pt x="77045" y="486313"/>
                      </a:cubicBezTo>
                      <a:cubicBezTo>
                        <a:pt x="66036" y="309436"/>
                        <a:pt x="69578" y="178802"/>
                        <a:pt x="56032"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426575939">
                        <a:custGeom>
                          <a:avLst/>
                          <a:gdLst>
                            <a:gd name="connsiteX0" fmla="*/ 72485 w 88677"/>
                            <a:gd name="connsiteY0" fmla="*/ 72676 h 121824"/>
                            <a:gd name="connsiteX1" fmla="*/ 70295 w 88677"/>
                            <a:gd name="connsiteY1" fmla="*/ 103442 h 121824"/>
                            <a:gd name="connsiteX2" fmla="*/ 88678 w 88677"/>
                            <a:gd name="connsiteY2" fmla="*/ 121825 h 121824"/>
                            <a:gd name="connsiteX3" fmla="*/ 0 w 88677"/>
                            <a:gd name="connsiteY3" fmla="*/ 121825 h 121824"/>
                            <a:gd name="connsiteX4" fmla="*/ 16764 w 88677"/>
                            <a:gd name="connsiteY4" fmla="*/ 104203 h 121824"/>
                            <a:gd name="connsiteX5" fmla="*/ 12192 w 88677"/>
                            <a:gd name="connsiteY5" fmla="*/ 0 h 121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677" h="121824">
                              <a:moveTo>
                                <a:pt x="72485" y="72676"/>
                              </a:moveTo>
                              <a:lnTo>
                                <a:pt x="70295" y="103442"/>
                              </a:lnTo>
                              <a:lnTo>
                                <a:pt x="88678" y="121825"/>
                              </a:lnTo>
                              <a:lnTo>
                                <a:pt x="0" y="121825"/>
                              </a:lnTo>
                              <a:lnTo>
                                <a:pt x="16764" y="104203"/>
                              </a:lnTo>
                              <a:lnTo>
                                <a:pt x="12192" y="0"/>
                              </a:lnTo>
                            </a:path>
                          </a:pathLst>
                        </a:custGeom>
                        <ask:type>
                          <ask:lineSketchScribble/>
                        </ask:type>
                      </ask:lineSketchStyleProps>
                    </a:ext>
                  </a:extLst>
                </a:ln>
              </p:spPr>
              <p:txBody>
                <a:bodyPr rtlCol="0" anchor="ctr"/>
                <a:lstStyle/>
                <a:p>
                  <a:endParaRPr lang="fr-FR" sz="1400"/>
                </a:p>
              </p:txBody>
            </p:sp>
            <p:sp>
              <p:nvSpPr>
                <p:cNvPr id="55" name="Forme libre : forme 54">
                  <a:extLst>
                    <a:ext uri="{FF2B5EF4-FFF2-40B4-BE49-F238E27FC236}">
                      <a16:creationId xmlns:a16="http://schemas.microsoft.com/office/drawing/2014/main" id="{AD8BBEFD-69B8-0E15-9DC3-AD536198664A}"/>
                    </a:ext>
                  </a:extLst>
                </p:cNvPr>
                <p:cNvSpPr/>
                <p:nvPr/>
              </p:nvSpPr>
              <p:spPr>
                <a:xfrm>
                  <a:off x="881919" y="2518410"/>
                  <a:ext cx="38385" cy="9525"/>
                </a:xfrm>
                <a:custGeom>
                  <a:avLst/>
                  <a:gdLst>
                    <a:gd name="connsiteX0" fmla="*/ 176417 w 176413"/>
                    <a:gd name="connsiteY0" fmla="*/ 0 h 44453"/>
                    <a:gd name="connsiteX1" fmla="*/ 0 w 176413"/>
                    <a:gd name="connsiteY1" fmla="*/ 0 h 44453"/>
                  </a:gdLst>
                  <a:ahLst/>
                  <a:cxnLst>
                    <a:cxn ang="0">
                      <a:pos x="connsiteX0" y="connsiteY0"/>
                    </a:cxn>
                    <a:cxn ang="0">
                      <a:pos x="connsiteX1" y="connsiteY1"/>
                    </a:cxn>
                  </a:cxnLst>
                  <a:rect l="l" t="t" r="r" b="b"/>
                  <a:pathLst>
                    <a:path w="176413" h="44453" fill="none" extrusionOk="0">
                      <a:moveTo>
                        <a:pt x="176417" y="0"/>
                      </a:moveTo>
                      <a:cubicBezTo>
                        <a:pt x="109102" y="3626"/>
                        <a:pt x="37300" y="-14874"/>
                        <a:pt x="0" y="0"/>
                      </a:cubicBezTo>
                    </a:path>
                    <a:path w="176413" h="44453" stroke="0" extrusionOk="0">
                      <a:moveTo>
                        <a:pt x="176417" y="0"/>
                      </a:moveTo>
                      <a:cubicBezTo>
                        <a:pt x="134893" y="12309"/>
                        <a:pt x="39385" y="-11643"/>
                        <a:pt x="0" y="0"/>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510180647">
                        <a:custGeom>
                          <a:avLst/>
                          <a:gdLst>
                            <a:gd name="connsiteX0" fmla="*/ 38386 w 38385"/>
                            <a:gd name="connsiteY0" fmla="*/ 0 h 9525"/>
                            <a:gd name="connsiteX1" fmla="*/ 0 w 38385"/>
                            <a:gd name="connsiteY1" fmla="*/ 0 h 9525"/>
                          </a:gdLst>
                          <a:ahLst/>
                          <a:cxnLst>
                            <a:cxn ang="0">
                              <a:pos x="connsiteX0" y="connsiteY0"/>
                            </a:cxn>
                            <a:cxn ang="0">
                              <a:pos x="connsiteX1" y="connsiteY1"/>
                            </a:cxn>
                          </a:cxnLst>
                          <a:rect l="l" t="t" r="r" b="b"/>
                          <a:pathLst>
                            <a:path w="38385" h="9525">
                              <a:moveTo>
                                <a:pt x="38386" y="0"/>
                              </a:moveTo>
                              <a:lnTo>
                                <a:pt x="0" y="0"/>
                              </a:lnTo>
                            </a:path>
                          </a:pathLst>
                        </a:custGeom>
                        <ask:type>
                          <ask:lineSketchScribble/>
                        </ask:type>
                      </ask:lineSketchStyleProps>
                    </a:ext>
                  </a:extLst>
                </a:ln>
              </p:spPr>
              <p:txBody>
                <a:bodyPr rtlCol="0" anchor="ctr"/>
                <a:lstStyle/>
                <a:p>
                  <a:endParaRPr lang="fr-FR" sz="1400"/>
                </a:p>
              </p:txBody>
            </p:sp>
            <p:sp>
              <p:nvSpPr>
                <p:cNvPr id="56" name="Forme libre : forme 55">
                  <a:extLst>
                    <a:ext uri="{FF2B5EF4-FFF2-40B4-BE49-F238E27FC236}">
                      <a16:creationId xmlns:a16="http://schemas.microsoft.com/office/drawing/2014/main" id="{E63477BD-0617-BF17-5E70-3E9BD12BC167}"/>
                    </a:ext>
                  </a:extLst>
                </p:cNvPr>
                <p:cNvSpPr/>
                <p:nvPr/>
              </p:nvSpPr>
              <p:spPr>
                <a:xfrm>
                  <a:off x="892492" y="2472595"/>
                  <a:ext cx="9525" cy="62579"/>
                </a:xfrm>
                <a:custGeom>
                  <a:avLst/>
                  <a:gdLst>
                    <a:gd name="connsiteX0" fmla="*/ 0 w 43776"/>
                    <a:gd name="connsiteY0" fmla="*/ 292055 h 292055"/>
                    <a:gd name="connsiteX1" fmla="*/ 0 w 43776"/>
                    <a:gd name="connsiteY1" fmla="*/ 0 h 292055"/>
                  </a:gdLst>
                  <a:ahLst/>
                  <a:cxnLst>
                    <a:cxn ang="0">
                      <a:pos x="connsiteX0" y="connsiteY0"/>
                    </a:cxn>
                    <a:cxn ang="0">
                      <a:pos x="connsiteX1" y="connsiteY1"/>
                    </a:cxn>
                  </a:cxnLst>
                  <a:rect l="l" t="t" r="r" b="b"/>
                  <a:pathLst>
                    <a:path w="43776" h="292055" fill="none" extrusionOk="0">
                      <a:moveTo>
                        <a:pt x="0" y="292055"/>
                      </a:moveTo>
                      <a:cubicBezTo>
                        <a:pt x="-20756" y="227604"/>
                        <a:pt x="31060" y="115630"/>
                        <a:pt x="0" y="0"/>
                      </a:cubicBezTo>
                    </a:path>
                    <a:path w="43776" h="292055" stroke="0" extrusionOk="0">
                      <a:moveTo>
                        <a:pt x="0" y="292055"/>
                      </a:moveTo>
                      <a:cubicBezTo>
                        <a:pt x="-6998" y="226604"/>
                        <a:pt x="7792" y="131281"/>
                        <a:pt x="0" y="0"/>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3637469733">
                        <a:custGeom>
                          <a:avLst/>
                          <a:gdLst>
                            <a:gd name="connsiteX0" fmla="*/ 0 w 9525"/>
                            <a:gd name="connsiteY0" fmla="*/ 62579 h 62579"/>
                            <a:gd name="connsiteX1" fmla="*/ 0 w 9525"/>
                            <a:gd name="connsiteY1" fmla="*/ 0 h 62579"/>
                          </a:gdLst>
                          <a:ahLst/>
                          <a:cxnLst>
                            <a:cxn ang="0">
                              <a:pos x="connsiteX0" y="connsiteY0"/>
                            </a:cxn>
                            <a:cxn ang="0">
                              <a:pos x="connsiteX1" y="connsiteY1"/>
                            </a:cxn>
                          </a:cxnLst>
                          <a:rect l="l" t="t" r="r" b="b"/>
                          <a:pathLst>
                            <a:path w="9525" h="62579">
                              <a:moveTo>
                                <a:pt x="0" y="62579"/>
                              </a:moveTo>
                              <a:lnTo>
                                <a:pt x="0" y="0"/>
                              </a:lnTo>
                            </a:path>
                          </a:pathLst>
                        </a:custGeom>
                        <ask:type>
                          <ask:lineSketchScribble/>
                        </ask:type>
                      </ask:lineSketchStyleProps>
                    </a:ext>
                  </a:extLst>
                </a:ln>
              </p:spPr>
              <p:txBody>
                <a:bodyPr rtlCol="0" anchor="ctr"/>
                <a:lstStyle/>
                <a:p>
                  <a:endParaRPr lang="fr-FR" sz="1400"/>
                </a:p>
              </p:txBody>
            </p:sp>
            <p:grpSp>
              <p:nvGrpSpPr>
                <p:cNvPr id="57" name="Graphique 1789">
                  <a:extLst>
                    <a:ext uri="{FF2B5EF4-FFF2-40B4-BE49-F238E27FC236}">
                      <a16:creationId xmlns:a16="http://schemas.microsoft.com/office/drawing/2014/main" id="{3A7628F8-A270-CBEC-6B4D-EE729EFCF5B2}"/>
                    </a:ext>
                  </a:extLst>
                </p:cNvPr>
                <p:cNvGrpSpPr/>
                <p:nvPr/>
              </p:nvGrpSpPr>
              <p:grpSpPr>
                <a:xfrm>
                  <a:off x="860774" y="2208549"/>
                  <a:ext cx="92392" cy="81649"/>
                  <a:chOff x="860774" y="2208549"/>
                  <a:chExt cx="92392" cy="81649"/>
                </a:xfrm>
                <a:noFill/>
              </p:grpSpPr>
              <p:sp>
                <p:nvSpPr>
                  <p:cNvPr id="76" name="Forme libre : forme 75">
                    <a:extLst>
                      <a:ext uri="{FF2B5EF4-FFF2-40B4-BE49-F238E27FC236}">
                        <a16:creationId xmlns:a16="http://schemas.microsoft.com/office/drawing/2014/main" id="{F34EE52C-A111-8D8E-994B-249FB86153F5}"/>
                      </a:ext>
                    </a:extLst>
                  </p:cNvPr>
                  <p:cNvSpPr/>
                  <p:nvPr/>
                </p:nvSpPr>
                <p:spPr>
                  <a:xfrm>
                    <a:off x="875156" y="2231327"/>
                    <a:ext cx="63246" cy="58673"/>
                  </a:xfrm>
                  <a:custGeom>
                    <a:avLst/>
                    <a:gdLst>
                      <a:gd name="connsiteX0" fmla="*/ 18388 w 290671"/>
                      <a:gd name="connsiteY0" fmla="*/ 64012 h 273826"/>
                      <a:gd name="connsiteX1" fmla="*/ 0 w 290671"/>
                      <a:gd name="connsiteY1" fmla="*/ 126246 h 273826"/>
                      <a:gd name="connsiteX2" fmla="*/ 145335 w 290671"/>
                      <a:gd name="connsiteY2" fmla="*/ 273830 h 273826"/>
                      <a:gd name="connsiteX3" fmla="*/ 290671 w 290671"/>
                      <a:gd name="connsiteY3" fmla="*/ 126246 h 273826"/>
                      <a:gd name="connsiteX4" fmla="*/ 287605 w 290671"/>
                      <a:gd name="connsiteY4" fmla="*/ 96461 h 273826"/>
                      <a:gd name="connsiteX5" fmla="*/ 91490 w 290671"/>
                      <a:gd name="connsiteY5" fmla="*/ 0 h 273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671" h="273826" extrusionOk="0">
                        <a:moveTo>
                          <a:pt x="18388" y="64012"/>
                        </a:moveTo>
                        <a:cubicBezTo>
                          <a:pt x="7844" y="84433"/>
                          <a:pt x="-3064" y="104891"/>
                          <a:pt x="0" y="126246"/>
                        </a:cubicBezTo>
                        <a:cubicBezTo>
                          <a:pt x="-11949" y="191713"/>
                          <a:pt x="55558" y="293498"/>
                          <a:pt x="145335" y="273830"/>
                        </a:cubicBezTo>
                        <a:cubicBezTo>
                          <a:pt x="234731" y="267541"/>
                          <a:pt x="275166" y="198886"/>
                          <a:pt x="290671" y="126246"/>
                        </a:cubicBezTo>
                        <a:cubicBezTo>
                          <a:pt x="289930" y="115381"/>
                          <a:pt x="290335" y="104990"/>
                          <a:pt x="287605" y="96461"/>
                        </a:cubicBezTo>
                        <a:cubicBezTo>
                          <a:pt x="291555" y="79632"/>
                          <a:pt x="181433" y="122006"/>
                          <a:pt x="9149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483760254">
                          <a:custGeom>
                            <a:avLst/>
                            <a:gdLst>
                              <a:gd name="connsiteX0" fmla="*/ 4001 w 63246"/>
                              <a:gd name="connsiteY0" fmla="*/ 13716 h 58673"/>
                              <a:gd name="connsiteX1" fmla="*/ 0 w 63246"/>
                              <a:gd name="connsiteY1" fmla="*/ 27051 h 58673"/>
                              <a:gd name="connsiteX2" fmla="*/ 31623 w 63246"/>
                              <a:gd name="connsiteY2" fmla="*/ 58674 h 58673"/>
                              <a:gd name="connsiteX3" fmla="*/ 63246 w 63246"/>
                              <a:gd name="connsiteY3" fmla="*/ 27051 h 58673"/>
                              <a:gd name="connsiteX4" fmla="*/ 62579 w 63246"/>
                              <a:gd name="connsiteY4" fmla="*/ 20669 h 58673"/>
                              <a:gd name="connsiteX5" fmla="*/ 19907 w 63246"/>
                              <a:gd name="connsiteY5" fmla="*/ 0 h 5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46" h="58673">
                                <a:moveTo>
                                  <a:pt x="4001" y="13716"/>
                                </a:moveTo>
                                <a:cubicBezTo>
                                  <a:pt x="1619" y="18193"/>
                                  <a:pt x="0" y="21622"/>
                                  <a:pt x="0" y="27051"/>
                                </a:cubicBezTo>
                                <a:cubicBezTo>
                                  <a:pt x="0" y="44577"/>
                                  <a:pt x="14192" y="58674"/>
                                  <a:pt x="31623" y="58674"/>
                                </a:cubicBezTo>
                                <a:cubicBezTo>
                                  <a:pt x="49149" y="58674"/>
                                  <a:pt x="63246" y="44482"/>
                                  <a:pt x="63246" y="27051"/>
                                </a:cubicBezTo>
                                <a:cubicBezTo>
                                  <a:pt x="63246" y="24860"/>
                                  <a:pt x="63056" y="22765"/>
                                  <a:pt x="62579" y="20669"/>
                                </a:cubicBezTo>
                                <a:cubicBezTo>
                                  <a:pt x="62579" y="20669"/>
                                  <a:pt x="43244" y="23336"/>
                                  <a:pt x="19907" y="0"/>
                                </a:cubicBezTo>
                              </a:path>
                            </a:pathLst>
                          </a:custGeom>
                          <ask:type>
                            <ask:lineSketchScribble/>
                          </ask:type>
                        </ask:lineSketchStyleProps>
                      </a:ext>
                    </a:extLst>
                  </a:ln>
                </p:spPr>
                <p:txBody>
                  <a:bodyPr rtlCol="0" anchor="ctr"/>
                  <a:lstStyle/>
                  <a:p>
                    <a:endParaRPr lang="fr-FR" sz="1400"/>
                  </a:p>
                </p:txBody>
              </p:sp>
              <p:sp>
                <p:nvSpPr>
                  <p:cNvPr id="77" name="Forme libre : forme 76">
                    <a:extLst>
                      <a:ext uri="{FF2B5EF4-FFF2-40B4-BE49-F238E27FC236}">
                        <a16:creationId xmlns:a16="http://schemas.microsoft.com/office/drawing/2014/main" id="{DB2B3470-ED8A-F6D2-5DF3-9CDA9180BD2C}"/>
                      </a:ext>
                    </a:extLst>
                  </p:cNvPr>
                  <p:cNvSpPr/>
                  <p:nvPr/>
                </p:nvSpPr>
                <p:spPr>
                  <a:xfrm>
                    <a:off x="923925" y="2228945"/>
                    <a:ext cx="29241" cy="61199"/>
                  </a:xfrm>
                  <a:custGeom>
                    <a:avLst/>
                    <a:gdLst>
                      <a:gd name="connsiteX0" fmla="*/ 76608 w 134388"/>
                      <a:gd name="connsiteY0" fmla="*/ 0 h 285614"/>
                      <a:gd name="connsiteX1" fmla="*/ 100245 w 134388"/>
                      <a:gd name="connsiteY1" fmla="*/ 152917 h 285614"/>
                      <a:gd name="connsiteX2" fmla="*/ 134392 w 134388"/>
                      <a:gd name="connsiteY2" fmla="*/ 252935 h 285614"/>
                      <a:gd name="connsiteX3" fmla="*/ 0 w 134388"/>
                      <a:gd name="connsiteY3" fmla="*/ 269382 h 285614"/>
                    </a:gdLst>
                    <a:ahLst/>
                    <a:cxnLst>
                      <a:cxn ang="0">
                        <a:pos x="connsiteX0" y="connsiteY0"/>
                      </a:cxn>
                      <a:cxn ang="0">
                        <a:pos x="connsiteX1" y="connsiteY1"/>
                      </a:cxn>
                      <a:cxn ang="0">
                        <a:pos x="connsiteX2" y="connsiteY2"/>
                      </a:cxn>
                      <a:cxn ang="0">
                        <a:pos x="connsiteX3" y="connsiteY3"/>
                      </a:cxn>
                    </a:cxnLst>
                    <a:rect l="l" t="t" r="r" b="b"/>
                    <a:pathLst>
                      <a:path w="134388" h="285614" extrusionOk="0">
                        <a:moveTo>
                          <a:pt x="76608" y="0"/>
                        </a:moveTo>
                        <a:cubicBezTo>
                          <a:pt x="104839" y="57296"/>
                          <a:pt x="116458" y="118284"/>
                          <a:pt x="100245" y="152917"/>
                        </a:cubicBezTo>
                        <a:cubicBezTo>
                          <a:pt x="77923" y="240937"/>
                          <a:pt x="134392" y="252935"/>
                          <a:pt x="134392" y="252935"/>
                        </a:cubicBezTo>
                        <a:cubicBezTo>
                          <a:pt x="56906" y="315169"/>
                          <a:pt x="1" y="269382"/>
                          <a:pt x="0" y="269382"/>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211322678">
                          <a:custGeom>
                            <a:avLst/>
                            <a:gdLst>
                              <a:gd name="connsiteX0" fmla="*/ 16669 w 29241"/>
                              <a:gd name="connsiteY0" fmla="*/ 0 h 61199"/>
                              <a:gd name="connsiteX1" fmla="*/ 21812 w 29241"/>
                              <a:gd name="connsiteY1" fmla="*/ 32766 h 61199"/>
                              <a:gd name="connsiteX2" fmla="*/ 29242 w 29241"/>
                              <a:gd name="connsiteY2" fmla="*/ 54197 h 61199"/>
                              <a:gd name="connsiteX3" fmla="*/ 0 w 29241"/>
                              <a:gd name="connsiteY3" fmla="*/ 57721 h 61199"/>
                            </a:gdLst>
                            <a:ahLst/>
                            <a:cxnLst>
                              <a:cxn ang="0">
                                <a:pos x="connsiteX0" y="connsiteY0"/>
                              </a:cxn>
                              <a:cxn ang="0">
                                <a:pos x="connsiteX1" y="connsiteY1"/>
                              </a:cxn>
                              <a:cxn ang="0">
                                <a:pos x="connsiteX2" y="connsiteY2"/>
                              </a:cxn>
                              <a:cxn ang="0">
                                <a:pos x="connsiteX3" y="connsiteY3"/>
                              </a:cxn>
                            </a:cxnLst>
                            <a:rect l="l" t="t" r="r" b="b"/>
                            <a:pathLst>
                              <a:path w="29241" h="61199">
                                <a:moveTo>
                                  <a:pt x="16669" y="0"/>
                                </a:moveTo>
                                <a:cubicBezTo>
                                  <a:pt x="22384" y="10858"/>
                                  <a:pt x="24194" y="23813"/>
                                  <a:pt x="21812" y="32766"/>
                                </a:cubicBezTo>
                                <a:cubicBezTo>
                                  <a:pt x="16955" y="51626"/>
                                  <a:pt x="29242" y="54197"/>
                                  <a:pt x="29242" y="54197"/>
                                </a:cubicBezTo>
                                <a:cubicBezTo>
                                  <a:pt x="12382" y="67532"/>
                                  <a:pt x="0" y="57721"/>
                                  <a:pt x="0" y="57721"/>
                                </a:cubicBezTo>
                              </a:path>
                            </a:pathLst>
                          </a:custGeom>
                          <ask:type>
                            <ask:lineSketchScribble/>
                          </ask:type>
                        </ask:lineSketchStyleProps>
                      </a:ext>
                    </a:extLst>
                  </a:ln>
                </p:spPr>
                <p:txBody>
                  <a:bodyPr rtlCol="0" anchor="ctr"/>
                  <a:lstStyle/>
                  <a:p>
                    <a:endParaRPr lang="fr-FR" sz="1400"/>
                  </a:p>
                </p:txBody>
              </p:sp>
              <p:sp>
                <p:nvSpPr>
                  <p:cNvPr id="78" name="Forme libre : forme 77">
                    <a:extLst>
                      <a:ext uri="{FF2B5EF4-FFF2-40B4-BE49-F238E27FC236}">
                        <a16:creationId xmlns:a16="http://schemas.microsoft.com/office/drawing/2014/main" id="{39E28C0E-263C-87B4-67C5-FE92BBEB3EA4}"/>
                      </a:ext>
                    </a:extLst>
                  </p:cNvPr>
                  <p:cNvSpPr/>
                  <p:nvPr/>
                </p:nvSpPr>
                <p:spPr>
                  <a:xfrm>
                    <a:off x="860774" y="2208549"/>
                    <a:ext cx="67246" cy="81649"/>
                  </a:xfrm>
                  <a:custGeom>
                    <a:avLst/>
                    <a:gdLst>
                      <a:gd name="connsiteX0" fmla="*/ 134392 w 309055"/>
                      <a:gd name="connsiteY0" fmla="*/ 365018 h 381054"/>
                      <a:gd name="connsiteX1" fmla="*/ 0 w 309055"/>
                      <a:gd name="connsiteY1" fmla="*/ 348567 h 381054"/>
                      <a:gd name="connsiteX2" fmla="*/ 34142 w 309055"/>
                      <a:gd name="connsiteY2" fmla="*/ 248549 h 381054"/>
                      <a:gd name="connsiteX3" fmla="*/ 215377 w 309055"/>
                      <a:gd name="connsiteY3" fmla="*/ 56 h 381054"/>
                      <a:gd name="connsiteX4" fmla="*/ 215813 w 309055"/>
                      <a:gd name="connsiteY4" fmla="*/ 56 h 381054"/>
                      <a:gd name="connsiteX5" fmla="*/ 309055 w 309055"/>
                      <a:gd name="connsiteY5" fmla="*/ 26284 h 38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055" h="381054" extrusionOk="0">
                        <a:moveTo>
                          <a:pt x="134392" y="365018"/>
                        </a:moveTo>
                        <a:cubicBezTo>
                          <a:pt x="132661" y="360879"/>
                          <a:pt x="74398" y="404394"/>
                          <a:pt x="0" y="348567"/>
                        </a:cubicBezTo>
                        <a:cubicBezTo>
                          <a:pt x="6606" y="345705"/>
                          <a:pt x="44118" y="324526"/>
                          <a:pt x="34142" y="248549"/>
                        </a:cubicBezTo>
                        <a:cubicBezTo>
                          <a:pt x="-18147" y="181100"/>
                          <a:pt x="100696" y="-15017"/>
                          <a:pt x="215377" y="56"/>
                        </a:cubicBezTo>
                        <a:cubicBezTo>
                          <a:pt x="215582" y="15"/>
                          <a:pt x="215691" y="73"/>
                          <a:pt x="215813" y="56"/>
                        </a:cubicBezTo>
                        <a:cubicBezTo>
                          <a:pt x="247771" y="2871"/>
                          <a:pt x="284805" y="9166"/>
                          <a:pt x="309055" y="26284"/>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878497829">
                          <a:custGeom>
                            <a:avLst/>
                            <a:gdLst>
                              <a:gd name="connsiteX0" fmla="*/ 29242 w 67246"/>
                              <a:gd name="connsiteY0" fmla="*/ 78213 h 81649"/>
                              <a:gd name="connsiteX1" fmla="*/ 0 w 67246"/>
                              <a:gd name="connsiteY1" fmla="*/ 74688 h 81649"/>
                              <a:gd name="connsiteX2" fmla="*/ 7429 w 67246"/>
                              <a:gd name="connsiteY2" fmla="*/ 53257 h 81649"/>
                              <a:gd name="connsiteX3" fmla="*/ 46863 w 67246"/>
                              <a:gd name="connsiteY3" fmla="*/ 12 h 81649"/>
                              <a:gd name="connsiteX4" fmla="*/ 46958 w 67246"/>
                              <a:gd name="connsiteY4" fmla="*/ 12 h 81649"/>
                              <a:gd name="connsiteX5" fmla="*/ 67246 w 67246"/>
                              <a:gd name="connsiteY5" fmla="*/ 5632 h 8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246" h="81649">
                                <a:moveTo>
                                  <a:pt x="29242" y="78213"/>
                                </a:moveTo>
                                <a:cubicBezTo>
                                  <a:pt x="29242" y="78213"/>
                                  <a:pt x="16954" y="87928"/>
                                  <a:pt x="0" y="74688"/>
                                </a:cubicBezTo>
                                <a:cubicBezTo>
                                  <a:pt x="0" y="74688"/>
                                  <a:pt x="12287" y="72117"/>
                                  <a:pt x="7429" y="53257"/>
                                </a:cubicBezTo>
                                <a:cubicBezTo>
                                  <a:pt x="2572" y="34398"/>
                                  <a:pt x="16764" y="12"/>
                                  <a:pt x="46863" y="12"/>
                                </a:cubicBezTo>
                                <a:lnTo>
                                  <a:pt x="46958" y="12"/>
                                </a:lnTo>
                                <a:cubicBezTo>
                                  <a:pt x="54673" y="-178"/>
                                  <a:pt x="61913" y="1822"/>
                                  <a:pt x="67246" y="5632"/>
                                </a:cubicBezTo>
                              </a:path>
                            </a:pathLst>
                          </a:custGeom>
                          <ask:type>
                            <ask:lineSketchScribble/>
                          </ask:type>
                        </ask:lineSketchStyleProps>
                      </a:ext>
                    </a:extLst>
                  </a:ln>
                </p:spPr>
                <p:txBody>
                  <a:bodyPr rtlCol="0" anchor="ctr"/>
                  <a:lstStyle/>
                  <a:p>
                    <a:endParaRPr lang="fr-FR" sz="1400"/>
                  </a:p>
                </p:txBody>
              </p:sp>
            </p:grpSp>
            <p:sp>
              <p:nvSpPr>
                <p:cNvPr id="58" name="Forme libre : forme 57">
                  <a:extLst>
                    <a:ext uri="{FF2B5EF4-FFF2-40B4-BE49-F238E27FC236}">
                      <a16:creationId xmlns:a16="http://schemas.microsoft.com/office/drawing/2014/main" id="{8C58B8CA-904B-D55C-453A-343A876A9ADB}"/>
                    </a:ext>
                  </a:extLst>
                </p:cNvPr>
                <p:cNvSpPr/>
                <p:nvPr/>
              </p:nvSpPr>
              <p:spPr>
                <a:xfrm>
                  <a:off x="792765" y="2344103"/>
                  <a:ext cx="57340" cy="57340"/>
                </a:xfrm>
                <a:custGeom>
                  <a:avLst/>
                  <a:gdLst>
                    <a:gd name="connsiteX0" fmla="*/ 263532 w 263528"/>
                    <a:gd name="connsiteY0" fmla="*/ 133802 h 267605"/>
                    <a:gd name="connsiteX1" fmla="*/ 131764 w 263528"/>
                    <a:gd name="connsiteY1" fmla="*/ 267605 h 267605"/>
                    <a:gd name="connsiteX2" fmla="*/ 0 w 263528"/>
                    <a:gd name="connsiteY2" fmla="*/ 133802 h 267605"/>
                    <a:gd name="connsiteX3" fmla="*/ 131764 w 263528"/>
                    <a:gd name="connsiteY3" fmla="*/ 0 h 267605"/>
                    <a:gd name="connsiteX4" fmla="*/ 263532 w 263528"/>
                    <a:gd name="connsiteY4" fmla="*/ 133802 h 267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528" h="267605" extrusionOk="0">
                      <a:moveTo>
                        <a:pt x="263532" y="133802"/>
                      </a:moveTo>
                      <a:cubicBezTo>
                        <a:pt x="283498" y="199849"/>
                        <a:pt x="204189" y="265485"/>
                        <a:pt x="131764" y="267605"/>
                      </a:cubicBezTo>
                      <a:cubicBezTo>
                        <a:pt x="49431" y="274211"/>
                        <a:pt x="-4709" y="208845"/>
                        <a:pt x="0" y="133802"/>
                      </a:cubicBezTo>
                      <a:cubicBezTo>
                        <a:pt x="9028" y="68376"/>
                        <a:pt x="64588" y="5419"/>
                        <a:pt x="131764" y="0"/>
                      </a:cubicBezTo>
                      <a:cubicBezTo>
                        <a:pt x="208146" y="9208"/>
                        <a:pt x="262091" y="72333"/>
                        <a:pt x="263532" y="133802"/>
                      </a:cubicBezTo>
                      <a:close/>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580738956">
                        <a:custGeom>
                          <a:avLst/>
                          <a:gdLst>
                            <a:gd name="connsiteX0" fmla="*/ 57341 w 57340"/>
                            <a:gd name="connsiteY0" fmla="*/ 28670 h 57340"/>
                            <a:gd name="connsiteX1" fmla="*/ 28670 w 57340"/>
                            <a:gd name="connsiteY1" fmla="*/ 57340 h 57340"/>
                            <a:gd name="connsiteX2" fmla="*/ 0 w 57340"/>
                            <a:gd name="connsiteY2" fmla="*/ 28670 h 57340"/>
                            <a:gd name="connsiteX3" fmla="*/ 28670 w 57340"/>
                            <a:gd name="connsiteY3" fmla="*/ 0 h 57340"/>
                            <a:gd name="connsiteX4" fmla="*/ 57341 w 57340"/>
                            <a:gd name="connsiteY4" fmla="*/ 28670 h 57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40" h="57340">
                              <a:moveTo>
                                <a:pt x="57341" y="28670"/>
                              </a:moveTo>
                              <a:cubicBezTo>
                                <a:pt x="57341" y="44504"/>
                                <a:pt x="44504" y="57340"/>
                                <a:pt x="28670" y="57340"/>
                              </a:cubicBezTo>
                              <a:cubicBezTo>
                                <a:pt x="12836" y="57340"/>
                                <a:pt x="0" y="44504"/>
                                <a:pt x="0" y="28670"/>
                              </a:cubicBezTo>
                              <a:cubicBezTo>
                                <a:pt x="0" y="12836"/>
                                <a:pt x="12836" y="0"/>
                                <a:pt x="28670" y="0"/>
                              </a:cubicBezTo>
                              <a:cubicBezTo>
                                <a:pt x="44504" y="0"/>
                                <a:pt x="57341" y="12836"/>
                                <a:pt x="57341" y="28670"/>
                              </a:cubicBezTo>
                              <a:close/>
                            </a:path>
                          </a:pathLst>
                        </a:custGeom>
                        <ask:type>
                          <ask:lineSketchScribble/>
                        </ask:type>
                      </ask:lineSketchStyleProps>
                    </a:ext>
                  </a:extLst>
                </a:ln>
              </p:spPr>
              <p:txBody>
                <a:bodyPr rtlCol="0" anchor="ctr"/>
                <a:lstStyle/>
                <a:p>
                  <a:endParaRPr lang="fr-FR" sz="1400"/>
                </a:p>
              </p:txBody>
            </p:sp>
            <p:sp>
              <p:nvSpPr>
                <p:cNvPr id="59" name="Forme libre : forme 58">
                  <a:extLst>
                    <a:ext uri="{FF2B5EF4-FFF2-40B4-BE49-F238E27FC236}">
                      <a16:creationId xmlns:a16="http://schemas.microsoft.com/office/drawing/2014/main" id="{BBB463F3-8D68-E6CF-DFA6-8C7C55658C41}"/>
                    </a:ext>
                  </a:extLst>
                </p:cNvPr>
                <p:cNvSpPr/>
                <p:nvPr/>
              </p:nvSpPr>
              <p:spPr>
                <a:xfrm>
                  <a:off x="792670" y="2426399"/>
                  <a:ext cx="11334" cy="105441"/>
                </a:xfrm>
                <a:custGeom>
                  <a:avLst/>
                  <a:gdLst>
                    <a:gd name="connsiteX0" fmla="*/ 0 w 52090"/>
                    <a:gd name="connsiteY0" fmla="*/ 0 h 492091"/>
                    <a:gd name="connsiteX1" fmla="*/ 52094 w 52090"/>
                    <a:gd name="connsiteY1" fmla="*/ 492095 h 492091"/>
                  </a:gdLst>
                  <a:ahLst/>
                  <a:cxnLst>
                    <a:cxn ang="0">
                      <a:pos x="connsiteX0" y="connsiteY0"/>
                    </a:cxn>
                    <a:cxn ang="0">
                      <a:pos x="connsiteX1" y="connsiteY1"/>
                    </a:cxn>
                  </a:cxnLst>
                  <a:rect l="l" t="t" r="r" b="b"/>
                  <a:pathLst>
                    <a:path w="52090" h="492091" fill="none" extrusionOk="0">
                      <a:moveTo>
                        <a:pt x="0" y="0"/>
                      </a:moveTo>
                      <a:cubicBezTo>
                        <a:pt x="40973" y="118843"/>
                        <a:pt x="22151" y="349223"/>
                        <a:pt x="52094" y="492095"/>
                      </a:cubicBezTo>
                    </a:path>
                    <a:path w="52090" h="492091" stroke="0" extrusionOk="0">
                      <a:moveTo>
                        <a:pt x="0" y="0"/>
                      </a:moveTo>
                      <a:cubicBezTo>
                        <a:pt x="37972" y="156668"/>
                        <a:pt x="16833" y="315268"/>
                        <a:pt x="52094" y="492095"/>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1867498947">
                        <a:custGeom>
                          <a:avLst/>
                          <a:gdLst>
                            <a:gd name="connsiteX0" fmla="*/ 0 w 11334"/>
                            <a:gd name="connsiteY0" fmla="*/ 0 h 105441"/>
                            <a:gd name="connsiteX1" fmla="*/ 11335 w 11334"/>
                            <a:gd name="connsiteY1" fmla="*/ 105442 h 105441"/>
                          </a:gdLst>
                          <a:ahLst/>
                          <a:cxnLst>
                            <a:cxn ang="0">
                              <a:pos x="connsiteX0" y="connsiteY0"/>
                            </a:cxn>
                            <a:cxn ang="0">
                              <a:pos x="connsiteX1" y="connsiteY1"/>
                            </a:cxn>
                          </a:cxnLst>
                          <a:rect l="l" t="t" r="r" b="b"/>
                          <a:pathLst>
                            <a:path w="11334" h="105441">
                              <a:moveTo>
                                <a:pt x="0" y="0"/>
                              </a:moveTo>
                              <a:lnTo>
                                <a:pt x="11335" y="105442"/>
                              </a:lnTo>
                            </a:path>
                          </a:pathLst>
                        </a:custGeom>
                        <ask:type>
                          <ask:lineSketchScribble/>
                        </ask:type>
                      </ask:lineSketchStyleProps>
                    </a:ext>
                  </a:extLst>
                </a:ln>
              </p:spPr>
              <p:txBody>
                <a:bodyPr rtlCol="0" anchor="ctr"/>
                <a:lstStyle/>
                <a:p>
                  <a:endParaRPr lang="fr-FR" sz="1400"/>
                </a:p>
              </p:txBody>
            </p:sp>
            <p:sp>
              <p:nvSpPr>
                <p:cNvPr id="60" name="Forme libre : forme 59">
                  <a:extLst>
                    <a:ext uri="{FF2B5EF4-FFF2-40B4-BE49-F238E27FC236}">
                      <a16:creationId xmlns:a16="http://schemas.microsoft.com/office/drawing/2014/main" id="{39937BF2-6399-7115-CE32-2F0F8F23607A}"/>
                    </a:ext>
                  </a:extLst>
                </p:cNvPr>
                <p:cNvSpPr/>
                <p:nvPr/>
              </p:nvSpPr>
              <p:spPr>
                <a:xfrm>
                  <a:off x="835152" y="2428970"/>
                  <a:ext cx="14074" cy="103441"/>
                </a:xfrm>
                <a:custGeom>
                  <a:avLst/>
                  <a:gdLst>
                    <a:gd name="connsiteX0" fmla="*/ 0 w 64682"/>
                    <a:gd name="connsiteY0" fmla="*/ 482761 h 482757"/>
                    <a:gd name="connsiteX1" fmla="*/ 57347 w 64682"/>
                    <a:gd name="connsiteY1" fmla="*/ 0 h 482757"/>
                  </a:gdLst>
                  <a:ahLst/>
                  <a:cxnLst>
                    <a:cxn ang="0">
                      <a:pos x="connsiteX0" y="connsiteY0"/>
                    </a:cxn>
                    <a:cxn ang="0">
                      <a:pos x="connsiteX1" y="connsiteY1"/>
                    </a:cxn>
                  </a:cxnLst>
                  <a:rect l="l" t="t" r="r" b="b"/>
                  <a:pathLst>
                    <a:path w="64682" h="482757" extrusionOk="0">
                      <a:moveTo>
                        <a:pt x="0" y="482761"/>
                      </a:moveTo>
                      <a:cubicBezTo>
                        <a:pt x="-5854" y="502198"/>
                        <a:pt x="132471" y="295611"/>
                        <a:pt x="57347"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141219351">
                        <a:custGeom>
                          <a:avLst/>
                          <a:gdLst>
                            <a:gd name="connsiteX0" fmla="*/ 0 w 14074"/>
                            <a:gd name="connsiteY0" fmla="*/ 103442 h 103441"/>
                            <a:gd name="connsiteX1" fmla="*/ 12478 w 14074"/>
                            <a:gd name="connsiteY1" fmla="*/ 0 h 103441"/>
                          </a:gdLst>
                          <a:ahLst/>
                          <a:cxnLst>
                            <a:cxn ang="0">
                              <a:pos x="connsiteX0" y="connsiteY0"/>
                            </a:cxn>
                            <a:cxn ang="0">
                              <a:pos x="connsiteX1" y="connsiteY1"/>
                            </a:cxn>
                          </a:cxnLst>
                          <a:rect l="l" t="t" r="r" b="b"/>
                          <a:pathLst>
                            <a:path w="14074" h="103441">
                              <a:moveTo>
                                <a:pt x="0" y="103442"/>
                              </a:moveTo>
                              <a:cubicBezTo>
                                <a:pt x="0" y="103442"/>
                                <a:pt x="19717" y="69533"/>
                                <a:pt x="12478" y="0"/>
                              </a:cubicBezTo>
                            </a:path>
                          </a:pathLst>
                        </a:custGeom>
                        <ask:type>
                          <ask:lineSketchScribble/>
                        </ask:type>
                      </ask:lineSketchStyleProps>
                    </a:ext>
                  </a:extLst>
                </a:ln>
              </p:spPr>
              <p:txBody>
                <a:bodyPr rtlCol="0" anchor="ctr"/>
                <a:lstStyle/>
                <a:p>
                  <a:endParaRPr lang="fr-FR" sz="1400"/>
                </a:p>
              </p:txBody>
            </p:sp>
            <p:sp>
              <p:nvSpPr>
                <p:cNvPr id="61" name="Forme libre : forme 60">
                  <a:extLst>
                    <a:ext uri="{FF2B5EF4-FFF2-40B4-BE49-F238E27FC236}">
                      <a16:creationId xmlns:a16="http://schemas.microsoft.com/office/drawing/2014/main" id="{F251014D-7392-CE2A-FD82-C0D270511CD7}"/>
                    </a:ext>
                  </a:extLst>
                </p:cNvPr>
                <p:cNvSpPr/>
                <p:nvPr/>
              </p:nvSpPr>
              <p:spPr>
                <a:xfrm>
                  <a:off x="756904" y="2373773"/>
                  <a:ext cx="51006" cy="37957"/>
                </a:xfrm>
                <a:custGeom>
                  <a:avLst/>
                  <a:gdLst>
                    <a:gd name="connsiteX0" fmla="*/ 110535 w 234418"/>
                    <a:gd name="connsiteY0" fmla="*/ 177145 h 177145"/>
                    <a:gd name="connsiteX1" fmla="*/ 13787 w 234418"/>
                    <a:gd name="connsiteY1" fmla="*/ 81569 h 177145"/>
                    <a:gd name="connsiteX2" fmla="*/ 13787 w 234418"/>
                    <a:gd name="connsiteY2" fmla="*/ 14000 h 177145"/>
                    <a:gd name="connsiteX3" fmla="*/ 13787 w 234418"/>
                    <a:gd name="connsiteY3" fmla="*/ 14000 h 177145"/>
                    <a:gd name="connsiteX4" fmla="*/ 80326 w 234418"/>
                    <a:gd name="connsiteY4" fmla="*/ 14000 h 177145"/>
                    <a:gd name="connsiteX5" fmla="*/ 234418 w 234418"/>
                    <a:gd name="connsiteY5" fmla="*/ 164698 h 177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418" h="177145" extrusionOk="0">
                      <a:moveTo>
                        <a:pt x="110535" y="177145"/>
                      </a:moveTo>
                      <a:cubicBezTo>
                        <a:pt x="81669" y="150341"/>
                        <a:pt x="50073" y="94989"/>
                        <a:pt x="13787" y="81569"/>
                      </a:cubicBezTo>
                      <a:cubicBezTo>
                        <a:pt x="-11780" y="60798"/>
                        <a:pt x="-5874" y="33892"/>
                        <a:pt x="13787" y="14000"/>
                      </a:cubicBezTo>
                      <a:lnTo>
                        <a:pt x="13787" y="14000"/>
                      </a:lnTo>
                      <a:cubicBezTo>
                        <a:pt x="28598" y="-4475"/>
                        <a:pt x="59679" y="1754"/>
                        <a:pt x="80326" y="14000"/>
                      </a:cubicBezTo>
                      <a:cubicBezTo>
                        <a:pt x="158894" y="71483"/>
                        <a:pt x="172978" y="108793"/>
                        <a:pt x="234418" y="164698"/>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304591974">
                        <a:custGeom>
                          <a:avLst/>
                          <a:gdLst>
                            <a:gd name="connsiteX0" fmla="*/ 24051 w 51006"/>
                            <a:gd name="connsiteY0" fmla="*/ 37957 h 37957"/>
                            <a:gd name="connsiteX1" fmla="*/ 3000 w 51006"/>
                            <a:gd name="connsiteY1" fmla="*/ 17478 h 37957"/>
                            <a:gd name="connsiteX2" fmla="*/ 3000 w 51006"/>
                            <a:gd name="connsiteY2" fmla="*/ 3000 h 37957"/>
                            <a:gd name="connsiteX3" fmla="*/ 3000 w 51006"/>
                            <a:gd name="connsiteY3" fmla="*/ 3000 h 37957"/>
                            <a:gd name="connsiteX4" fmla="*/ 17478 w 51006"/>
                            <a:gd name="connsiteY4" fmla="*/ 3000 h 37957"/>
                            <a:gd name="connsiteX5" fmla="*/ 51006 w 51006"/>
                            <a:gd name="connsiteY5" fmla="*/ 35290 h 3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06" h="37957">
                              <a:moveTo>
                                <a:pt x="24051" y="37957"/>
                              </a:moveTo>
                              <a:lnTo>
                                <a:pt x="3000" y="17478"/>
                              </a:lnTo>
                              <a:cubicBezTo>
                                <a:pt x="-1000" y="13478"/>
                                <a:pt x="-1000" y="7001"/>
                                <a:pt x="3000" y="3000"/>
                              </a:cubicBezTo>
                              <a:lnTo>
                                <a:pt x="3000" y="3000"/>
                              </a:lnTo>
                              <a:cubicBezTo>
                                <a:pt x="7001" y="-1000"/>
                                <a:pt x="13478" y="-1000"/>
                                <a:pt x="17478" y="3000"/>
                              </a:cubicBezTo>
                              <a:lnTo>
                                <a:pt x="51006" y="35290"/>
                              </a:lnTo>
                            </a:path>
                          </a:pathLst>
                        </a:custGeom>
                        <ask:type>
                          <ask:lineSketchScribble/>
                        </ask:type>
                      </ask:lineSketchStyleProps>
                    </a:ext>
                  </a:extLst>
                </a:ln>
              </p:spPr>
              <p:txBody>
                <a:bodyPr rtlCol="0" anchor="ctr"/>
                <a:lstStyle/>
                <a:p>
                  <a:endParaRPr lang="fr-FR" sz="1400"/>
                </a:p>
              </p:txBody>
            </p:sp>
            <p:sp>
              <p:nvSpPr>
                <p:cNvPr id="62" name="Forme libre : forme 61">
                  <a:extLst>
                    <a:ext uri="{FF2B5EF4-FFF2-40B4-BE49-F238E27FC236}">
                      <a16:creationId xmlns:a16="http://schemas.microsoft.com/office/drawing/2014/main" id="{AF9AE930-88D7-A85E-30F2-8EB46A59E73D}"/>
                    </a:ext>
                  </a:extLst>
                </p:cNvPr>
                <p:cNvSpPr/>
                <p:nvPr/>
              </p:nvSpPr>
              <p:spPr>
                <a:xfrm>
                  <a:off x="846582" y="2369868"/>
                  <a:ext cx="41576" cy="55864"/>
                </a:xfrm>
                <a:custGeom>
                  <a:avLst/>
                  <a:gdLst>
                    <a:gd name="connsiteX0" fmla="*/ 0 w 191079"/>
                    <a:gd name="connsiteY0" fmla="*/ 260715 h 260716"/>
                    <a:gd name="connsiteX1" fmla="*/ 177291 w 191079"/>
                    <a:gd name="connsiteY1" fmla="*/ 81569 h 260716"/>
                    <a:gd name="connsiteX2" fmla="*/ 177291 w 191079"/>
                    <a:gd name="connsiteY2" fmla="*/ 14000 h 260716"/>
                    <a:gd name="connsiteX3" fmla="*/ 177291 w 191079"/>
                    <a:gd name="connsiteY3" fmla="*/ 14000 h 260716"/>
                    <a:gd name="connsiteX4" fmla="*/ 110751 w 191079"/>
                    <a:gd name="connsiteY4" fmla="*/ 14000 h 260716"/>
                    <a:gd name="connsiteX5" fmla="*/ 73980 w 191079"/>
                    <a:gd name="connsiteY5" fmla="*/ 50011 h 260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079" h="260716" extrusionOk="0">
                      <a:moveTo>
                        <a:pt x="0" y="260715"/>
                      </a:moveTo>
                      <a:cubicBezTo>
                        <a:pt x="27541" y="216088"/>
                        <a:pt x="127946" y="154165"/>
                        <a:pt x="177291" y="81569"/>
                      </a:cubicBezTo>
                      <a:cubicBezTo>
                        <a:pt x="193866" y="56625"/>
                        <a:pt x="196369" y="37854"/>
                        <a:pt x="177291" y="14000"/>
                      </a:cubicBezTo>
                      <a:lnTo>
                        <a:pt x="177291" y="14000"/>
                      </a:lnTo>
                      <a:cubicBezTo>
                        <a:pt x="153645" y="673"/>
                        <a:pt x="130573" y="889"/>
                        <a:pt x="110751" y="14000"/>
                      </a:cubicBezTo>
                      <a:cubicBezTo>
                        <a:pt x="96808" y="32917"/>
                        <a:pt x="85169" y="35868"/>
                        <a:pt x="73980" y="50011"/>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769721722">
                        <a:custGeom>
                          <a:avLst/>
                          <a:gdLst>
                            <a:gd name="connsiteX0" fmla="*/ 0 w 41576"/>
                            <a:gd name="connsiteY0" fmla="*/ 55864 h 55864"/>
                            <a:gd name="connsiteX1" fmla="*/ 38576 w 41576"/>
                            <a:gd name="connsiteY1" fmla="*/ 17478 h 55864"/>
                            <a:gd name="connsiteX2" fmla="*/ 38576 w 41576"/>
                            <a:gd name="connsiteY2" fmla="*/ 3000 h 55864"/>
                            <a:gd name="connsiteX3" fmla="*/ 38576 w 41576"/>
                            <a:gd name="connsiteY3" fmla="*/ 3000 h 55864"/>
                            <a:gd name="connsiteX4" fmla="*/ 24098 w 41576"/>
                            <a:gd name="connsiteY4" fmla="*/ 3000 h 55864"/>
                            <a:gd name="connsiteX5" fmla="*/ 16097 w 41576"/>
                            <a:gd name="connsiteY5" fmla="*/ 10716 h 55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576" h="55864">
                              <a:moveTo>
                                <a:pt x="0" y="55864"/>
                              </a:moveTo>
                              <a:lnTo>
                                <a:pt x="38576" y="17478"/>
                              </a:lnTo>
                              <a:cubicBezTo>
                                <a:pt x="42577" y="13478"/>
                                <a:pt x="42577" y="7001"/>
                                <a:pt x="38576" y="3000"/>
                              </a:cubicBezTo>
                              <a:lnTo>
                                <a:pt x="38576" y="3000"/>
                              </a:lnTo>
                              <a:cubicBezTo>
                                <a:pt x="34576" y="-1000"/>
                                <a:pt x="28099" y="-1000"/>
                                <a:pt x="24098" y="3000"/>
                              </a:cubicBezTo>
                              <a:lnTo>
                                <a:pt x="16097" y="10716"/>
                              </a:lnTo>
                            </a:path>
                          </a:pathLst>
                        </a:custGeom>
                        <ask:type>
                          <ask:lineSketchScribble/>
                        </ask:type>
                      </ask:lineSketchStyleProps>
                    </a:ext>
                  </a:extLst>
                </a:ln>
              </p:spPr>
              <p:txBody>
                <a:bodyPr rtlCol="0" anchor="ctr"/>
                <a:lstStyle/>
                <a:p>
                  <a:endParaRPr lang="fr-FR" sz="1400"/>
                </a:p>
              </p:txBody>
            </p:sp>
            <p:sp>
              <p:nvSpPr>
                <p:cNvPr id="63" name="Forme libre : forme 62">
                  <a:extLst>
                    <a:ext uri="{FF2B5EF4-FFF2-40B4-BE49-F238E27FC236}">
                      <a16:creationId xmlns:a16="http://schemas.microsoft.com/office/drawing/2014/main" id="{CB62BBFB-460B-3F6C-7E1C-88E3259F50FA}"/>
                    </a:ext>
                  </a:extLst>
                </p:cNvPr>
                <p:cNvSpPr/>
                <p:nvPr/>
              </p:nvSpPr>
              <p:spPr>
                <a:xfrm>
                  <a:off x="821436" y="2484977"/>
                  <a:ext cx="3619" cy="51625"/>
                </a:xfrm>
                <a:custGeom>
                  <a:avLst/>
                  <a:gdLst>
                    <a:gd name="connsiteX0" fmla="*/ 16633 w 16633"/>
                    <a:gd name="connsiteY0" fmla="*/ 0 h 240933"/>
                    <a:gd name="connsiteX1" fmla="*/ 0 w 16633"/>
                    <a:gd name="connsiteY1" fmla="*/ 240937 h 240933"/>
                  </a:gdLst>
                  <a:ahLst/>
                  <a:cxnLst>
                    <a:cxn ang="0">
                      <a:pos x="connsiteX0" y="connsiteY0"/>
                    </a:cxn>
                    <a:cxn ang="0">
                      <a:pos x="connsiteX1" y="connsiteY1"/>
                    </a:cxn>
                  </a:cxnLst>
                  <a:rect l="l" t="t" r="r" b="b"/>
                  <a:pathLst>
                    <a:path w="16633" h="240933" fill="none" extrusionOk="0">
                      <a:moveTo>
                        <a:pt x="16633" y="0"/>
                      </a:moveTo>
                      <a:cubicBezTo>
                        <a:pt x="26342" y="57763"/>
                        <a:pt x="-19251" y="175420"/>
                        <a:pt x="0" y="240937"/>
                      </a:cubicBezTo>
                    </a:path>
                    <a:path w="16633" h="240933" stroke="0" extrusionOk="0">
                      <a:moveTo>
                        <a:pt x="16633" y="0"/>
                      </a:moveTo>
                      <a:cubicBezTo>
                        <a:pt x="13631" y="119271"/>
                        <a:pt x="-9642" y="149469"/>
                        <a:pt x="0" y="240937"/>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2554329307">
                        <a:custGeom>
                          <a:avLst/>
                          <a:gdLst>
                            <a:gd name="connsiteX0" fmla="*/ 3619 w 3619"/>
                            <a:gd name="connsiteY0" fmla="*/ 0 h 51625"/>
                            <a:gd name="connsiteX1" fmla="*/ 0 w 3619"/>
                            <a:gd name="connsiteY1" fmla="*/ 51626 h 51625"/>
                          </a:gdLst>
                          <a:ahLst/>
                          <a:cxnLst>
                            <a:cxn ang="0">
                              <a:pos x="connsiteX0" y="connsiteY0"/>
                            </a:cxn>
                            <a:cxn ang="0">
                              <a:pos x="connsiteX1" y="connsiteY1"/>
                            </a:cxn>
                          </a:cxnLst>
                          <a:rect l="l" t="t" r="r" b="b"/>
                          <a:pathLst>
                            <a:path w="3619" h="51625">
                              <a:moveTo>
                                <a:pt x="3619" y="0"/>
                              </a:moveTo>
                              <a:lnTo>
                                <a:pt x="0" y="51626"/>
                              </a:lnTo>
                            </a:path>
                          </a:pathLst>
                        </a:custGeom>
                        <ask:type>
                          <ask:lineSketchScribble/>
                        </ask:type>
                      </ask:lineSketchStyleProps>
                    </a:ext>
                  </a:extLst>
                </a:ln>
              </p:spPr>
              <p:txBody>
                <a:bodyPr rtlCol="0" anchor="ctr"/>
                <a:lstStyle/>
                <a:p>
                  <a:endParaRPr lang="fr-FR" sz="1400"/>
                </a:p>
              </p:txBody>
            </p:sp>
            <p:sp>
              <p:nvSpPr>
                <p:cNvPr id="70" name="Forme libre : forme 69">
                  <a:extLst>
                    <a:ext uri="{FF2B5EF4-FFF2-40B4-BE49-F238E27FC236}">
                      <a16:creationId xmlns:a16="http://schemas.microsoft.com/office/drawing/2014/main" id="{CFE3776A-9757-1F94-F52B-A0DE1E47C871}"/>
                    </a:ext>
                  </a:extLst>
                </p:cNvPr>
                <p:cNvSpPr/>
                <p:nvPr/>
              </p:nvSpPr>
              <p:spPr>
                <a:xfrm>
                  <a:off x="865822" y="2394014"/>
                  <a:ext cx="69818" cy="77723"/>
                </a:xfrm>
                <a:custGeom>
                  <a:avLst/>
                  <a:gdLst>
                    <a:gd name="connsiteX0" fmla="*/ 320876 w 320876"/>
                    <a:gd name="connsiteY0" fmla="*/ 0 h 362732"/>
                    <a:gd name="connsiteX1" fmla="*/ 320876 w 320876"/>
                    <a:gd name="connsiteY1" fmla="*/ 362736 h 362732"/>
                    <a:gd name="connsiteX2" fmla="*/ 0 w 320876"/>
                    <a:gd name="connsiteY2" fmla="*/ 362736 h 362732"/>
                  </a:gdLst>
                  <a:ahLst/>
                  <a:cxnLst>
                    <a:cxn ang="0">
                      <a:pos x="connsiteX0" y="connsiteY0"/>
                    </a:cxn>
                    <a:cxn ang="0">
                      <a:pos x="connsiteX1" y="connsiteY1"/>
                    </a:cxn>
                    <a:cxn ang="0">
                      <a:pos x="connsiteX2" y="connsiteY2"/>
                    </a:cxn>
                  </a:cxnLst>
                  <a:rect l="l" t="t" r="r" b="b"/>
                  <a:pathLst>
                    <a:path w="320876" h="362732" extrusionOk="0">
                      <a:moveTo>
                        <a:pt x="320876" y="0"/>
                      </a:moveTo>
                      <a:cubicBezTo>
                        <a:pt x="332846" y="173360"/>
                        <a:pt x="312485" y="244303"/>
                        <a:pt x="320876" y="362736"/>
                      </a:cubicBezTo>
                      <a:cubicBezTo>
                        <a:pt x="225440" y="380628"/>
                        <a:pt x="134290" y="353841"/>
                        <a:pt x="0" y="362736"/>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982338371">
                        <a:custGeom>
                          <a:avLst/>
                          <a:gdLst>
                            <a:gd name="connsiteX0" fmla="*/ 69818 w 69818"/>
                            <a:gd name="connsiteY0" fmla="*/ 0 h 77723"/>
                            <a:gd name="connsiteX1" fmla="*/ 69818 w 69818"/>
                            <a:gd name="connsiteY1" fmla="*/ 77724 h 77723"/>
                            <a:gd name="connsiteX2" fmla="*/ 0 w 69818"/>
                            <a:gd name="connsiteY2" fmla="*/ 77724 h 77723"/>
                          </a:gdLst>
                          <a:ahLst/>
                          <a:cxnLst>
                            <a:cxn ang="0">
                              <a:pos x="connsiteX0" y="connsiteY0"/>
                            </a:cxn>
                            <a:cxn ang="0">
                              <a:pos x="connsiteX1" y="connsiteY1"/>
                            </a:cxn>
                            <a:cxn ang="0">
                              <a:pos x="connsiteX2" y="connsiteY2"/>
                            </a:cxn>
                          </a:cxnLst>
                          <a:rect l="l" t="t" r="r" b="b"/>
                          <a:pathLst>
                            <a:path w="69818" h="77723">
                              <a:moveTo>
                                <a:pt x="69818" y="0"/>
                              </a:moveTo>
                              <a:lnTo>
                                <a:pt x="69818" y="77724"/>
                              </a:lnTo>
                              <a:lnTo>
                                <a:pt x="0" y="77724"/>
                              </a:lnTo>
                            </a:path>
                          </a:pathLst>
                        </a:custGeom>
                        <ask:type>
                          <ask:lineSketchScribble/>
                        </ask:type>
                      </ask:lineSketchStyleProps>
                    </a:ext>
                  </a:extLst>
                </a:ln>
              </p:spPr>
              <p:txBody>
                <a:bodyPr rtlCol="0" anchor="ctr"/>
                <a:lstStyle/>
                <a:p>
                  <a:endParaRPr lang="fr-FR" sz="1400"/>
                </a:p>
              </p:txBody>
            </p:sp>
            <p:grpSp>
              <p:nvGrpSpPr>
                <p:cNvPr id="71" name="Graphique 1789">
                  <a:extLst>
                    <a:ext uri="{FF2B5EF4-FFF2-40B4-BE49-F238E27FC236}">
                      <a16:creationId xmlns:a16="http://schemas.microsoft.com/office/drawing/2014/main" id="{FED14597-9A25-20A6-323B-927C5FBD1B92}"/>
                    </a:ext>
                  </a:extLst>
                </p:cNvPr>
                <p:cNvGrpSpPr/>
                <p:nvPr/>
              </p:nvGrpSpPr>
              <p:grpSpPr>
                <a:xfrm>
                  <a:off x="747236" y="2299526"/>
                  <a:ext cx="49434" cy="24765"/>
                  <a:chOff x="747236" y="2299526"/>
                  <a:chExt cx="49434" cy="24765"/>
                </a:xfrm>
                <a:noFill/>
              </p:grpSpPr>
              <p:sp>
                <p:nvSpPr>
                  <p:cNvPr id="74" name="Forme libre : forme 73">
                    <a:extLst>
                      <a:ext uri="{FF2B5EF4-FFF2-40B4-BE49-F238E27FC236}">
                        <a16:creationId xmlns:a16="http://schemas.microsoft.com/office/drawing/2014/main" id="{6AD43ECF-66C3-7B18-7731-3AD4A1A90135}"/>
                      </a:ext>
                    </a:extLst>
                  </p:cNvPr>
                  <p:cNvSpPr/>
                  <p:nvPr/>
                </p:nvSpPr>
                <p:spPr>
                  <a:xfrm>
                    <a:off x="747236" y="2299526"/>
                    <a:ext cx="2762" cy="11430"/>
                  </a:xfrm>
                  <a:custGeom>
                    <a:avLst/>
                    <a:gdLst>
                      <a:gd name="connsiteX0" fmla="*/ 12694 w 12694"/>
                      <a:gd name="connsiteY0" fmla="*/ 53344 h 53344"/>
                      <a:gd name="connsiteX1" fmla="*/ 0 w 12694"/>
                      <a:gd name="connsiteY1" fmla="*/ 0 h 53344"/>
                    </a:gdLst>
                    <a:ahLst/>
                    <a:cxnLst>
                      <a:cxn ang="0">
                        <a:pos x="connsiteX0" y="connsiteY0"/>
                      </a:cxn>
                      <a:cxn ang="0">
                        <a:pos x="connsiteX1" y="connsiteY1"/>
                      </a:cxn>
                    </a:cxnLst>
                    <a:rect l="l" t="t" r="r" b="b"/>
                    <a:pathLst>
                      <a:path w="12694" h="53344" extrusionOk="0">
                        <a:moveTo>
                          <a:pt x="12694" y="53344"/>
                        </a:moveTo>
                        <a:cubicBezTo>
                          <a:pt x="7053" y="39031"/>
                          <a:pt x="-68" y="14562"/>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842652022">
                          <a:custGeom>
                            <a:avLst/>
                            <a:gdLst>
                              <a:gd name="connsiteX0" fmla="*/ 2762 w 2762"/>
                              <a:gd name="connsiteY0" fmla="*/ 11430 h 11430"/>
                              <a:gd name="connsiteX1" fmla="*/ 0 w 2762"/>
                              <a:gd name="connsiteY1" fmla="*/ 0 h 11430"/>
                            </a:gdLst>
                            <a:ahLst/>
                            <a:cxnLst>
                              <a:cxn ang="0">
                                <a:pos x="connsiteX0" y="connsiteY0"/>
                              </a:cxn>
                              <a:cxn ang="0">
                                <a:pos x="connsiteX1" y="connsiteY1"/>
                              </a:cxn>
                            </a:cxnLst>
                            <a:rect l="l" t="t" r="r" b="b"/>
                            <a:pathLst>
                              <a:path w="2762" h="11430">
                                <a:moveTo>
                                  <a:pt x="2762" y="11430"/>
                                </a:moveTo>
                                <a:cubicBezTo>
                                  <a:pt x="953" y="8001"/>
                                  <a:pt x="0" y="4096"/>
                                  <a:pt x="0" y="0"/>
                                </a:cubicBezTo>
                              </a:path>
                            </a:pathLst>
                          </a:custGeom>
                          <ask:type>
                            <ask:lineSketchScribble/>
                          </ask:type>
                        </ask:lineSketchStyleProps>
                      </a:ext>
                    </a:extLst>
                  </a:ln>
                </p:spPr>
                <p:txBody>
                  <a:bodyPr rtlCol="0" anchor="ctr"/>
                  <a:lstStyle/>
                  <a:p>
                    <a:endParaRPr lang="fr-FR" sz="1400"/>
                  </a:p>
                </p:txBody>
              </p:sp>
              <p:sp>
                <p:nvSpPr>
                  <p:cNvPr id="75" name="Forme libre : forme 74">
                    <a:extLst>
                      <a:ext uri="{FF2B5EF4-FFF2-40B4-BE49-F238E27FC236}">
                        <a16:creationId xmlns:a16="http://schemas.microsoft.com/office/drawing/2014/main" id="{7291B837-A6DF-0CB7-D118-F720E2FF9A39}"/>
                      </a:ext>
                    </a:extLst>
                  </p:cNvPr>
                  <p:cNvSpPr/>
                  <p:nvPr/>
                </p:nvSpPr>
                <p:spPr>
                  <a:xfrm>
                    <a:off x="764095" y="2299526"/>
                    <a:ext cx="32575" cy="24765"/>
                  </a:xfrm>
                  <a:custGeom>
                    <a:avLst/>
                    <a:gdLst>
                      <a:gd name="connsiteX0" fmla="*/ 149715 w 149711"/>
                      <a:gd name="connsiteY0" fmla="*/ 0 h 115578"/>
                      <a:gd name="connsiteX1" fmla="*/ 35898 w 149711"/>
                      <a:gd name="connsiteY1" fmla="*/ 115578 h 115578"/>
                      <a:gd name="connsiteX2" fmla="*/ 0 w 149711"/>
                      <a:gd name="connsiteY2" fmla="*/ 109800 h 115578"/>
                    </a:gdLst>
                    <a:ahLst/>
                    <a:cxnLst>
                      <a:cxn ang="0">
                        <a:pos x="connsiteX0" y="connsiteY0"/>
                      </a:cxn>
                      <a:cxn ang="0">
                        <a:pos x="connsiteX1" y="connsiteY1"/>
                      </a:cxn>
                      <a:cxn ang="0">
                        <a:pos x="connsiteX2" y="connsiteY2"/>
                      </a:cxn>
                    </a:cxnLst>
                    <a:rect l="l" t="t" r="r" b="b"/>
                    <a:pathLst>
                      <a:path w="149711" h="115578" extrusionOk="0">
                        <a:moveTo>
                          <a:pt x="149715" y="0"/>
                        </a:moveTo>
                        <a:cubicBezTo>
                          <a:pt x="144173" y="58471"/>
                          <a:pt x="103522" y="124570"/>
                          <a:pt x="35898" y="115578"/>
                        </a:cubicBezTo>
                        <a:cubicBezTo>
                          <a:pt x="25524" y="117354"/>
                          <a:pt x="11997" y="110950"/>
                          <a:pt x="0" y="10980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1805405183">
                          <a:custGeom>
                            <a:avLst/>
                            <a:gdLst>
                              <a:gd name="connsiteX0" fmla="*/ 32576 w 32575"/>
                              <a:gd name="connsiteY0" fmla="*/ 0 h 24765"/>
                              <a:gd name="connsiteX1" fmla="*/ 7811 w 32575"/>
                              <a:gd name="connsiteY1" fmla="*/ 24765 h 24765"/>
                              <a:gd name="connsiteX2" fmla="*/ 0 w 32575"/>
                              <a:gd name="connsiteY2" fmla="*/ 23527 h 24765"/>
                            </a:gdLst>
                            <a:ahLst/>
                            <a:cxnLst>
                              <a:cxn ang="0">
                                <a:pos x="connsiteX0" y="connsiteY0"/>
                              </a:cxn>
                              <a:cxn ang="0">
                                <a:pos x="connsiteX1" y="connsiteY1"/>
                              </a:cxn>
                              <a:cxn ang="0">
                                <a:pos x="connsiteX2" y="connsiteY2"/>
                              </a:cxn>
                            </a:cxnLst>
                            <a:rect l="l" t="t" r="r" b="b"/>
                            <a:pathLst>
                              <a:path w="32575" h="24765">
                                <a:moveTo>
                                  <a:pt x="32576" y="0"/>
                                </a:moveTo>
                                <a:cubicBezTo>
                                  <a:pt x="32576" y="13621"/>
                                  <a:pt x="21526" y="24765"/>
                                  <a:pt x="7811" y="24765"/>
                                </a:cubicBezTo>
                                <a:cubicBezTo>
                                  <a:pt x="5048" y="24765"/>
                                  <a:pt x="2477" y="24289"/>
                                  <a:pt x="0" y="23527"/>
                                </a:cubicBezTo>
                              </a:path>
                            </a:pathLst>
                          </a:custGeom>
                          <ask:type>
                            <ask:lineSketchScribble/>
                          </ask:type>
                        </ask:lineSketchStyleProps>
                      </a:ext>
                    </a:extLst>
                  </a:ln>
                </p:spPr>
                <p:txBody>
                  <a:bodyPr rtlCol="0" anchor="ctr"/>
                  <a:lstStyle/>
                  <a:p>
                    <a:endParaRPr lang="fr-FR" sz="1400"/>
                  </a:p>
                </p:txBody>
              </p:sp>
            </p:grpSp>
            <p:sp>
              <p:nvSpPr>
                <p:cNvPr id="72" name="Forme libre : forme 71">
                  <a:extLst>
                    <a:ext uri="{FF2B5EF4-FFF2-40B4-BE49-F238E27FC236}">
                      <a16:creationId xmlns:a16="http://schemas.microsoft.com/office/drawing/2014/main" id="{B6AD38E1-64E7-9179-8037-62DBACE966EE}"/>
                    </a:ext>
                  </a:extLst>
                </p:cNvPr>
                <p:cNvSpPr/>
                <p:nvPr/>
              </p:nvSpPr>
              <p:spPr>
                <a:xfrm>
                  <a:off x="695325" y="2043113"/>
                  <a:ext cx="9525" cy="9525"/>
                </a:xfrm>
                <a:custGeom>
                  <a:avLst/>
                  <a:gdLst/>
                  <a:ahLst/>
                  <a:cxnLst/>
                  <a:rect l="l" t="t" r="r" b="b"/>
                  <a:pathLst>
                    <a:path w="9525" h="9525"/>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444418490">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sp>
              <p:nvSpPr>
                <p:cNvPr id="73" name="Forme libre : forme 72">
                  <a:extLst>
                    <a:ext uri="{FF2B5EF4-FFF2-40B4-BE49-F238E27FC236}">
                      <a16:creationId xmlns:a16="http://schemas.microsoft.com/office/drawing/2014/main" id="{FF167359-8BEA-C446-C4AA-9E31295E2BF8}"/>
                    </a:ext>
                  </a:extLst>
                </p:cNvPr>
                <p:cNvSpPr/>
                <p:nvPr/>
              </p:nvSpPr>
              <p:spPr>
                <a:xfrm>
                  <a:off x="799242" y="2467737"/>
                  <a:ext cx="31527" cy="9525"/>
                </a:xfrm>
                <a:custGeom>
                  <a:avLst/>
                  <a:gdLst>
                    <a:gd name="connsiteX0" fmla="*/ 0 w 144894"/>
                    <a:gd name="connsiteY0" fmla="*/ 0 h 44453"/>
                    <a:gd name="connsiteX1" fmla="*/ 144898 w 144894"/>
                    <a:gd name="connsiteY1" fmla="*/ 0 h 44453"/>
                  </a:gdLst>
                  <a:ahLst/>
                  <a:cxnLst>
                    <a:cxn ang="0">
                      <a:pos x="connsiteX0" y="connsiteY0"/>
                    </a:cxn>
                    <a:cxn ang="0">
                      <a:pos x="connsiteX1" y="connsiteY1"/>
                    </a:cxn>
                  </a:cxnLst>
                  <a:rect l="l" t="t" r="r" b="b"/>
                  <a:pathLst>
                    <a:path w="144894" h="44453" fill="none" extrusionOk="0">
                      <a:moveTo>
                        <a:pt x="0" y="0"/>
                      </a:moveTo>
                      <a:cubicBezTo>
                        <a:pt x="63887" y="-10537"/>
                        <a:pt x="113661" y="6110"/>
                        <a:pt x="144898" y="0"/>
                      </a:cubicBezTo>
                    </a:path>
                    <a:path w="144894" h="44453" stroke="0" extrusionOk="0">
                      <a:moveTo>
                        <a:pt x="0" y="0"/>
                      </a:moveTo>
                      <a:cubicBezTo>
                        <a:pt x="33244" y="-16322"/>
                        <a:pt x="102074" y="17234"/>
                        <a:pt x="144898" y="0"/>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4261519608">
                        <a:custGeom>
                          <a:avLst/>
                          <a:gdLst>
                            <a:gd name="connsiteX0" fmla="*/ 0 w 31527"/>
                            <a:gd name="connsiteY0" fmla="*/ 0 h 9525"/>
                            <a:gd name="connsiteX1" fmla="*/ 31528 w 31527"/>
                            <a:gd name="connsiteY1" fmla="*/ 0 h 9525"/>
                          </a:gdLst>
                          <a:ahLst/>
                          <a:cxnLst>
                            <a:cxn ang="0">
                              <a:pos x="connsiteX0" y="connsiteY0"/>
                            </a:cxn>
                            <a:cxn ang="0">
                              <a:pos x="connsiteX1" y="connsiteY1"/>
                            </a:cxn>
                          </a:cxnLst>
                          <a:rect l="l" t="t" r="r" b="b"/>
                          <a:pathLst>
                            <a:path w="31527" h="9525">
                              <a:moveTo>
                                <a:pt x="0" y="0"/>
                              </a:moveTo>
                              <a:lnTo>
                                <a:pt x="31528" y="0"/>
                              </a:lnTo>
                            </a:path>
                          </a:pathLst>
                        </a:custGeom>
                        <ask:type>
                          <ask:lineSketchScribble/>
                        </ask:type>
                      </ask:lineSketchStyleProps>
                    </a:ext>
                  </a:extLst>
                </a:ln>
              </p:spPr>
              <p:txBody>
                <a:bodyPr rtlCol="0" anchor="ctr"/>
                <a:lstStyle/>
                <a:p>
                  <a:endParaRPr lang="fr-FR" sz="1400"/>
                </a:p>
              </p:txBody>
            </p:sp>
          </p:grpSp>
          <p:sp>
            <p:nvSpPr>
              <p:cNvPr id="33" name="Forme libre : forme 32">
                <a:extLst>
                  <a:ext uri="{FF2B5EF4-FFF2-40B4-BE49-F238E27FC236}">
                    <a16:creationId xmlns:a16="http://schemas.microsoft.com/office/drawing/2014/main" id="{564B2851-ADD1-CF02-BFC9-BE4DD11611C6}"/>
                  </a:ext>
                </a:extLst>
              </p:cNvPr>
              <p:cNvSpPr/>
              <p:nvPr/>
            </p:nvSpPr>
            <p:spPr>
              <a:xfrm>
                <a:off x="890396" y="2312765"/>
                <a:ext cx="24288" cy="30860"/>
              </a:xfrm>
              <a:custGeom>
                <a:avLst/>
                <a:gdLst>
                  <a:gd name="connsiteX0" fmla="*/ 0 w 111625"/>
                  <a:gd name="connsiteY0" fmla="*/ 0 h 144023"/>
                  <a:gd name="connsiteX1" fmla="*/ 61722 w 111625"/>
                  <a:gd name="connsiteY1" fmla="*/ 144027 h 144023"/>
                  <a:gd name="connsiteX2" fmla="*/ 111629 w 111625"/>
                  <a:gd name="connsiteY2" fmla="*/ 62677 h 144023"/>
                </a:gdLst>
                <a:ahLst/>
                <a:cxnLst>
                  <a:cxn ang="0">
                    <a:pos x="connsiteX0" y="connsiteY0"/>
                  </a:cxn>
                  <a:cxn ang="0">
                    <a:pos x="connsiteX1" y="connsiteY1"/>
                  </a:cxn>
                  <a:cxn ang="0">
                    <a:pos x="connsiteX2" y="connsiteY2"/>
                  </a:cxn>
                </a:cxnLst>
                <a:rect l="l" t="t" r="r" b="b"/>
                <a:pathLst>
                  <a:path w="111625" h="144023" extrusionOk="0">
                    <a:moveTo>
                      <a:pt x="0" y="0"/>
                    </a:moveTo>
                    <a:cubicBezTo>
                      <a:pt x="34299" y="38434"/>
                      <a:pt x="39389" y="92360"/>
                      <a:pt x="61722" y="144027"/>
                    </a:cubicBezTo>
                    <a:cubicBezTo>
                      <a:pt x="63892" y="120218"/>
                      <a:pt x="100925" y="99829"/>
                      <a:pt x="111629" y="62677"/>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402588222">
                      <a:custGeom>
                        <a:avLst/>
                        <a:gdLst>
                          <a:gd name="connsiteX0" fmla="*/ 0 w 24288"/>
                          <a:gd name="connsiteY0" fmla="*/ 0 h 30860"/>
                          <a:gd name="connsiteX1" fmla="*/ 13430 w 24288"/>
                          <a:gd name="connsiteY1" fmla="*/ 30861 h 30860"/>
                          <a:gd name="connsiteX2" fmla="*/ 24289 w 24288"/>
                          <a:gd name="connsiteY2" fmla="*/ 13430 h 30860"/>
                        </a:gdLst>
                        <a:ahLst/>
                        <a:cxnLst>
                          <a:cxn ang="0">
                            <a:pos x="connsiteX0" y="connsiteY0"/>
                          </a:cxn>
                          <a:cxn ang="0">
                            <a:pos x="connsiteX1" y="connsiteY1"/>
                          </a:cxn>
                          <a:cxn ang="0">
                            <a:pos x="connsiteX2" y="connsiteY2"/>
                          </a:cxn>
                        </a:cxnLst>
                        <a:rect l="l" t="t" r="r" b="b"/>
                        <a:pathLst>
                          <a:path w="24288" h="30860">
                            <a:moveTo>
                              <a:pt x="0" y="0"/>
                            </a:moveTo>
                            <a:lnTo>
                              <a:pt x="13430" y="30861"/>
                            </a:lnTo>
                            <a:lnTo>
                              <a:pt x="24289" y="13430"/>
                            </a:lnTo>
                          </a:path>
                        </a:pathLst>
                      </a:custGeom>
                      <ask:type>
                        <ask:lineSketchScribble/>
                      </ask:type>
                    </ask:lineSketchStyleProps>
                  </a:ext>
                </a:extLst>
              </a:ln>
            </p:spPr>
            <p:txBody>
              <a:bodyPr rtlCol="0" anchor="ctr"/>
              <a:lstStyle/>
              <a:p>
                <a:endParaRPr lang="fr-FR" sz="1400"/>
              </a:p>
            </p:txBody>
          </p:sp>
        </p:grpSp>
        <p:grpSp>
          <p:nvGrpSpPr>
            <p:cNvPr id="14" name="Graphique 1789">
              <a:extLst>
                <a:ext uri="{FF2B5EF4-FFF2-40B4-BE49-F238E27FC236}">
                  <a16:creationId xmlns:a16="http://schemas.microsoft.com/office/drawing/2014/main" id="{A6C27B2A-CA32-1D26-A25D-B9815F65D00F}"/>
                </a:ext>
              </a:extLst>
            </p:cNvPr>
            <p:cNvGrpSpPr/>
            <p:nvPr/>
          </p:nvGrpSpPr>
          <p:grpSpPr>
            <a:xfrm>
              <a:off x="758190" y="2245805"/>
              <a:ext cx="30384" cy="29551"/>
              <a:chOff x="758190" y="2245805"/>
              <a:chExt cx="30384" cy="29551"/>
            </a:xfrm>
            <a:noFill/>
          </p:grpSpPr>
          <p:sp>
            <p:nvSpPr>
              <p:cNvPr id="28" name="Forme libre : forme 27">
                <a:extLst>
                  <a:ext uri="{FF2B5EF4-FFF2-40B4-BE49-F238E27FC236}">
                    <a16:creationId xmlns:a16="http://schemas.microsoft.com/office/drawing/2014/main" id="{CE73157D-659C-EE82-DECF-7FCBE2BB4CA6}"/>
                  </a:ext>
                </a:extLst>
              </p:cNvPr>
              <p:cNvSpPr/>
              <p:nvPr/>
            </p:nvSpPr>
            <p:spPr>
              <a:xfrm>
                <a:off x="758190" y="2246186"/>
                <a:ext cx="9525" cy="7048"/>
              </a:xfrm>
              <a:custGeom>
                <a:avLst/>
                <a:gdLst>
                  <a:gd name="connsiteX0" fmla="*/ 0 w 43776"/>
                  <a:gd name="connsiteY0" fmla="*/ 0 h 32893"/>
                  <a:gd name="connsiteX1" fmla="*/ 0 w 43776"/>
                  <a:gd name="connsiteY1" fmla="*/ 32893 h 32893"/>
                </a:gdLst>
                <a:ahLst/>
                <a:cxnLst>
                  <a:cxn ang="0">
                    <a:pos x="connsiteX0" y="connsiteY0"/>
                  </a:cxn>
                  <a:cxn ang="0">
                    <a:pos x="connsiteX1" y="connsiteY1"/>
                  </a:cxn>
                </a:cxnLst>
                <a:rect l="l" t="t" r="r" b="b"/>
                <a:pathLst>
                  <a:path w="43776" h="32893" fill="none" extrusionOk="0">
                    <a:moveTo>
                      <a:pt x="0" y="0"/>
                    </a:moveTo>
                    <a:cubicBezTo>
                      <a:pt x="1520" y="13883"/>
                      <a:pt x="-2199" y="23637"/>
                      <a:pt x="0" y="32893"/>
                    </a:cubicBezTo>
                  </a:path>
                  <a:path w="43776" h="32893" stroke="0" extrusionOk="0">
                    <a:moveTo>
                      <a:pt x="0" y="0"/>
                    </a:moveTo>
                    <a:cubicBezTo>
                      <a:pt x="2835" y="6971"/>
                      <a:pt x="-2119" y="25716"/>
                      <a:pt x="0" y="32893"/>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198869943">
                      <a:custGeom>
                        <a:avLst/>
                        <a:gdLst>
                          <a:gd name="connsiteX0" fmla="*/ 0 w 9525"/>
                          <a:gd name="connsiteY0" fmla="*/ 0 h 7048"/>
                          <a:gd name="connsiteX1" fmla="*/ 0 w 9525"/>
                          <a:gd name="connsiteY1" fmla="*/ 7048 h 7048"/>
                        </a:gdLst>
                        <a:ahLst/>
                        <a:cxnLst>
                          <a:cxn ang="0">
                            <a:pos x="connsiteX0" y="connsiteY0"/>
                          </a:cxn>
                          <a:cxn ang="0">
                            <a:pos x="connsiteX1" y="connsiteY1"/>
                          </a:cxn>
                        </a:cxnLst>
                        <a:rect l="l" t="t" r="r" b="b"/>
                        <a:pathLst>
                          <a:path w="9525" h="7048">
                            <a:moveTo>
                              <a:pt x="0" y="0"/>
                            </a:moveTo>
                            <a:lnTo>
                              <a:pt x="0" y="7048"/>
                            </a:lnTo>
                          </a:path>
                        </a:pathLst>
                      </a:custGeom>
                      <ask:type>
                        <ask:lineSketchScribble/>
                      </ask:type>
                    </ask:lineSketchStyleProps>
                  </a:ext>
                </a:extLst>
              </a:ln>
            </p:spPr>
            <p:txBody>
              <a:bodyPr rtlCol="0" anchor="ctr"/>
              <a:lstStyle/>
              <a:p>
                <a:endParaRPr lang="fr-FR" sz="1400"/>
              </a:p>
            </p:txBody>
          </p:sp>
          <p:sp>
            <p:nvSpPr>
              <p:cNvPr id="29" name="Forme libre : forme 28">
                <a:extLst>
                  <a:ext uri="{FF2B5EF4-FFF2-40B4-BE49-F238E27FC236}">
                    <a16:creationId xmlns:a16="http://schemas.microsoft.com/office/drawing/2014/main" id="{2B5BC3FE-59B9-DE10-2B10-262E6B0668A0}"/>
                  </a:ext>
                </a:extLst>
              </p:cNvPr>
              <p:cNvSpPr/>
              <p:nvPr/>
            </p:nvSpPr>
            <p:spPr>
              <a:xfrm>
                <a:off x="788574" y="2245805"/>
                <a:ext cx="9525" cy="7048"/>
              </a:xfrm>
              <a:custGeom>
                <a:avLst/>
                <a:gdLst>
                  <a:gd name="connsiteX0" fmla="*/ 0 w 43776"/>
                  <a:gd name="connsiteY0" fmla="*/ 0 h 32893"/>
                  <a:gd name="connsiteX1" fmla="*/ 0 w 43776"/>
                  <a:gd name="connsiteY1" fmla="*/ 32897 h 32893"/>
                </a:gdLst>
                <a:ahLst/>
                <a:cxnLst>
                  <a:cxn ang="0">
                    <a:pos x="connsiteX0" y="connsiteY0"/>
                  </a:cxn>
                  <a:cxn ang="0">
                    <a:pos x="connsiteX1" y="connsiteY1"/>
                  </a:cxn>
                </a:cxnLst>
                <a:rect l="l" t="t" r="r" b="b"/>
                <a:pathLst>
                  <a:path w="43776" h="32893" fill="none" extrusionOk="0">
                    <a:moveTo>
                      <a:pt x="0" y="0"/>
                    </a:moveTo>
                    <a:cubicBezTo>
                      <a:pt x="784" y="7057"/>
                      <a:pt x="-1564" y="19212"/>
                      <a:pt x="0" y="32897"/>
                    </a:cubicBezTo>
                  </a:path>
                  <a:path w="43776" h="32893" stroke="0" extrusionOk="0">
                    <a:moveTo>
                      <a:pt x="0" y="0"/>
                    </a:moveTo>
                    <a:cubicBezTo>
                      <a:pt x="1911" y="6737"/>
                      <a:pt x="-375" y="19412"/>
                      <a:pt x="0" y="32897"/>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1839571816">
                      <a:custGeom>
                        <a:avLst/>
                        <a:gdLst>
                          <a:gd name="connsiteX0" fmla="*/ 0 w 9525"/>
                          <a:gd name="connsiteY0" fmla="*/ 0 h 7048"/>
                          <a:gd name="connsiteX1" fmla="*/ 0 w 9525"/>
                          <a:gd name="connsiteY1" fmla="*/ 7049 h 7048"/>
                        </a:gdLst>
                        <a:ahLst/>
                        <a:cxnLst>
                          <a:cxn ang="0">
                            <a:pos x="connsiteX0" y="connsiteY0"/>
                          </a:cxn>
                          <a:cxn ang="0">
                            <a:pos x="connsiteX1" y="connsiteY1"/>
                          </a:cxn>
                        </a:cxnLst>
                        <a:rect l="l" t="t" r="r" b="b"/>
                        <a:pathLst>
                          <a:path w="9525" h="7048">
                            <a:moveTo>
                              <a:pt x="0" y="0"/>
                            </a:moveTo>
                            <a:lnTo>
                              <a:pt x="0" y="7049"/>
                            </a:lnTo>
                          </a:path>
                        </a:pathLst>
                      </a:custGeom>
                      <ask:type>
                        <ask:lineSketchScribble/>
                      </ask:type>
                    </ask:lineSketchStyleProps>
                  </a:ext>
                </a:extLst>
              </a:ln>
            </p:spPr>
            <p:txBody>
              <a:bodyPr rtlCol="0" anchor="ctr"/>
              <a:lstStyle/>
              <a:p>
                <a:endParaRPr lang="fr-FR" sz="1400"/>
              </a:p>
            </p:txBody>
          </p:sp>
          <p:sp>
            <p:nvSpPr>
              <p:cNvPr id="30" name="Forme libre : forme 29">
                <a:extLst>
                  <a:ext uri="{FF2B5EF4-FFF2-40B4-BE49-F238E27FC236}">
                    <a16:creationId xmlns:a16="http://schemas.microsoft.com/office/drawing/2014/main" id="{2DD123B7-64ED-D0F9-C5B7-5462DC21E693}"/>
                  </a:ext>
                </a:extLst>
              </p:cNvPr>
              <p:cNvSpPr/>
              <p:nvPr/>
            </p:nvSpPr>
            <p:spPr>
              <a:xfrm>
                <a:off x="767810" y="2272570"/>
                <a:ext cx="13335" cy="2786"/>
              </a:xfrm>
              <a:custGeom>
                <a:avLst/>
                <a:gdLst>
                  <a:gd name="connsiteX0" fmla="*/ 61285 w 61286"/>
                  <a:gd name="connsiteY0" fmla="*/ 0 h 13002"/>
                  <a:gd name="connsiteX1" fmla="*/ 0 w 61286"/>
                  <a:gd name="connsiteY1" fmla="*/ 0 h 13002"/>
                </a:gdLst>
                <a:ahLst/>
                <a:cxnLst>
                  <a:cxn ang="0">
                    <a:pos x="connsiteX0" y="connsiteY0"/>
                  </a:cxn>
                  <a:cxn ang="0">
                    <a:pos x="connsiteX1" y="connsiteY1"/>
                  </a:cxn>
                </a:cxnLst>
                <a:rect l="l" t="t" r="r" b="b"/>
                <a:pathLst>
                  <a:path w="61286" h="13002" extrusionOk="0">
                    <a:moveTo>
                      <a:pt x="61285" y="0"/>
                    </a:moveTo>
                    <a:cubicBezTo>
                      <a:pt x="45129" y="22976"/>
                      <a:pt x="13117" y="21045"/>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512464122">
                      <a:custGeom>
                        <a:avLst/>
                        <a:gdLst>
                          <a:gd name="connsiteX0" fmla="*/ 13335 w 13335"/>
                          <a:gd name="connsiteY0" fmla="*/ 0 h 2786"/>
                          <a:gd name="connsiteX1" fmla="*/ 0 w 13335"/>
                          <a:gd name="connsiteY1" fmla="*/ 0 h 2786"/>
                        </a:gdLst>
                        <a:ahLst/>
                        <a:cxnLst>
                          <a:cxn ang="0">
                            <a:pos x="connsiteX0" y="connsiteY0"/>
                          </a:cxn>
                          <a:cxn ang="0">
                            <a:pos x="connsiteX1" y="connsiteY1"/>
                          </a:cxn>
                        </a:cxnLst>
                        <a:rect l="l" t="t" r="r" b="b"/>
                        <a:pathLst>
                          <a:path w="13335" h="2786">
                            <a:moveTo>
                              <a:pt x="13335" y="0"/>
                            </a:moveTo>
                            <a:cubicBezTo>
                              <a:pt x="9620" y="3715"/>
                              <a:pt x="3715" y="3715"/>
                              <a:pt x="0" y="0"/>
                            </a:cubicBezTo>
                          </a:path>
                        </a:pathLst>
                      </a:custGeom>
                      <ask:type>
                        <ask:lineSketchScribble/>
                      </ask:type>
                    </ask:lineSketchStyleProps>
                  </a:ext>
                </a:extLst>
              </a:ln>
            </p:spPr>
            <p:txBody>
              <a:bodyPr rtlCol="0" anchor="ctr"/>
              <a:lstStyle/>
              <a:p>
                <a:endParaRPr lang="fr-FR" sz="1400"/>
              </a:p>
            </p:txBody>
          </p:sp>
        </p:grpSp>
        <p:grpSp>
          <p:nvGrpSpPr>
            <p:cNvPr id="15" name="Graphique 1789">
              <a:extLst>
                <a:ext uri="{FF2B5EF4-FFF2-40B4-BE49-F238E27FC236}">
                  <a16:creationId xmlns:a16="http://schemas.microsoft.com/office/drawing/2014/main" id="{08A344C6-AE99-59AA-2F53-4C68E3CD36DB}"/>
                </a:ext>
              </a:extLst>
            </p:cNvPr>
            <p:cNvGrpSpPr/>
            <p:nvPr/>
          </p:nvGrpSpPr>
          <p:grpSpPr>
            <a:xfrm>
              <a:off x="810577" y="2361629"/>
              <a:ext cx="21717" cy="21145"/>
              <a:chOff x="810577" y="2361629"/>
              <a:chExt cx="21717" cy="21145"/>
            </a:xfrm>
            <a:noFill/>
          </p:grpSpPr>
          <p:sp>
            <p:nvSpPr>
              <p:cNvPr id="25" name="Forme libre : forme 24">
                <a:extLst>
                  <a:ext uri="{FF2B5EF4-FFF2-40B4-BE49-F238E27FC236}">
                    <a16:creationId xmlns:a16="http://schemas.microsoft.com/office/drawing/2014/main" id="{76905EFE-9FF1-49BA-370C-9CEA7B990E44}"/>
                  </a:ext>
                </a:extLst>
              </p:cNvPr>
              <p:cNvSpPr/>
              <p:nvPr/>
            </p:nvSpPr>
            <p:spPr>
              <a:xfrm>
                <a:off x="810577" y="2361819"/>
                <a:ext cx="9525" cy="5048"/>
              </a:xfrm>
              <a:custGeom>
                <a:avLst/>
                <a:gdLst>
                  <a:gd name="connsiteX0" fmla="*/ 0 w 43776"/>
                  <a:gd name="connsiteY0" fmla="*/ 0 h 23559"/>
                  <a:gd name="connsiteX1" fmla="*/ 0 w 43776"/>
                  <a:gd name="connsiteY1" fmla="*/ 23559 h 23559"/>
                </a:gdLst>
                <a:ahLst/>
                <a:cxnLst>
                  <a:cxn ang="0">
                    <a:pos x="connsiteX0" y="connsiteY0"/>
                  </a:cxn>
                  <a:cxn ang="0">
                    <a:pos x="connsiteX1" y="connsiteY1"/>
                  </a:cxn>
                </a:cxnLst>
                <a:rect l="l" t="t" r="r" b="b"/>
                <a:pathLst>
                  <a:path w="43776" h="23559" fill="none" extrusionOk="0">
                    <a:moveTo>
                      <a:pt x="0" y="0"/>
                    </a:moveTo>
                    <a:cubicBezTo>
                      <a:pt x="229" y="10365"/>
                      <a:pt x="-1403" y="14299"/>
                      <a:pt x="0" y="23559"/>
                    </a:cubicBezTo>
                  </a:path>
                  <a:path w="43776" h="23559" stroke="0" extrusionOk="0">
                    <a:moveTo>
                      <a:pt x="0" y="0"/>
                    </a:moveTo>
                    <a:cubicBezTo>
                      <a:pt x="1248" y="11295"/>
                      <a:pt x="-2048" y="17179"/>
                      <a:pt x="0" y="23559"/>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1516025601">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sk:type>
                        <ask:lineSketchScribble/>
                      </ask:type>
                    </ask:lineSketchStyleProps>
                  </a:ext>
                </a:extLst>
              </a:ln>
            </p:spPr>
            <p:txBody>
              <a:bodyPr rtlCol="0" anchor="ctr"/>
              <a:lstStyle/>
              <a:p>
                <a:endParaRPr lang="fr-FR" sz="1400"/>
              </a:p>
            </p:txBody>
          </p:sp>
          <p:sp>
            <p:nvSpPr>
              <p:cNvPr id="26" name="Forme libre : forme 25">
                <a:extLst>
                  <a:ext uri="{FF2B5EF4-FFF2-40B4-BE49-F238E27FC236}">
                    <a16:creationId xmlns:a16="http://schemas.microsoft.com/office/drawing/2014/main" id="{78FC7398-FDB7-22FE-056B-4B5CBA5F1159}"/>
                  </a:ext>
                </a:extLst>
              </p:cNvPr>
              <p:cNvSpPr/>
              <p:nvPr/>
            </p:nvSpPr>
            <p:spPr>
              <a:xfrm>
                <a:off x="832294" y="2361629"/>
                <a:ext cx="9525" cy="5048"/>
              </a:xfrm>
              <a:custGeom>
                <a:avLst/>
                <a:gdLst>
                  <a:gd name="connsiteX0" fmla="*/ 0 w 43776"/>
                  <a:gd name="connsiteY0" fmla="*/ 0 h 23559"/>
                  <a:gd name="connsiteX1" fmla="*/ 0 w 43776"/>
                  <a:gd name="connsiteY1" fmla="*/ 23559 h 23559"/>
                </a:gdLst>
                <a:ahLst/>
                <a:cxnLst>
                  <a:cxn ang="0">
                    <a:pos x="connsiteX0" y="connsiteY0"/>
                  </a:cxn>
                  <a:cxn ang="0">
                    <a:pos x="connsiteX1" y="connsiteY1"/>
                  </a:cxn>
                </a:cxnLst>
                <a:rect l="l" t="t" r="r" b="b"/>
                <a:pathLst>
                  <a:path w="43776" h="23559" fill="none" extrusionOk="0">
                    <a:moveTo>
                      <a:pt x="0" y="0"/>
                    </a:moveTo>
                    <a:cubicBezTo>
                      <a:pt x="1563" y="7380"/>
                      <a:pt x="-2052" y="17253"/>
                      <a:pt x="0" y="23559"/>
                    </a:cubicBezTo>
                  </a:path>
                  <a:path w="43776" h="23559" stroke="0" extrusionOk="0">
                    <a:moveTo>
                      <a:pt x="0" y="0"/>
                    </a:moveTo>
                    <a:cubicBezTo>
                      <a:pt x="2283" y="8588"/>
                      <a:pt x="-2441" y="13479"/>
                      <a:pt x="0" y="23559"/>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156708424">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sk:type>
                        <ask:lineSketchScribble/>
                      </ask:type>
                    </ask:lineSketchStyleProps>
                  </a:ext>
                </a:extLst>
              </a:ln>
            </p:spPr>
            <p:txBody>
              <a:bodyPr rtlCol="0" anchor="ctr"/>
              <a:lstStyle/>
              <a:p>
                <a:endParaRPr lang="fr-FR" sz="1400"/>
              </a:p>
            </p:txBody>
          </p:sp>
          <p:sp>
            <p:nvSpPr>
              <p:cNvPr id="27" name="Forme libre : forme 26">
                <a:extLst>
                  <a:ext uri="{FF2B5EF4-FFF2-40B4-BE49-F238E27FC236}">
                    <a16:creationId xmlns:a16="http://schemas.microsoft.com/office/drawing/2014/main" id="{D8E60EA4-5E8D-B5E3-205D-16C34F3E36E7}"/>
                  </a:ext>
                </a:extLst>
              </p:cNvPr>
              <p:cNvSpPr/>
              <p:nvPr/>
            </p:nvSpPr>
            <p:spPr>
              <a:xfrm>
                <a:off x="817530" y="2380774"/>
                <a:ext cx="9525" cy="2000"/>
              </a:xfrm>
              <a:custGeom>
                <a:avLst/>
                <a:gdLst>
                  <a:gd name="connsiteX0" fmla="*/ 43776 w 43776"/>
                  <a:gd name="connsiteY0" fmla="*/ 0 h 9334"/>
                  <a:gd name="connsiteX1" fmla="*/ 0 w 43776"/>
                  <a:gd name="connsiteY1" fmla="*/ 0 h 9334"/>
                </a:gdLst>
                <a:ahLst/>
                <a:cxnLst>
                  <a:cxn ang="0">
                    <a:pos x="connsiteX0" y="connsiteY0"/>
                  </a:cxn>
                  <a:cxn ang="0">
                    <a:pos x="connsiteX1" y="connsiteY1"/>
                  </a:cxn>
                </a:cxnLst>
                <a:rect l="l" t="t" r="r" b="b"/>
                <a:pathLst>
                  <a:path w="43776" h="9334" extrusionOk="0">
                    <a:moveTo>
                      <a:pt x="43776" y="0"/>
                    </a:moveTo>
                    <a:cubicBezTo>
                      <a:pt x="30256" y="14059"/>
                      <a:pt x="10203" y="16971"/>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3089664244">
                      <a:custGeom>
                        <a:avLst/>
                        <a:gdLst>
                          <a:gd name="connsiteX0" fmla="*/ 9525 w 9525"/>
                          <a:gd name="connsiteY0" fmla="*/ 0 h 2000"/>
                          <a:gd name="connsiteX1" fmla="*/ 0 w 9525"/>
                          <a:gd name="connsiteY1" fmla="*/ 0 h 2000"/>
                        </a:gdLst>
                        <a:ahLst/>
                        <a:cxnLst>
                          <a:cxn ang="0">
                            <a:pos x="connsiteX0" y="connsiteY0"/>
                          </a:cxn>
                          <a:cxn ang="0">
                            <a:pos x="connsiteX1" y="connsiteY1"/>
                          </a:cxn>
                        </a:cxnLst>
                        <a:rect l="l" t="t" r="r" b="b"/>
                        <a:pathLst>
                          <a:path w="9525" h="2000">
                            <a:moveTo>
                              <a:pt x="9525" y="0"/>
                            </a:moveTo>
                            <a:cubicBezTo>
                              <a:pt x="6858" y="2667"/>
                              <a:pt x="2572" y="2667"/>
                              <a:pt x="0" y="0"/>
                            </a:cubicBezTo>
                          </a:path>
                        </a:pathLst>
                      </a:custGeom>
                      <ask:type>
                        <ask:lineSketchScribble/>
                      </ask:type>
                    </ask:lineSketchStyleProps>
                  </a:ext>
                </a:extLst>
              </a:ln>
            </p:spPr>
            <p:txBody>
              <a:bodyPr rtlCol="0" anchor="ctr"/>
              <a:lstStyle/>
              <a:p>
                <a:endParaRPr lang="fr-FR" sz="1400"/>
              </a:p>
            </p:txBody>
          </p:sp>
        </p:grpSp>
        <p:grpSp>
          <p:nvGrpSpPr>
            <p:cNvPr id="21" name="Graphique 1789">
              <a:extLst>
                <a:ext uri="{FF2B5EF4-FFF2-40B4-BE49-F238E27FC236}">
                  <a16:creationId xmlns:a16="http://schemas.microsoft.com/office/drawing/2014/main" id="{8A9A2984-68BC-79B1-CE18-2C5BCA1AF5D7}"/>
                </a:ext>
              </a:extLst>
            </p:cNvPr>
            <p:cNvGrpSpPr/>
            <p:nvPr/>
          </p:nvGrpSpPr>
          <p:grpSpPr>
            <a:xfrm>
              <a:off x="891730" y="2249234"/>
              <a:ext cx="30384" cy="29265"/>
              <a:chOff x="891730" y="2249234"/>
              <a:chExt cx="30384" cy="29265"/>
            </a:xfrm>
            <a:noFill/>
          </p:grpSpPr>
          <p:sp>
            <p:nvSpPr>
              <p:cNvPr id="22" name="Forme libre : forme 21">
                <a:extLst>
                  <a:ext uri="{FF2B5EF4-FFF2-40B4-BE49-F238E27FC236}">
                    <a16:creationId xmlns:a16="http://schemas.microsoft.com/office/drawing/2014/main" id="{E0698B3C-F8AD-7BD6-3DEA-1FC12E41D731}"/>
                  </a:ext>
                </a:extLst>
              </p:cNvPr>
              <p:cNvSpPr/>
              <p:nvPr/>
            </p:nvSpPr>
            <p:spPr>
              <a:xfrm>
                <a:off x="891730" y="2249234"/>
                <a:ext cx="9525" cy="7048"/>
              </a:xfrm>
              <a:custGeom>
                <a:avLst/>
                <a:gdLst>
                  <a:gd name="connsiteX0" fmla="*/ 0 w 43776"/>
                  <a:gd name="connsiteY0" fmla="*/ 0 h 32893"/>
                  <a:gd name="connsiteX1" fmla="*/ 0 w 43776"/>
                  <a:gd name="connsiteY1" fmla="*/ 32893 h 32893"/>
                </a:gdLst>
                <a:ahLst/>
                <a:cxnLst>
                  <a:cxn ang="0">
                    <a:pos x="connsiteX0" y="connsiteY0"/>
                  </a:cxn>
                  <a:cxn ang="0">
                    <a:pos x="connsiteX1" y="connsiteY1"/>
                  </a:cxn>
                </a:cxnLst>
                <a:rect l="l" t="t" r="r" b="b"/>
                <a:pathLst>
                  <a:path w="43776" h="32893" fill="none" extrusionOk="0">
                    <a:moveTo>
                      <a:pt x="0" y="0"/>
                    </a:moveTo>
                    <a:cubicBezTo>
                      <a:pt x="3123" y="10358"/>
                      <a:pt x="-3290" y="19553"/>
                      <a:pt x="0" y="32893"/>
                    </a:cubicBezTo>
                  </a:path>
                  <a:path w="43776" h="32893" stroke="0" extrusionOk="0">
                    <a:moveTo>
                      <a:pt x="0" y="0"/>
                    </a:moveTo>
                    <a:cubicBezTo>
                      <a:pt x="895" y="15010"/>
                      <a:pt x="-1923" y="22383"/>
                      <a:pt x="0" y="32893"/>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2709430014">
                      <a:custGeom>
                        <a:avLst/>
                        <a:gdLst>
                          <a:gd name="connsiteX0" fmla="*/ 0 w 9525"/>
                          <a:gd name="connsiteY0" fmla="*/ 0 h 7048"/>
                          <a:gd name="connsiteX1" fmla="*/ 0 w 9525"/>
                          <a:gd name="connsiteY1" fmla="*/ 7048 h 7048"/>
                        </a:gdLst>
                        <a:ahLst/>
                        <a:cxnLst>
                          <a:cxn ang="0">
                            <a:pos x="connsiteX0" y="connsiteY0"/>
                          </a:cxn>
                          <a:cxn ang="0">
                            <a:pos x="connsiteX1" y="connsiteY1"/>
                          </a:cxn>
                        </a:cxnLst>
                        <a:rect l="l" t="t" r="r" b="b"/>
                        <a:pathLst>
                          <a:path w="9525" h="7048">
                            <a:moveTo>
                              <a:pt x="0" y="0"/>
                            </a:moveTo>
                            <a:lnTo>
                              <a:pt x="0" y="7048"/>
                            </a:lnTo>
                          </a:path>
                        </a:pathLst>
                      </a:custGeom>
                      <ask:type>
                        <ask:lineSketchScribble/>
                      </ask:type>
                    </ask:lineSketchStyleProps>
                  </a:ext>
                </a:extLst>
              </a:ln>
            </p:spPr>
            <p:txBody>
              <a:bodyPr rtlCol="0" anchor="ctr"/>
              <a:lstStyle/>
              <a:p>
                <a:endParaRPr lang="fr-FR" sz="1400"/>
              </a:p>
            </p:txBody>
          </p:sp>
          <p:sp>
            <p:nvSpPr>
              <p:cNvPr id="23" name="Forme libre : forme 22">
                <a:extLst>
                  <a:ext uri="{FF2B5EF4-FFF2-40B4-BE49-F238E27FC236}">
                    <a16:creationId xmlns:a16="http://schemas.microsoft.com/office/drawing/2014/main" id="{0440D99B-AF62-8B23-DC60-75444CB20C26}"/>
                  </a:ext>
                </a:extLst>
              </p:cNvPr>
              <p:cNvSpPr/>
              <p:nvPr/>
            </p:nvSpPr>
            <p:spPr>
              <a:xfrm>
                <a:off x="922115" y="2249996"/>
                <a:ext cx="9525" cy="6000"/>
              </a:xfrm>
              <a:custGeom>
                <a:avLst/>
                <a:gdLst>
                  <a:gd name="connsiteX0" fmla="*/ 0 w 43776"/>
                  <a:gd name="connsiteY0" fmla="*/ 0 h 28002"/>
                  <a:gd name="connsiteX1" fmla="*/ 0 w 43776"/>
                  <a:gd name="connsiteY1" fmla="*/ 28006 h 28002"/>
                </a:gdLst>
                <a:ahLst/>
                <a:cxnLst>
                  <a:cxn ang="0">
                    <a:pos x="connsiteX0" y="connsiteY0"/>
                  </a:cxn>
                  <a:cxn ang="0">
                    <a:pos x="connsiteX1" y="connsiteY1"/>
                  </a:cxn>
                </a:cxnLst>
                <a:rect l="l" t="t" r="r" b="b"/>
                <a:pathLst>
                  <a:path w="43776" h="28002" fill="none" extrusionOk="0">
                    <a:moveTo>
                      <a:pt x="0" y="0"/>
                    </a:moveTo>
                    <a:cubicBezTo>
                      <a:pt x="3280" y="9044"/>
                      <a:pt x="-3145" y="20377"/>
                      <a:pt x="0" y="28006"/>
                    </a:cubicBezTo>
                  </a:path>
                  <a:path w="43776" h="28002" stroke="0" extrusionOk="0">
                    <a:moveTo>
                      <a:pt x="0" y="0"/>
                    </a:moveTo>
                    <a:cubicBezTo>
                      <a:pt x="858" y="9993"/>
                      <a:pt x="-2821" y="14959"/>
                      <a:pt x="0" y="28006"/>
                    </a:cubicBezTo>
                  </a:path>
                </a:pathLst>
              </a:custGeom>
              <a:ln w="19050" cap="rnd">
                <a:solidFill>
                  <a:schemeClr val="accent4">
                    <a:lumMod val="75000"/>
                  </a:schemeClr>
                </a:solidFill>
                <a:prstDash val="solid"/>
                <a:round/>
                <a:extLst>
                  <a:ext uri="{C807C97D-BFC1-408E-A445-0C87EB9F89A2}">
                    <ask:lineSketchStyleProps xmlns:ask="http://schemas.microsoft.com/office/drawing/2018/sketchyshapes" sd="2755352458">
                      <a:custGeom>
                        <a:avLst/>
                        <a:gdLst>
                          <a:gd name="connsiteX0" fmla="*/ 0 w 9525"/>
                          <a:gd name="connsiteY0" fmla="*/ 0 h 6000"/>
                          <a:gd name="connsiteX1" fmla="*/ 0 w 9525"/>
                          <a:gd name="connsiteY1" fmla="*/ 6001 h 6000"/>
                        </a:gdLst>
                        <a:ahLst/>
                        <a:cxnLst>
                          <a:cxn ang="0">
                            <a:pos x="connsiteX0" y="connsiteY0"/>
                          </a:cxn>
                          <a:cxn ang="0">
                            <a:pos x="connsiteX1" y="connsiteY1"/>
                          </a:cxn>
                        </a:cxnLst>
                        <a:rect l="l" t="t" r="r" b="b"/>
                        <a:pathLst>
                          <a:path w="9525" h="6000">
                            <a:moveTo>
                              <a:pt x="0" y="0"/>
                            </a:moveTo>
                            <a:lnTo>
                              <a:pt x="0" y="6001"/>
                            </a:lnTo>
                          </a:path>
                        </a:pathLst>
                      </a:custGeom>
                      <ask:type>
                        <ask:lineSketchScribble/>
                      </ask:type>
                    </ask:lineSketchStyleProps>
                  </a:ext>
                </a:extLst>
              </a:ln>
            </p:spPr>
            <p:txBody>
              <a:bodyPr rtlCol="0" anchor="ctr"/>
              <a:lstStyle/>
              <a:p>
                <a:endParaRPr lang="fr-FR" sz="1400"/>
              </a:p>
            </p:txBody>
          </p:sp>
          <p:sp>
            <p:nvSpPr>
              <p:cNvPr id="24" name="Forme libre : forme 23">
                <a:extLst>
                  <a:ext uri="{FF2B5EF4-FFF2-40B4-BE49-F238E27FC236}">
                    <a16:creationId xmlns:a16="http://schemas.microsoft.com/office/drawing/2014/main" id="{5B1B0314-543E-9744-7634-90C2C844A5B4}"/>
                  </a:ext>
                </a:extLst>
              </p:cNvPr>
              <p:cNvSpPr/>
              <p:nvPr/>
            </p:nvSpPr>
            <p:spPr>
              <a:xfrm>
                <a:off x="901350" y="2275713"/>
                <a:ext cx="13335" cy="2786"/>
              </a:xfrm>
              <a:custGeom>
                <a:avLst/>
                <a:gdLst>
                  <a:gd name="connsiteX0" fmla="*/ 61285 w 61286"/>
                  <a:gd name="connsiteY0" fmla="*/ 0 h 13002"/>
                  <a:gd name="connsiteX1" fmla="*/ 0 w 61286"/>
                  <a:gd name="connsiteY1" fmla="*/ 0 h 13002"/>
                </a:gdLst>
                <a:ahLst/>
                <a:cxnLst>
                  <a:cxn ang="0">
                    <a:pos x="connsiteX0" y="connsiteY0"/>
                  </a:cxn>
                  <a:cxn ang="0">
                    <a:pos x="connsiteX1" y="connsiteY1"/>
                  </a:cxn>
                </a:cxnLst>
                <a:rect l="l" t="t" r="r" b="b"/>
                <a:pathLst>
                  <a:path w="61286" h="13002" extrusionOk="0">
                    <a:moveTo>
                      <a:pt x="61285" y="0"/>
                    </a:moveTo>
                    <a:cubicBezTo>
                      <a:pt x="43932" y="22236"/>
                      <a:pt x="16043" y="17496"/>
                      <a:pt x="0" y="0"/>
                    </a:cubicBezTo>
                  </a:path>
                </a:pathLst>
              </a:custGeom>
              <a:noFill/>
              <a:ln w="19050" cap="rnd">
                <a:solidFill>
                  <a:schemeClr val="accent4">
                    <a:lumMod val="75000"/>
                  </a:schemeClr>
                </a:solidFill>
                <a:prstDash val="solid"/>
                <a:round/>
                <a:extLst>
                  <a:ext uri="{C807C97D-BFC1-408E-A445-0C87EB9F89A2}">
                    <ask:lineSketchStyleProps xmlns:ask="http://schemas.microsoft.com/office/drawing/2018/sketchyshapes" sd="2538346021">
                      <a:custGeom>
                        <a:avLst/>
                        <a:gdLst>
                          <a:gd name="connsiteX0" fmla="*/ 13335 w 13335"/>
                          <a:gd name="connsiteY0" fmla="*/ 0 h 2786"/>
                          <a:gd name="connsiteX1" fmla="*/ 0 w 13335"/>
                          <a:gd name="connsiteY1" fmla="*/ 0 h 2786"/>
                        </a:gdLst>
                        <a:ahLst/>
                        <a:cxnLst>
                          <a:cxn ang="0">
                            <a:pos x="connsiteX0" y="connsiteY0"/>
                          </a:cxn>
                          <a:cxn ang="0">
                            <a:pos x="connsiteX1" y="connsiteY1"/>
                          </a:cxn>
                        </a:cxnLst>
                        <a:rect l="l" t="t" r="r" b="b"/>
                        <a:pathLst>
                          <a:path w="13335" h="2786">
                            <a:moveTo>
                              <a:pt x="13335" y="0"/>
                            </a:moveTo>
                            <a:cubicBezTo>
                              <a:pt x="9620" y="3715"/>
                              <a:pt x="3715" y="3715"/>
                              <a:pt x="0" y="0"/>
                            </a:cubicBezTo>
                          </a:path>
                        </a:pathLst>
                      </a:custGeom>
                      <ask:type>
                        <ask:lineSketchScribble/>
                      </ask:type>
                    </ask:lineSketchStyleProps>
                  </a:ext>
                </a:extLst>
              </a:ln>
            </p:spPr>
            <p:txBody>
              <a:bodyPr rtlCol="0" anchor="ctr"/>
              <a:lstStyle/>
              <a:p>
                <a:endParaRPr lang="fr-FR" sz="1400"/>
              </a:p>
            </p:txBody>
          </p:sp>
        </p:grpSp>
      </p:grpSp>
      <p:pic>
        <p:nvPicPr>
          <p:cNvPr id="2" name="Picture 2" descr="Cliquez sur le curseur de l'ordinateur de l'icône 3d à la main">
            <a:extLst>
              <a:ext uri="{FF2B5EF4-FFF2-40B4-BE49-F238E27FC236}">
                <a16:creationId xmlns:a16="http://schemas.microsoft.com/office/drawing/2014/main" id="{86AF94D4-EF6C-42FD-9727-553D4E52CE6B}"/>
              </a:ext>
            </a:extLst>
          </p:cNvPr>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18847827">
            <a:off x="9190284" y="5276852"/>
            <a:ext cx="481557" cy="913424"/>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texte 1">
            <a:extLst>
              <a:ext uri="{FF2B5EF4-FFF2-40B4-BE49-F238E27FC236}">
                <a16:creationId xmlns:a16="http://schemas.microsoft.com/office/drawing/2014/main" id="{3EB3DF45-5C78-DEC5-E3AC-9F318035E7E2}"/>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sp>
        <p:nvSpPr>
          <p:cNvPr id="18" name="ZoneTexte 17">
            <a:extLst>
              <a:ext uri="{FF2B5EF4-FFF2-40B4-BE49-F238E27FC236}">
                <a16:creationId xmlns:a16="http://schemas.microsoft.com/office/drawing/2014/main" id="{674DF9B9-23A0-5507-65FD-101D90350AF1}"/>
              </a:ext>
            </a:extLst>
          </p:cNvPr>
          <p:cNvSpPr txBox="1"/>
          <p:nvPr/>
        </p:nvSpPr>
        <p:spPr>
          <a:xfrm rot="474983">
            <a:off x="8375667" y="1646717"/>
            <a:ext cx="3122706" cy="646331"/>
          </a:xfrm>
          <a:custGeom>
            <a:avLst/>
            <a:gdLst>
              <a:gd name="connsiteX0" fmla="*/ 0 w 3122706"/>
              <a:gd name="connsiteY0" fmla="*/ 0 h 646331"/>
              <a:gd name="connsiteX1" fmla="*/ 3122706 w 3122706"/>
              <a:gd name="connsiteY1" fmla="*/ 0 h 646331"/>
              <a:gd name="connsiteX2" fmla="*/ 3122706 w 3122706"/>
              <a:gd name="connsiteY2" fmla="*/ 646331 h 646331"/>
              <a:gd name="connsiteX3" fmla="*/ 0 w 3122706"/>
              <a:gd name="connsiteY3" fmla="*/ 646331 h 646331"/>
              <a:gd name="connsiteX4" fmla="*/ 0 w 3122706"/>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706" h="646331" fill="none" extrusionOk="0">
                <a:moveTo>
                  <a:pt x="0" y="0"/>
                </a:moveTo>
                <a:cubicBezTo>
                  <a:pt x="382676" y="-115514"/>
                  <a:pt x="2387851" y="-120824"/>
                  <a:pt x="3122706" y="0"/>
                </a:cubicBezTo>
                <a:cubicBezTo>
                  <a:pt x="3101375" y="218084"/>
                  <a:pt x="3140453" y="564793"/>
                  <a:pt x="3122706" y="646331"/>
                </a:cubicBezTo>
                <a:cubicBezTo>
                  <a:pt x="1929430" y="734609"/>
                  <a:pt x="334904" y="683521"/>
                  <a:pt x="0" y="646331"/>
                </a:cubicBezTo>
                <a:cubicBezTo>
                  <a:pt x="-7018" y="514615"/>
                  <a:pt x="31375" y="108060"/>
                  <a:pt x="0" y="0"/>
                </a:cubicBezTo>
                <a:close/>
              </a:path>
              <a:path w="3122706" h="646331" stroke="0" extrusionOk="0">
                <a:moveTo>
                  <a:pt x="0" y="0"/>
                </a:moveTo>
                <a:cubicBezTo>
                  <a:pt x="1210826" y="28747"/>
                  <a:pt x="2727691" y="125300"/>
                  <a:pt x="3122706" y="0"/>
                </a:cubicBezTo>
                <a:cubicBezTo>
                  <a:pt x="3109060" y="70988"/>
                  <a:pt x="3071016" y="384823"/>
                  <a:pt x="3122706" y="646331"/>
                </a:cubicBezTo>
                <a:cubicBezTo>
                  <a:pt x="2486059" y="804699"/>
                  <a:pt x="1486502" y="633476"/>
                  <a:pt x="0" y="646331"/>
                </a:cubicBezTo>
                <a:cubicBezTo>
                  <a:pt x="-37552" y="512960"/>
                  <a:pt x="28742" y="291643"/>
                  <a:pt x="0" y="0"/>
                </a:cubicBezTo>
                <a:close/>
              </a:path>
            </a:pathLst>
          </a:custGeom>
          <a:gradFill flip="none" rotWithShape="1">
            <a:gsLst>
              <a:gs pos="0">
                <a:srgbClr val="841F92"/>
              </a:gs>
              <a:gs pos="100000">
                <a:srgbClr val="C90B76"/>
              </a:gs>
            </a:gsLst>
            <a:lin ang="0" scaled="1"/>
            <a:tileRect/>
          </a:gradFill>
          <a:ln>
            <a:solidFill>
              <a:schemeClr val="tx1"/>
            </a:solidFill>
            <a:extLst>
              <a:ext uri="{C807C97D-BFC1-408E-A445-0C87EB9F89A2}">
                <ask:lineSketchStyleProps xmlns:ask="http://schemas.microsoft.com/office/drawing/2018/sketchyshapes" sd="3907190333">
                  <a:prstGeom prst="rect">
                    <a:avLst/>
                  </a:prstGeom>
                  <ask:type>
                    <ask:lineSketchCurved/>
                  </ask:type>
                </ask:lineSketchStyleProps>
              </a:ext>
            </a:extLst>
          </a:ln>
        </p:spPr>
        <p:txBody>
          <a:bodyPr wrap="square">
            <a:spAutoFit/>
          </a:bodyPr>
          <a:lstStyle/>
          <a:p>
            <a:pPr lvl="0" algn="ctr"/>
            <a:r>
              <a:rPr lang="fr-FR" sz="1200" b="1" dirty="0">
                <a:solidFill>
                  <a:schemeClr val="bg1"/>
                </a:solidFill>
                <a:highlight>
                  <a:srgbClr val="DD222C"/>
                </a:highlight>
              </a:rPr>
              <a:t>BOOSTER</a:t>
            </a:r>
            <a:r>
              <a:rPr lang="fr-FR" sz="1200" dirty="0">
                <a:solidFill>
                  <a:schemeClr val="bg1"/>
                </a:solidFill>
              </a:rPr>
              <a:t> </a:t>
            </a:r>
            <a:r>
              <a:rPr lang="fr-FR" sz="1200" dirty="0">
                <a:solidFill>
                  <a:schemeClr val="bg1"/>
                </a:solidFill>
                <a:highlight>
                  <a:srgbClr val="DD222C"/>
                </a:highlight>
              </a:rPr>
              <a:t>Remise de 3 mois</a:t>
            </a:r>
            <a:r>
              <a:rPr lang="fr-FR" sz="1200" dirty="0">
                <a:solidFill>
                  <a:schemeClr val="bg1"/>
                </a:solidFill>
              </a:rPr>
              <a:t> pour toute nouvelle souscription </a:t>
            </a:r>
            <a:r>
              <a:rPr lang="fr-FR" sz="1200" b="1" dirty="0">
                <a:solidFill>
                  <a:schemeClr val="bg1"/>
                </a:solidFill>
              </a:rPr>
              <a:t>MRH formule initial </a:t>
            </a:r>
          </a:p>
          <a:p>
            <a:pPr lvl="0" algn="ctr"/>
            <a:r>
              <a:rPr lang="fr-FR" sz="1200" dirty="0">
                <a:solidFill>
                  <a:schemeClr val="bg1"/>
                </a:solidFill>
              </a:rPr>
              <a:t>(du 01/07 au 30/09)</a:t>
            </a:r>
          </a:p>
        </p:txBody>
      </p:sp>
      <p:pic>
        <p:nvPicPr>
          <p:cNvPr id="20" name="Picture 8" descr="Modèle communique lancement nouveau produit">
            <a:extLst>
              <a:ext uri="{FF2B5EF4-FFF2-40B4-BE49-F238E27FC236}">
                <a16:creationId xmlns:a16="http://schemas.microsoft.com/office/drawing/2014/main" id="{788CB6A3-FE17-470A-61A0-8983A512AAFF}"/>
              </a:ext>
            </a:extLst>
          </p:cNvPr>
          <p:cNvPicPr>
            <a:picLocks noChangeAspect="1" noChangeArrowheads="1"/>
          </p:cNvPicPr>
          <p:nvPr/>
        </p:nvPicPr>
        <p:blipFill>
          <a:blip r:embed="rId11"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64465" y="1998515"/>
            <a:ext cx="483081" cy="407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0123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9364" t="53810" r="66641" b="7484"/>
          <a:stretch/>
        </p:blipFill>
        <p:spPr bwMode="auto">
          <a:xfrm>
            <a:off x="10671399" y="1488639"/>
            <a:ext cx="746461" cy="613392"/>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Ensemble d'icônes de griffonnage, symboles d'entreprise de contour Vecteur gratuit">
            <a:extLst>
              <a:ext uri="{FF2B5EF4-FFF2-40B4-BE49-F238E27FC236}">
                <a16:creationId xmlns:a16="http://schemas.microsoft.com/office/drawing/2014/main" id="{B4675E32-193A-478A-9730-D0E833E3E05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142" t="56021" r="82522" b="13516"/>
          <a:stretch/>
        </p:blipFill>
        <p:spPr bwMode="auto">
          <a:xfrm>
            <a:off x="8794355" y="1609466"/>
            <a:ext cx="664561" cy="3922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714101"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260821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4440088"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6271960"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8103832"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FE86BB2F-8E64-4257-B2DD-814E75A4D142}"/>
              </a:ext>
            </a:extLst>
          </p:cNvPr>
          <p:cNvSpPr/>
          <p:nvPr/>
        </p:nvSpPr>
        <p:spPr>
          <a:xfrm>
            <a:off x="993570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3" name="ZoneTexte 5132">
            <a:extLst>
              <a:ext uri="{FF2B5EF4-FFF2-40B4-BE49-F238E27FC236}">
                <a16:creationId xmlns:a16="http://schemas.microsoft.com/office/drawing/2014/main" id="{298E3582-11F0-4DD4-AFE0-63831E44AD1E}"/>
              </a:ext>
            </a:extLst>
          </p:cNvPr>
          <p:cNvSpPr txBox="1"/>
          <p:nvPr/>
        </p:nvSpPr>
        <p:spPr>
          <a:xfrm>
            <a:off x="710309" y="2529303"/>
            <a:ext cx="1534325"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Nos offres jeunes</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2574035" y="2418833"/>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Actions de marketing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&amp; de com</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4422829" y="2336322"/>
            <a:ext cx="1585466"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Envoyer par email les offres commerciales  à nos clients</a:t>
            </a:r>
          </a:p>
        </p:txBody>
      </p:sp>
      <p:sp>
        <p:nvSpPr>
          <p:cNvPr id="49" name="ZoneTexte 48">
            <a:extLst>
              <a:ext uri="{FF2B5EF4-FFF2-40B4-BE49-F238E27FC236}">
                <a16:creationId xmlns:a16="http://schemas.microsoft.com/office/drawing/2014/main" id="{5FB33449-7F4A-4BD8-BCE9-E9169606FE77}"/>
              </a:ext>
            </a:extLst>
          </p:cNvPr>
          <p:cNvSpPr txBox="1"/>
          <p:nvPr/>
        </p:nvSpPr>
        <p:spPr>
          <a:xfrm>
            <a:off x="6239700" y="2430394"/>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Ambassadeurs jeunes</a:t>
            </a:r>
          </a:p>
        </p:txBody>
      </p:sp>
      <p:sp>
        <p:nvSpPr>
          <p:cNvPr id="50" name="ZoneTexte 49">
            <a:extLst>
              <a:ext uri="{FF2B5EF4-FFF2-40B4-BE49-F238E27FC236}">
                <a16:creationId xmlns:a16="http://schemas.microsoft.com/office/drawing/2014/main" id="{DB34342F-898B-4F4A-B63D-AAEA3F0A876B}"/>
              </a:ext>
            </a:extLst>
          </p:cNvPr>
          <p:cNvSpPr txBox="1"/>
          <p:nvPr/>
        </p:nvSpPr>
        <p:spPr>
          <a:xfrm>
            <a:off x="8086857" y="2418833"/>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écoles &amp; BDE</a:t>
            </a:r>
          </a:p>
        </p:txBody>
      </p:sp>
      <p:sp>
        <p:nvSpPr>
          <p:cNvPr id="51" name="ZoneTexte 50">
            <a:extLst>
              <a:ext uri="{FF2B5EF4-FFF2-40B4-BE49-F238E27FC236}">
                <a16:creationId xmlns:a16="http://schemas.microsoft.com/office/drawing/2014/main" id="{B1D6F53C-1316-40C8-86E5-D1B03D712597}"/>
              </a:ext>
            </a:extLst>
          </p:cNvPr>
          <p:cNvSpPr txBox="1"/>
          <p:nvPr/>
        </p:nvSpPr>
        <p:spPr>
          <a:xfrm>
            <a:off x="9922077" y="2509698"/>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Atelier des décodeurs</a:t>
            </a:r>
          </a:p>
        </p:txBody>
      </p:sp>
      <p:sp>
        <p:nvSpPr>
          <p:cNvPr id="53" name="ZoneTexte 52">
            <a:extLst>
              <a:ext uri="{FF2B5EF4-FFF2-40B4-BE49-F238E27FC236}">
                <a16:creationId xmlns:a16="http://schemas.microsoft.com/office/drawing/2014/main" id="{4FA48F21-8195-4FA0-BBE3-0671111DD476}"/>
              </a:ext>
            </a:extLst>
          </p:cNvPr>
          <p:cNvSpPr txBox="1"/>
          <p:nvPr/>
        </p:nvSpPr>
        <p:spPr>
          <a:xfrm>
            <a:off x="732333" y="3675086"/>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Animation agence</a:t>
            </a:r>
          </a:p>
        </p:txBody>
      </p:sp>
      <p:sp>
        <p:nvSpPr>
          <p:cNvPr id="54" name="ZoneTexte 53">
            <a:extLst>
              <a:ext uri="{FF2B5EF4-FFF2-40B4-BE49-F238E27FC236}">
                <a16:creationId xmlns:a16="http://schemas.microsoft.com/office/drawing/2014/main" id="{039B6BC6-1312-4046-BDDD-CB71A09EBD28}"/>
              </a:ext>
            </a:extLst>
          </p:cNvPr>
          <p:cNvSpPr txBox="1"/>
          <p:nvPr/>
        </p:nvSpPr>
        <p:spPr>
          <a:xfrm>
            <a:off x="2621427" y="3680135"/>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Appel à projets Jeunes</a:t>
            </a:r>
          </a:p>
        </p:txBody>
      </p:sp>
      <p:sp>
        <p:nvSpPr>
          <p:cNvPr id="55" name="ZoneTexte 54">
            <a:extLst>
              <a:ext uri="{FF2B5EF4-FFF2-40B4-BE49-F238E27FC236}">
                <a16:creationId xmlns:a16="http://schemas.microsoft.com/office/drawing/2014/main" id="{9CDDE2AF-A2E7-4967-9BDA-06417EF1A760}"/>
              </a:ext>
            </a:extLst>
          </p:cNvPr>
          <p:cNvSpPr txBox="1"/>
          <p:nvPr/>
        </p:nvSpPr>
        <p:spPr>
          <a:xfrm>
            <a:off x="4440088" y="3574182"/>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En voiture Simone »</a:t>
            </a:r>
          </a:p>
        </p:txBody>
      </p:sp>
      <p:sp>
        <p:nvSpPr>
          <p:cNvPr id="56" name="ZoneTexte 55">
            <a:extLst>
              <a:ext uri="{FF2B5EF4-FFF2-40B4-BE49-F238E27FC236}">
                <a16:creationId xmlns:a16="http://schemas.microsoft.com/office/drawing/2014/main" id="{D486721D-8588-426E-952C-24F5633465F2}"/>
              </a:ext>
            </a:extLst>
          </p:cNvPr>
          <p:cNvSpPr txBox="1"/>
          <p:nvPr/>
        </p:nvSpPr>
        <p:spPr>
          <a:xfrm>
            <a:off x="6257754"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mairies</a:t>
            </a:r>
          </a:p>
        </p:txBody>
      </p:sp>
      <p:sp>
        <p:nvSpPr>
          <p:cNvPr id="57" name="ZoneTexte 56">
            <a:extLst>
              <a:ext uri="{FF2B5EF4-FFF2-40B4-BE49-F238E27FC236}">
                <a16:creationId xmlns:a16="http://schemas.microsoft.com/office/drawing/2014/main" id="{A5C37A2F-47E1-4435-AEC1-12BD41E47F35}"/>
              </a:ext>
            </a:extLst>
          </p:cNvPr>
          <p:cNvSpPr txBox="1"/>
          <p:nvPr/>
        </p:nvSpPr>
        <p:spPr>
          <a:xfrm>
            <a:off x="8099461" y="3711539"/>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Ciblage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Jeunes</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951217"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Et pour aller plus loin…</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894383"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278511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4626731"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6464240"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829842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BFC3A57-3F04-4007-A361-0C998C72CAE2}"/>
              </a:ext>
            </a:extLst>
          </p:cNvPr>
          <p:cNvCxnSpPr>
            <a:cxnSpLocks/>
          </p:cNvCxnSpPr>
          <p:nvPr/>
        </p:nvCxnSpPr>
        <p:spPr>
          <a:xfrm>
            <a:off x="1014465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E34D4CE3-5079-4E43-AD90-EA333E034AB6}"/>
              </a:ext>
            </a:extLst>
          </p:cNvPr>
          <p:cNvCxnSpPr>
            <a:cxnSpLocks/>
          </p:cNvCxnSpPr>
          <p:nvPr/>
        </p:nvCxnSpPr>
        <p:spPr>
          <a:xfrm>
            <a:off x="1014380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8314997"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6468774"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46399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2758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891521"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896641"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2817383"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4599457" y="1482037"/>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6452341" y="14777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8284827"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10159641" y="148925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913841" y="466163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2748426" y="46681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4635990" y="465612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6464245" y="4668190"/>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94" name="ZoneTexte 93">
            <a:extLst>
              <a:ext uri="{FF2B5EF4-FFF2-40B4-BE49-F238E27FC236}">
                <a16:creationId xmlns:a16="http://schemas.microsoft.com/office/drawing/2014/main" id="{4C509D95-6CA7-4E00-BC3E-03E069621119}"/>
              </a:ext>
            </a:extLst>
          </p:cNvPr>
          <p:cNvSpPr txBox="1"/>
          <p:nvPr/>
        </p:nvSpPr>
        <p:spPr>
          <a:xfrm>
            <a:off x="8339823" y="4664133"/>
            <a:ext cx="530915"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11</a:t>
            </a:r>
          </a:p>
        </p:txBody>
      </p:sp>
      <p:sp>
        <p:nvSpPr>
          <p:cNvPr id="96" name="ZoneTexte 95">
            <a:extLst>
              <a:ext uri="{FF2B5EF4-FFF2-40B4-BE49-F238E27FC236}">
                <a16:creationId xmlns:a16="http://schemas.microsoft.com/office/drawing/2014/main" id="{E4ECD001-212B-4CD7-94A0-EEC733EB33AD}"/>
              </a:ext>
            </a:extLst>
          </p:cNvPr>
          <p:cNvSpPr txBox="1"/>
          <p:nvPr/>
        </p:nvSpPr>
        <p:spPr>
          <a:xfrm>
            <a:off x="10135106" y="467044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12</a:t>
            </a:r>
          </a:p>
        </p:txBody>
      </p:sp>
      <p:sp>
        <p:nvSpPr>
          <p:cNvPr id="98" name="Rectangle 97">
            <a:extLst>
              <a:ext uri="{FF2B5EF4-FFF2-40B4-BE49-F238E27FC236}">
                <a16:creationId xmlns:a16="http://schemas.microsoft.com/office/drawing/2014/main" id="{DB59BBA9-BCCD-4B95-8736-891E7499DC1E}"/>
              </a:ext>
            </a:extLst>
          </p:cNvPr>
          <p:cNvSpPr/>
          <p:nvPr/>
        </p:nvSpPr>
        <p:spPr>
          <a:xfrm>
            <a:off x="681768"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Picture 2" descr="Ensemble d'icônes de griffonnage, symboles d'entreprise de contour Vecteur gratuit">
            <a:extLst>
              <a:ext uri="{FF2B5EF4-FFF2-40B4-BE49-F238E27FC236}">
                <a16:creationId xmlns:a16="http://schemas.microsoft.com/office/drawing/2014/main" id="{BEAF2772-D142-4FF5-AC7D-0033B98D0E4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54" t="6655" r="82033" b="46675"/>
          <a:stretch/>
        </p:blipFill>
        <p:spPr bwMode="auto">
          <a:xfrm>
            <a:off x="1460356" y="1474589"/>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nsemble d'icônes de griffonnage, symboles d'entreprise de contour Vecteur gratuit">
            <a:extLst>
              <a:ext uri="{FF2B5EF4-FFF2-40B4-BE49-F238E27FC236}">
                <a16:creationId xmlns:a16="http://schemas.microsoft.com/office/drawing/2014/main" id="{AB26DCED-C71A-4E42-B59F-B322031BCFB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0828" r="68452" b="47404"/>
          <a:stretch/>
        </p:blipFill>
        <p:spPr bwMode="auto">
          <a:xfrm>
            <a:off x="3420582" y="136234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nsemble d'icônes de griffonnage, symboles d'entreprise de contour Vecteur gratuit">
            <a:extLst>
              <a:ext uri="{FF2B5EF4-FFF2-40B4-BE49-F238E27FC236}">
                <a16:creationId xmlns:a16="http://schemas.microsoft.com/office/drawing/2014/main" id="{21D3B8C9-FDBC-4545-BC69-23B2498C06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9875" r="17040" b="52264"/>
          <a:stretch/>
        </p:blipFill>
        <p:spPr bwMode="auto">
          <a:xfrm>
            <a:off x="5213046" y="1385692"/>
            <a:ext cx="620251" cy="6723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nsemble d'icônes de griffonnage, symboles d'entreprise de contour Vecteur gratuit">
            <a:extLst>
              <a:ext uri="{FF2B5EF4-FFF2-40B4-BE49-F238E27FC236}">
                <a16:creationId xmlns:a16="http://schemas.microsoft.com/office/drawing/2014/main" id="{DD19407F-B720-4BB8-BA3F-4F1E5760CB57}"/>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54813" t="48387" r="34467" b="9273"/>
          <a:stretch/>
        </p:blipFill>
        <p:spPr bwMode="auto">
          <a:xfrm>
            <a:off x="7068622" y="1444796"/>
            <a:ext cx="588826" cy="69100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Ensemble d'icônes de griffonnage, symboles d'entreprise de contour Vecteur gratuit">
            <a:extLst>
              <a:ext uri="{FF2B5EF4-FFF2-40B4-BE49-F238E27FC236}">
                <a16:creationId xmlns:a16="http://schemas.microsoft.com/office/drawing/2014/main" id="{025C0864-8EB6-4060-B8C6-2DDCDBDA627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2780" t="4504" r="33847" b="51614"/>
          <a:stretch/>
        </p:blipFill>
        <p:spPr bwMode="auto">
          <a:xfrm>
            <a:off x="1528698" y="4714819"/>
            <a:ext cx="485648" cy="47353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Ensemble d'icônes de griffonnage, symboles d'entreprise de contour Vecteur gratuit">
            <a:extLst>
              <a:ext uri="{FF2B5EF4-FFF2-40B4-BE49-F238E27FC236}">
                <a16:creationId xmlns:a16="http://schemas.microsoft.com/office/drawing/2014/main" id="{9A704696-D190-49C9-8199-393399BEFA2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5369" r="50461" b="47404"/>
          <a:stretch/>
        </p:blipFill>
        <p:spPr bwMode="auto">
          <a:xfrm>
            <a:off x="3332884" y="4581529"/>
            <a:ext cx="708674" cy="781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84665" t="48387" r="2150" b="11217"/>
          <a:stretch/>
        </p:blipFill>
        <p:spPr bwMode="auto">
          <a:xfrm>
            <a:off x="5226376" y="4663293"/>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Ensemble d'icônes de griffonnage, symboles d'entreprise de contour Vecteur gratuit">
            <a:extLst>
              <a:ext uri="{FF2B5EF4-FFF2-40B4-BE49-F238E27FC236}">
                <a16:creationId xmlns:a16="http://schemas.microsoft.com/office/drawing/2014/main" id="{5949D827-B1B8-40A9-8A60-7A9F62BE798B}"/>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85537" t="9868" r="2566" b="53159"/>
          <a:stretch/>
        </p:blipFill>
        <p:spPr bwMode="auto">
          <a:xfrm>
            <a:off x="7030769" y="4706384"/>
            <a:ext cx="613235" cy="56626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70705" t="43328" r="15336"/>
          <a:stretch/>
        </p:blipFill>
        <p:spPr bwMode="auto">
          <a:xfrm>
            <a:off x="8877010"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34649" t="52596" r="49122"/>
          <a:stretch/>
        </p:blipFill>
        <p:spPr bwMode="auto">
          <a:xfrm>
            <a:off x="10671399" y="4733880"/>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4288205"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742744"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728254"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2599389"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2612807"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4439764"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7958663"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6252167"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6295558"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46006"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8123731"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54539"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35" name="Image 34">
            <a:extLst>
              <a:ext uri="{FF2B5EF4-FFF2-40B4-BE49-F238E27FC236}">
                <a16:creationId xmlns:a16="http://schemas.microsoft.com/office/drawing/2014/main" id="{2F4B8882-25ED-236E-CCF8-E5D2AEDB0B2A}"/>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06561" y="725754"/>
            <a:ext cx="1917792" cy="573440"/>
          </a:xfrm>
          <a:prstGeom prst="rect">
            <a:avLst/>
          </a:prstGeom>
        </p:spPr>
      </p:pic>
      <p:pic>
        <p:nvPicPr>
          <p:cNvPr id="37" name="Image 36">
            <a:extLst>
              <a:ext uri="{FF2B5EF4-FFF2-40B4-BE49-F238E27FC236}">
                <a16:creationId xmlns:a16="http://schemas.microsoft.com/office/drawing/2014/main" id="{1D859EDB-DF4C-62F0-AAB9-526E53001D7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9836" y="700271"/>
            <a:ext cx="1804584" cy="600075"/>
          </a:xfrm>
          <a:prstGeom prst="rect">
            <a:avLst/>
          </a:prstGeom>
        </p:spPr>
      </p:pic>
      <p:pic>
        <p:nvPicPr>
          <p:cNvPr id="39" name="Image 38">
            <a:extLst>
              <a:ext uri="{FF2B5EF4-FFF2-40B4-BE49-F238E27FC236}">
                <a16:creationId xmlns:a16="http://schemas.microsoft.com/office/drawing/2014/main" id="{A0C0DB73-04F6-B775-7B8E-F9771756DC9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4253370" y="680069"/>
            <a:ext cx="1857357" cy="624248"/>
          </a:xfrm>
          <a:prstGeom prst="rect">
            <a:avLst/>
          </a:prstGeom>
        </p:spPr>
      </p:pic>
      <p:pic>
        <p:nvPicPr>
          <p:cNvPr id="41" name="Image 40">
            <a:extLst>
              <a:ext uri="{FF2B5EF4-FFF2-40B4-BE49-F238E27FC236}">
                <a16:creationId xmlns:a16="http://schemas.microsoft.com/office/drawing/2014/main" id="{A2878D27-E0E7-2840-3E32-E9D53E3B5D0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78240" y="725754"/>
            <a:ext cx="1734393" cy="571345"/>
          </a:xfrm>
          <a:prstGeom prst="rect">
            <a:avLst/>
          </a:prstGeom>
        </p:spPr>
      </p:pic>
      <p:pic>
        <p:nvPicPr>
          <p:cNvPr id="43" name="Image 42">
            <a:extLst>
              <a:ext uri="{FF2B5EF4-FFF2-40B4-BE49-F238E27FC236}">
                <a16:creationId xmlns:a16="http://schemas.microsoft.com/office/drawing/2014/main" id="{69948E37-096C-505B-C509-8B609F197B1E}"/>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004006" y="725754"/>
            <a:ext cx="1764065" cy="575286"/>
          </a:xfrm>
          <a:prstGeom prst="rect">
            <a:avLst/>
          </a:prstGeom>
        </p:spPr>
      </p:pic>
      <p:pic>
        <p:nvPicPr>
          <p:cNvPr id="45" name="Image 44">
            <a:extLst>
              <a:ext uri="{FF2B5EF4-FFF2-40B4-BE49-F238E27FC236}">
                <a16:creationId xmlns:a16="http://schemas.microsoft.com/office/drawing/2014/main" id="{FDBA5634-7717-CC5D-797D-335A288F9627}"/>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811381" y="775967"/>
            <a:ext cx="1871439" cy="514925"/>
          </a:xfrm>
          <a:prstGeom prst="rect">
            <a:avLst/>
          </a:prstGeom>
        </p:spPr>
      </p:pic>
      <p:pic>
        <p:nvPicPr>
          <p:cNvPr id="59" name="Image 58">
            <a:extLst>
              <a:ext uri="{FF2B5EF4-FFF2-40B4-BE49-F238E27FC236}">
                <a16:creationId xmlns:a16="http://schemas.microsoft.com/office/drawing/2014/main" id="{EF107A6E-37A8-ABFC-F4FA-0695FF9C4D1E}"/>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467951" y="5426010"/>
            <a:ext cx="1942654" cy="714375"/>
          </a:xfrm>
          <a:prstGeom prst="rect">
            <a:avLst/>
          </a:prstGeom>
        </p:spPr>
      </p:pic>
      <p:pic>
        <p:nvPicPr>
          <p:cNvPr id="61" name="Image 60">
            <a:extLst>
              <a:ext uri="{FF2B5EF4-FFF2-40B4-BE49-F238E27FC236}">
                <a16:creationId xmlns:a16="http://schemas.microsoft.com/office/drawing/2014/main" id="{2218B4C4-8EF6-88E4-FDDC-482E82B87392}"/>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2434203" y="5418900"/>
            <a:ext cx="1856304" cy="799294"/>
          </a:xfrm>
          <a:prstGeom prst="rect">
            <a:avLst/>
          </a:prstGeom>
        </p:spPr>
      </p:pic>
      <p:pic>
        <p:nvPicPr>
          <p:cNvPr id="97" name="Image 96">
            <a:extLst>
              <a:ext uri="{FF2B5EF4-FFF2-40B4-BE49-F238E27FC236}">
                <a16:creationId xmlns:a16="http://schemas.microsoft.com/office/drawing/2014/main" id="{9C7EAC1C-7D93-EDC5-B87E-3C7E5D2F452D}"/>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4189749" y="5415061"/>
            <a:ext cx="1939227" cy="733571"/>
          </a:xfrm>
          <a:prstGeom prst="rect">
            <a:avLst/>
          </a:prstGeom>
        </p:spPr>
      </p:pic>
      <p:pic>
        <p:nvPicPr>
          <p:cNvPr id="104" name="Image 103">
            <a:extLst>
              <a:ext uri="{FF2B5EF4-FFF2-40B4-BE49-F238E27FC236}">
                <a16:creationId xmlns:a16="http://schemas.microsoft.com/office/drawing/2014/main" id="{E216B8A9-49BC-E21A-EF47-F6EACF61BE9C}"/>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6036092" y="5411764"/>
            <a:ext cx="1912614" cy="790575"/>
          </a:xfrm>
          <a:prstGeom prst="rect">
            <a:avLst/>
          </a:prstGeom>
        </p:spPr>
      </p:pic>
      <p:pic>
        <p:nvPicPr>
          <p:cNvPr id="106" name="Image 105">
            <a:extLst>
              <a:ext uri="{FF2B5EF4-FFF2-40B4-BE49-F238E27FC236}">
                <a16:creationId xmlns:a16="http://schemas.microsoft.com/office/drawing/2014/main" id="{E5B5C2CF-4461-216D-3579-41D7904648DD}"/>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7909267" y="5420801"/>
            <a:ext cx="1968095" cy="827744"/>
          </a:xfrm>
          <a:prstGeom prst="rect">
            <a:avLst/>
          </a:prstGeom>
        </p:spPr>
      </p:pic>
      <p:pic>
        <p:nvPicPr>
          <p:cNvPr id="108" name="Image 107">
            <a:extLst>
              <a:ext uri="{FF2B5EF4-FFF2-40B4-BE49-F238E27FC236}">
                <a16:creationId xmlns:a16="http://schemas.microsoft.com/office/drawing/2014/main" id="{56E00DAB-E15B-7A7F-A076-8576183AD9CB}"/>
              </a:ext>
            </a:extLst>
          </p:cNvPr>
          <p:cNvPicPr>
            <a:picLocks noChangeAspect="1"/>
          </p:cNvPicPr>
          <p:nvPr/>
        </p:nvPicPr>
        <p:blipFill>
          <a:blip r:embed="rId25">
            <a:clrChange>
              <a:clrFrom>
                <a:srgbClr val="FFFFFF"/>
              </a:clrFrom>
              <a:clrTo>
                <a:srgbClr val="FFFFFF">
                  <a:alpha val="0"/>
                </a:srgbClr>
              </a:clrTo>
            </a:clrChange>
          </a:blip>
          <a:stretch>
            <a:fillRect/>
          </a:stretch>
        </p:blipFill>
        <p:spPr>
          <a:xfrm>
            <a:off x="9605787" y="5401777"/>
            <a:ext cx="2024429" cy="771525"/>
          </a:xfrm>
          <a:prstGeom prst="rect">
            <a:avLst/>
          </a:prstGeom>
        </p:spPr>
      </p:pic>
      <p:sp>
        <p:nvSpPr>
          <p:cNvPr id="13" name="Rectangle : coins arrondis 12">
            <a:hlinkClick r:id="rId26" action="ppaction://hlinksldjump"/>
            <a:extLst>
              <a:ext uri="{FF2B5EF4-FFF2-40B4-BE49-F238E27FC236}">
                <a16:creationId xmlns:a16="http://schemas.microsoft.com/office/drawing/2014/main" id="{C8D359EF-9202-4D52-93F0-68AC7DFA9CA8}"/>
              </a:ext>
            </a:extLst>
          </p:cNvPr>
          <p:cNvSpPr/>
          <p:nvPr/>
        </p:nvSpPr>
        <p:spPr>
          <a:xfrm>
            <a:off x="693920" y="573891"/>
            <a:ext cx="1645951" cy="2909203"/>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Rectangle : coins arrondis 122">
            <a:hlinkClick r:id="rId27" action="ppaction://hlinksldjump"/>
            <a:extLst>
              <a:ext uri="{FF2B5EF4-FFF2-40B4-BE49-F238E27FC236}">
                <a16:creationId xmlns:a16="http://schemas.microsoft.com/office/drawing/2014/main" id="{DC435111-59D7-46BF-B5B1-46C551AC9DAE}"/>
              </a:ext>
            </a:extLst>
          </p:cNvPr>
          <p:cNvSpPr/>
          <p:nvPr/>
        </p:nvSpPr>
        <p:spPr>
          <a:xfrm>
            <a:off x="2543798" y="677095"/>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Rectangle : coins arrondis 123">
            <a:hlinkClick r:id="rId28" action="ppaction://hlinksldjump"/>
            <a:extLst>
              <a:ext uri="{FF2B5EF4-FFF2-40B4-BE49-F238E27FC236}">
                <a16:creationId xmlns:a16="http://schemas.microsoft.com/office/drawing/2014/main" id="{AC3D31A7-6DFE-48FD-BA40-8038584F0455}"/>
              </a:ext>
            </a:extLst>
          </p:cNvPr>
          <p:cNvSpPr/>
          <p:nvPr/>
        </p:nvSpPr>
        <p:spPr>
          <a:xfrm>
            <a:off x="4429515" y="6519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Rectangle : coins arrondis 124">
            <a:hlinkClick r:id="rId29" action="ppaction://hlinksldjump"/>
            <a:extLst>
              <a:ext uri="{FF2B5EF4-FFF2-40B4-BE49-F238E27FC236}">
                <a16:creationId xmlns:a16="http://schemas.microsoft.com/office/drawing/2014/main" id="{CB06868C-1E5F-4083-9F59-76D9B065E3E4}"/>
              </a:ext>
            </a:extLst>
          </p:cNvPr>
          <p:cNvSpPr/>
          <p:nvPr/>
        </p:nvSpPr>
        <p:spPr>
          <a:xfrm>
            <a:off x="6221213" y="7537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Rectangle : coins arrondis 125">
            <a:hlinkClick r:id="rId30" action="ppaction://hlinksldjump"/>
            <a:extLst>
              <a:ext uri="{FF2B5EF4-FFF2-40B4-BE49-F238E27FC236}">
                <a16:creationId xmlns:a16="http://schemas.microsoft.com/office/drawing/2014/main" id="{B206E255-F52B-4C0A-97FD-8A3D13178AF7}"/>
              </a:ext>
            </a:extLst>
          </p:cNvPr>
          <p:cNvSpPr/>
          <p:nvPr/>
        </p:nvSpPr>
        <p:spPr>
          <a:xfrm>
            <a:off x="8033874" y="737576"/>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Rectangle : coins arrondis 126">
            <a:hlinkClick r:id="rId31" action="ppaction://hlinksldjump"/>
            <a:extLst>
              <a:ext uri="{FF2B5EF4-FFF2-40B4-BE49-F238E27FC236}">
                <a16:creationId xmlns:a16="http://schemas.microsoft.com/office/drawing/2014/main" id="{5D6F8A37-30D0-4D16-98C4-178170A2DE44}"/>
              </a:ext>
            </a:extLst>
          </p:cNvPr>
          <p:cNvSpPr/>
          <p:nvPr/>
        </p:nvSpPr>
        <p:spPr>
          <a:xfrm>
            <a:off x="9879082" y="757874"/>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Rectangle : coins arrondis 127">
            <a:hlinkClick r:id="rId32" action="ppaction://hlinksldjump"/>
            <a:extLst>
              <a:ext uri="{FF2B5EF4-FFF2-40B4-BE49-F238E27FC236}">
                <a16:creationId xmlns:a16="http://schemas.microsoft.com/office/drawing/2014/main" id="{9CFC4F73-AC66-4140-93FC-1F31D8902C25}"/>
              </a:ext>
            </a:extLst>
          </p:cNvPr>
          <p:cNvSpPr/>
          <p:nvPr/>
        </p:nvSpPr>
        <p:spPr>
          <a:xfrm>
            <a:off x="734164" y="3409514"/>
            <a:ext cx="1645951" cy="2577176"/>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Rectangle : coins arrondis 128">
            <a:hlinkClick r:id="rId33" action="ppaction://hlinksldjump"/>
            <a:extLst>
              <a:ext uri="{FF2B5EF4-FFF2-40B4-BE49-F238E27FC236}">
                <a16:creationId xmlns:a16="http://schemas.microsoft.com/office/drawing/2014/main" id="{BEC07B6F-DB4C-4011-9ADE-91E8893011B8}"/>
              </a:ext>
            </a:extLst>
          </p:cNvPr>
          <p:cNvSpPr/>
          <p:nvPr/>
        </p:nvSpPr>
        <p:spPr>
          <a:xfrm>
            <a:off x="2602927" y="3387003"/>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 coins arrondis 129">
            <a:hlinkClick r:id="rId34" action="ppaction://hlinksldjump"/>
            <a:extLst>
              <a:ext uri="{FF2B5EF4-FFF2-40B4-BE49-F238E27FC236}">
                <a16:creationId xmlns:a16="http://schemas.microsoft.com/office/drawing/2014/main" id="{989FAFA8-B591-4382-8167-9A0B5F546E83}"/>
              </a:ext>
            </a:extLst>
          </p:cNvPr>
          <p:cNvSpPr/>
          <p:nvPr/>
        </p:nvSpPr>
        <p:spPr>
          <a:xfrm>
            <a:off x="4415795" y="339921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 coins arrondis 130">
            <a:hlinkClick r:id="rId35" action="ppaction://hlinksldjump"/>
            <a:extLst>
              <a:ext uri="{FF2B5EF4-FFF2-40B4-BE49-F238E27FC236}">
                <a16:creationId xmlns:a16="http://schemas.microsoft.com/office/drawing/2014/main" id="{8D3D4D1E-1EAE-435B-AEEA-E62534B457A8}"/>
              </a:ext>
            </a:extLst>
          </p:cNvPr>
          <p:cNvSpPr/>
          <p:nvPr/>
        </p:nvSpPr>
        <p:spPr>
          <a:xfrm>
            <a:off x="6312712" y="3410994"/>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Rectangle : coins arrondis 131">
            <a:hlinkClick r:id="rId36" action="ppaction://hlinksldjump"/>
            <a:extLst>
              <a:ext uri="{FF2B5EF4-FFF2-40B4-BE49-F238E27FC236}">
                <a16:creationId xmlns:a16="http://schemas.microsoft.com/office/drawing/2014/main" id="{AF4E1EC6-F242-4192-AB03-0FD0980955F4}"/>
              </a:ext>
            </a:extLst>
          </p:cNvPr>
          <p:cNvSpPr/>
          <p:nvPr/>
        </p:nvSpPr>
        <p:spPr>
          <a:xfrm>
            <a:off x="8064517" y="3409423"/>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Rectangle : coins arrondis 132">
            <a:hlinkClick r:id="rId37" action="ppaction://hlinksldjump"/>
            <a:extLst>
              <a:ext uri="{FF2B5EF4-FFF2-40B4-BE49-F238E27FC236}">
                <a16:creationId xmlns:a16="http://schemas.microsoft.com/office/drawing/2014/main" id="{881E609B-5A6D-411A-9B63-16F8387E54AE}"/>
              </a:ext>
            </a:extLst>
          </p:cNvPr>
          <p:cNvSpPr/>
          <p:nvPr/>
        </p:nvSpPr>
        <p:spPr>
          <a:xfrm>
            <a:off x="9874304" y="344130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9" name="Image 138">
            <a:extLst>
              <a:ext uri="{FF2B5EF4-FFF2-40B4-BE49-F238E27FC236}">
                <a16:creationId xmlns:a16="http://schemas.microsoft.com/office/drawing/2014/main" id="{3DDB7851-428E-8AD5-6DCA-2CF14E5E10C4}"/>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97236"/>
            <a:ext cx="2218521" cy="1322321"/>
          </a:xfrm>
          <a:prstGeom prst="rect">
            <a:avLst/>
          </a:prstGeom>
        </p:spPr>
      </p:pic>
      <p:pic>
        <p:nvPicPr>
          <p:cNvPr id="6" name="Image 5">
            <a:extLst>
              <a:ext uri="{FF2B5EF4-FFF2-40B4-BE49-F238E27FC236}">
                <a16:creationId xmlns:a16="http://schemas.microsoft.com/office/drawing/2014/main" id="{9F1E2F41-ABC2-6D16-2919-2278B59FF1D7}"/>
              </a:ext>
            </a:extLst>
          </p:cNvPr>
          <p:cNvPicPr>
            <a:picLocks noChangeAspect="1"/>
          </p:cNvPicPr>
          <p:nvPr/>
        </p:nvPicPr>
        <p:blipFill>
          <a:blip r:embed="rId39">
            <a:duotone>
              <a:schemeClr val="bg2">
                <a:shade val="45000"/>
                <a:satMod val="135000"/>
              </a:schemeClr>
              <a:prstClr val="white"/>
            </a:duotone>
            <a:extLst>
              <a:ext uri="{BEBA8EAE-BF5A-486C-A8C5-ECC9F3942E4B}">
                <a14:imgProps xmlns:a14="http://schemas.microsoft.com/office/drawing/2010/main">
                  <a14:imgLayer r:embed="rId40">
                    <a14:imgEffect>
                      <a14:artisticBlur/>
                    </a14:imgEffect>
                    <a14:imgEffect>
                      <a14:saturation sat="0"/>
                    </a14:imgEffect>
                  </a14:imgLayer>
                </a14:imgProps>
              </a:ext>
            </a:extLst>
          </a:blip>
          <a:stretch>
            <a:fillRect/>
          </a:stretch>
        </p:blipFill>
        <p:spPr>
          <a:xfrm>
            <a:off x="654036" y="806171"/>
            <a:ext cx="10960263" cy="5283171"/>
          </a:xfrm>
          <a:prstGeom prst="rect">
            <a:avLst/>
          </a:prstGeom>
        </p:spPr>
      </p:pic>
      <p:sp>
        <p:nvSpPr>
          <p:cNvPr id="9" name="Rectangle 8">
            <a:extLst>
              <a:ext uri="{FF2B5EF4-FFF2-40B4-BE49-F238E27FC236}">
                <a16:creationId xmlns:a16="http://schemas.microsoft.com/office/drawing/2014/main" id="{F5EB91D4-A77F-4BE9-7C46-6221C143AA73}"/>
              </a:ext>
            </a:extLst>
          </p:cNvPr>
          <p:cNvSpPr/>
          <p:nvPr/>
        </p:nvSpPr>
        <p:spPr>
          <a:xfrm>
            <a:off x="561785" y="727917"/>
            <a:ext cx="11052514" cy="5382659"/>
          </a:xfrm>
          <a:prstGeom prst="rect">
            <a:avLst/>
          </a:prstGeom>
          <a:solidFill>
            <a:srgbClr val="FFFFFF">
              <a:alpha val="6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507F6134-42CD-90B1-DF41-602E5EB5DE3D}"/>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89881"/>
            <a:ext cx="2218521" cy="1322321"/>
          </a:xfrm>
          <a:prstGeom prst="rect">
            <a:avLst/>
          </a:prstGeom>
        </p:spPr>
      </p:pic>
      <p:pic>
        <p:nvPicPr>
          <p:cNvPr id="10" name="Image 9">
            <a:extLst>
              <a:ext uri="{FF2B5EF4-FFF2-40B4-BE49-F238E27FC236}">
                <a16:creationId xmlns:a16="http://schemas.microsoft.com/office/drawing/2014/main" id="{7317C434-D53E-FAF9-30EA-424A9682665A}"/>
              </a:ext>
            </a:extLst>
          </p:cNvPr>
          <p:cNvPicPr>
            <a:picLocks noChangeAspect="1"/>
          </p:cNvPicPr>
          <p:nvPr/>
        </p:nvPicPr>
        <p:blipFill>
          <a:blip r:embed="rId41">
            <a:clrChange>
              <a:clrFrom>
                <a:srgbClr val="FFFFFF"/>
              </a:clrFrom>
              <a:clrTo>
                <a:srgbClr val="FFFFFF">
                  <a:alpha val="0"/>
                </a:srgbClr>
              </a:clrTo>
            </a:clrChange>
          </a:blip>
          <a:stretch>
            <a:fillRect/>
          </a:stretch>
        </p:blipFill>
        <p:spPr>
          <a:xfrm>
            <a:off x="2479979" y="723850"/>
            <a:ext cx="1772678" cy="2713283"/>
          </a:xfrm>
          <a:prstGeom prst="rect">
            <a:avLst/>
          </a:prstGeom>
        </p:spPr>
      </p:pic>
      <p:grpSp>
        <p:nvGrpSpPr>
          <p:cNvPr id="4" name="Groupe 3">
            <a:extLst>
              <a:ext uri="{FF2B5EF4-FFF2-40B4-BE49-F238E27FC236}">
                <a16:creationId xmlns:a16="http://schemas.microsoft.com/office/drawing/2014/main" id="{AE707BAB-9482-5AB3-1137-5B7D4095C0EB}"/>
              </a:ext>
            </a:extLst>
          </p:cNvPr>
          <p:cNvGrpSpPr/>
          <p:nvPr/>
        </p:nvGrpSpPr>
        <p:grpSpPr>
          <a:xfrm>
            <a:off x="10872144" y="158144"/>
            <a:ext cx="1100148" cy="1285089"/>
            <a:chOff x="-2188878" y="1439576"/>
            <a:chExt cx="1100148" cy="1285089"/>
          </a:xfrm>
        </p:grpSpPr>
        <p:pic>
          <p:nvPicPr>
            <p:cNvPr id="8" name="Picture 4" descr="Splash aquarelle avec illustration mixte blanc, rouge, orange sur blanc. Vecteur gratuit">
              <a:extLst>
                <a:ext uri="{FF2B5EF4-FFF2-40B4-BE49-F238E27FC236}">
                  <a16:creationId xmlns:a16="http://schemas.microsoft.com/office/drawing/2014/main" id="{A465DF29-F3FB-2A01-0F69-BBB53E2BA970}"/>
                </a:ext>
              </a:extLst>
            </p:cNvPr>
            <p:cNvPicPr>
              <a:picLocks noChangeAspect="1" noChangeArrowheads="1"/>
            </p:cNvPicPr>
            <p:nvPr/>
          </p:nvPicPr>
          <p:blipFill rotWithShape="1">
            <a:blip r:embed="rId42">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C7B2B13F-13F2-AD80-DC21-EFDB96071E4F}"/>
                </a:ext>
              </a:extLst>
            </p:cNvPr>
            <p:cNvGrpSpPr/>
            <p:nvPr/>
          </p:nvGrpSpPr>
          <p:grpSpPr>
            <a:xfrm>
              <a:off x="-1980670" y="1805906"/>
              <a:ext cx="572484" cy="495254"/>
              <a:chOff x="11392866" y="540878"/>
              <a:chExt cx="572484" cy="495254"/>
            </a:xfrm>
          </p:grpSpPr>
          <p:pic>
            <p:nvPicPr>
              <p:cNvPr id="15" name="Image 14">
                <a:hlinkClick r:id="rId26" action="ppaction://hlinksldjump"/>
                <a:extLst>
                  <a:ext uri="{FF2B5EF4-FFF2-40B4-BE49-F238E27FC236}">
                    <a16:creationId xmlns:a16="http://schemas.microsoft.com/office/drawing/2014/main" id="{9C79B11D-479F-D05D-632F-23D24F024408}"/>
                  </a:ext>
                </a:extLst>
              </p:cNvPr>
              <p:cNvPicPr>
                <a:picLocks noChangeAspect="1"/>
              </p:cNvPicPr>
              <p:nvPr/>
            </p:nvPicPr>
            <p:blipFill>
              <a:blip r:embed="rId4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6" name="Image 15">
                <a:hlinkClick r:id="rId26" action="ppaction://hlinksldjump"/>
                <a:extLst>
                  <a:ext uri="{FF2B5EF4-FFF2-40B4-BE49-F238E27FC236}">
                    <a16:creationId xmlns:a16="http://schemas.microsoft.com/office/drawing/2014/main" id="{91482124-7FCF-2719-6D21-C78AD1246AA8}"/>
                  </a:ext>
                </a:extLst>
              </p:cNvPr>
              <p:cNvPicPr>
                <a:picLocks noChangeAspect="1"/>
              </p:cNvPicPr>
              <p:nvPr/>
            </p:nvPicPr>
            <p:blipFill>
              <a:blip r:embed="rId4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grpSp>
        <p:nvGrpSpPr>
          <p:cNvPr id="17" name="Groupe 16">
            <a:extLst>
              <a:ext uri="{FF2B5EF4-FFF2-40B4-BE49-F238E27FC236}">
                <a16:creationId xmlns:a16="http://schemas.microsoft.com/office/drawing/2014/main" id="{ADE70843-771E-E9DB-4BC6-39DC9774AB49}"/>
              </a:ext>
            </a:extLst>
          </p:cNvPr>
          <p:cNvGrpSpPr/>
          <p:nvPr/>
        </p:nvGrpSpPr>
        <p:grpSpPr>
          <a:xfrm>
            <a:off x="167247" y="5681872"/>
            <a:ext cx="1235597" cy="1050101"/>
            <a:chOff x="10686437" y="224082"/>
            <a:chExt cx="1235597" cy="1050101"/>
          </a:xfrm>
        </p:grpSpPr>
        <p:sp>
          <p:nvSpPr>
            <p:cNvPr id="18" name="Phylactère : pensées 17">
              <a:extLst>
                <a:ext uri="{FF2B5EF4-FFF2-40B4-BE49-F238E27FC236}">
                  <a16:creationId xmlns:a16="http://schemas.microsoft.com/office/drawing/2014/main" id="{75A61312-8D4B-0F04-BD57-C43E2E9B4FA0}"/>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6230E183-EB3D-6241-A899-E44EBE2B1AD7}"/>
                </a:ext>
              </a:extLst>
            </p:cNvPr>
            <p:cNvPicPr>
              <a:picLocks noChangeAspect="1"/>
            </p:cNvPicPr>
            <p:nvPr/>
          </p:nvPicPr>
          <p:blipFill>
            <a:blip r:embed="rId4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6845623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Rectangle : coins arrondis 357">
            <a:extLst>
              <a:ext uri="{FF2B5EF4-FFF2-40B4-BE49-F238E27FC236}">
                <a16:creationId xmlns:a16="http://schemas.microsoft.com/office/drawing/2014/main" id="{E0A4DFD3-0F2E-4DD5-AA42-1FB14F32AECF}"/>
              </a:ext>
            </a:extLst>
          </p:cNvPr>
          <p:cNvSpPr/>
          <p:nvPr/>
        </p:nvSpPr>
        <p:spPr>
          <a:xfrm>
            <a:off x="6415338" y="5504058"/>
            <a:ext cx="2547222" cy="286573"/>
          </a:xfrm>
          <a:custGeom>
            <a:avLst/>
            <a:gdLst>
              <a:gd name="connsiteX0" fmla="*/ 0 w 2547222"/>
              <a:gd name="connsiteY0" fmla="*/ 47763 h 286573"/>
              <a:gd name="connsiteX1" fmla="*/ 47763 w 2547222"/>
              <a:gd name="connsiteY1" fmla="*/ 0 h 286573"/>
              <a:gd name="connsiteX2" fmla="*/ 538102 w 2547222"/>
              <a:gd name="connsiteY2" fmla="*/ 0 h 286573"/>
              <a:gd name="connsiteX3" fmla="*/ 1028441 w 2547222"/>
              <a:gd name="connsiteY3" fmla="*/ 0 h 286573"/>
              <a:gd name="connsiteX4" fmla="*/ 1518781 w 2547222"/>
              <a:gd name="connsiteY4" fmla="*/ 0 h 286573"/>
              <a:gd name="connsiteX5" fmla="*/ 1935569 w 2547222"/>
              <a:gd name="connsiteY5" fmla="*/ 0 h 286573"/>
              <a:gd name="connsiteX6" fmla="*/ 2499459 w 2547222"/>
              <a:gd name="connsiteY6" fmla="*/ 0 h 286573"/>
              <a:gd name="connsiteX7" fmla="*/ 2547222 w 2547222"/>
              <a:gd name="connsiteY7" fmla="*/ 47763 h 286573"/>
              <a:gd name="connsiteX8" fmla="*/ 2547222 w 2547222"/>
              <a:gd name="connsiteY8" fmla="*/ 238810 h 286573"/>
              <a:gd name="connsiteX9" fmla="*/ 2499459 w 2547222"/>
              <a:gd name="connsiteY9" fmla="*/ 286573 h 286573"/>
              <a:gd name="connsiteX10" fmla="*/ 2033637 w 2547222"/>
              <a:gd name="connsiteY10" fmla="*/ 286573 h 286573"/>
              <a:gd name="connsiteX11" fmla="*/ 1592331 w 2547222"/>
              <a:gd name="connsiteY11" fmla="*/ 286573 h 286573"/>
              <a:gd name="connsiteX12" fmla="*/ 1126509 w 2547222"/>
              <a:gd name="connsiteY12" fmla="*/ 286573 h 286573"/>
              <a:gd name="connsiteX13" fmla="*/ 709721 w 2547222"/>
              <a:gd name="connsiteY13" fmla="*/ 286573 h 286573"/>
              <a:gd name="connsiteX14" fmla="*/ 47763 w 2547222"/>
              <a:gd name="connsiteY14" fmla="*/ 286573 h 286573"/>
              <a:gd name="connsiteX15" fmla="*/ 0 w 2547222"/>
              <a:gd name="connsiteY15" fmla="*/ 238810 h 286573"/>
              <a:gd name="connsiteX16" fmla="*/ 0 w 2547222"/>
              <a:gd name="connsiteY16" fmla="*/ 47763 h 286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47222" h="286573" fill="none" extrusionOk="0">
                <a:moveTo>
                  <a:pt x="0" y="47763"/>
                </a:moveTo>
                <a:cubicBezTo>
                  <a:pt x="407" y="22915"/>
                  <a:pt x="17620" y="-1602"/>
                  <a:pt x="47763" y="0"/>
                </a:cubicBezTo>
                <a:cubicBezTo>
                  <a:pt x="231653" y="-52238"/>
                  <a:pt x="416064" y="9254"/>
                  <a:pt x="538102" y="0"/>
                </a:cubicBezTo>
                <a:cubicBezTo>
                  <a:pt x="660140" y="-9254"/>
                  <a:pt x="886763" y="9763"/>
                  <a:pt x="1028441" y="0"/>
                </a:cubicBezTo>
                <a:cubicBezTo>
                  <a:pt x="1170119" y="-9763"/>
                  <a:pt x="1354817" y="35756"/>
                  <a:pt x="1518781" y="0"/>
                </a:cubicBezTo>
                <a:cubicBezTo>
                  <a:pt x="1682745" y="-35756"/>
                  <a:pt x="1841067" y="5555"/>
                  <a:pt x="1935569" y="0"/>
                </a:cubicBezTo>
                <a:cubicBezTo>
                  <a:pt x="2030071" y="-5555"/>
                  <a:pt x="2300904" y="56970"/>
                  <a:pt x="2499459" y="0"/>
                </a:cubicBezTo>
                <a:cubicBezTo>
                  <a:pt x="2522449" y="2858"/>
                  <a:pt x="2542385" y="23407"/>
                  <a:pt x="2547222" y="47763"/>
                </a:cubicBezTo>
                <a:cubicBezTo>
                  <a:pt x="2569411" y="105401"/>
                  <a:pt x="2528705" y="190376"/>
                  <a:pt x="2547222" y="238810"/>
                </a:cubicBezTo>
                <a:cubicBezTo>
                  <a:pt x="2548408" y="272543"/>
                  <a:pt x="2527098" y="280836"/>
                  <a:pt x="2499459" y="286573"/>
                </a:cubicBezTo>
                <a:cubicBezTo>
                  <a:pt x="2291399" y="335866"/>
                  <a:pt x="2209449" y="263098"/>
                  <a:pt x="2033637" y="286573"/>
                </a:cubicBezTo>
                <a:cubicBezTo>
                  <a:pt x="1857825" y="310048"/>
                  <a:pt x="1790103" y="266217"/>
                  <a:pt x="1592331" y="286573"/>
                </a:cubicBezTo>
                <a:cubicBezTo>
                  <a:pt x="1394559" y="306929"/>
                  <a:pt x="1229177" y="235093"/>
                  <a:pt x="1126509" y="286573"/>
                </a:cubicBezTo>
                <a:cubicBezTo>
                  <a:pt x="1023841" y="338053"/>
                  <a:pt x="893010" y="259214"/>
                  <a:pt x="709721" y="286573"/>
                </a:cubicBezTo>
                <a:cubicBezTo>
                  <a:pt x="526432" y="313932"/>
                  <a:pt x="374891" y="243045"/>
                  <a:pt x="47763" y="286573"/>
                </a:cubicBezTo>
                <a:cubicBezTo>
                  <a:pt x="26527" y="286958"/>
                  <a:pt x="3544" y="262074"/>
                  <a:pt x="0" y="238810"/>
                </a:cubicBezTo>
                <a:cubicBezTo>
                  <a:pt x="-18104" y="180538"/>
                  <a:pt x="17793" y="89756"/>
                  <a:pt x="0" y="47763"/>
                </a:cubicBezTo>
                <a:close/>
              </a:path>
              <a:path w="2547222" h="286573" stroke="0" extrusionOk="0">
                <a:moveTo>
                  <a:pt x="0" y="47763"/>
                </a:moveTo>
                <a:cubicBezTo>
                  <a:pt x="526" y="27902"/>
                  <a:pt x="20837" y="-1128"/>
                  <a:pt x="47763" y="0"/>
                </a:cubicBezTo>
                <a:cubicBezTo>
                  <a:pt x="230860" y="-52195"/>
                  <a:pt x="407836" y="22340"/>
                  <a:pt x="538102" y="0"/>
                </a:cubicBezTo>
                <a:cubicBezTo>
                  <a:pt x="668368" y="-22340"/>
                  <a:pt x="923433" y="21535"/>
                  <a:pt x="1077475" y="0"/>
                </a:cubicBezTo>
                <a:cubicBezTo>
                  <a:pt x="1231517" y="-21535"/>
                  <a:pt x="1327919" y="54620"/>
                  <a:pt x="1543298" y="0"/>
                </a:cubicBezTo>
                <a:cubicBezTo>
                  <a:pt x="1758677" y="-54620"/>
                  <a:pt x="1822747" y="19908"/>
                  <a:pt x="1984603" y="0"/>
                </a:cubicBezTo>
                <a:cubicBezTo>
                  <a:pt x="2146459" y="-19908"/>
                  <a:pt x="2343923" y="51054"/>
                  <a:pt x="2499459" y="0"/>
                </a:cubicBezTo>
                <a:cubicBezTo>
                  <a:pt x="2524415" y="7714"/>
                  <a:pt x="2547373" y="28119"/>
                  <a:pt x="2547222" y="47763"/>
                </a:cubicBezTo>
                <a:cubicBezTo>
                  <a:pt x="2553163" y="116487"/>
                  <a:pt x="2530016" y="187415"/>
                  <a:pt x="2547222" y="238810"/>
                </a:cubicBezTo>
                <a:cubicBezTo>
                  <a:pt x="2549815" y="264836"/>
                  <a:pt x="2528260" y="287157"/>
                  <a:pt x="2499459" y="286573"/>
                </a:cubicBezTo>
                <a:cubicBezTo>
                  <a:pt x="2362013" y="322786"/>
                  <a:pt x="2224845" y="275612"/>
                  <a:pt x="2009120" y="286573"/>
                </a:cubicBezTo>
                <a:cubicBezTo>
                  <a:pt x="1793395" y="297534"/>
                  <a:pt x="1705688" y="244469"/>
                  <a:pt x="1469747" y="286573"/>
                </a:cubicBezTo>
                <a:cubicBezTo>
                  <a:pt x="1233806" y="328677"/>
                  <a:pt x="1063540" y="256693"/>
                  <a:pt x="930374" y="286573"/>
                </a:cubicBezTo>
                <a:cubicBezTo>
                  <a:pt x="797208" y="316453"/>
                  <a:pt x="344926" y="187914"/>
                  <a:pt x="47763" y="286573"/>
                </a:cubicBezTo>
                <a:cubicBezTo>
                  <a:pt x="27255" y="286841"/>
                  <a:pt x="-20" y="263161"/>
                  <a:pt x="0" y="238810"/>
                </a:cubicBezTo>
                <a:cubicBezTo>
                  <a:pt x="-4311" y="154019"/>
                  <a:pt x="1353" y="109131"/>
                  <a:pt x="0" y="47763"/>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Cavolini" panose="03000502040302020204" pitchFamily="66" charset="0"/>
                <a:cs typeface="Cavolini" panose="03000502040302020204" pitchFamily="66" charset="0"/>
              </a:rPr>
              <a:t>Le trimestre précédant</a:t>
            </a:r>
          </a:p>
          <a:p>
            <a:pPr algn="ctr"/>
            <a:r>
              <a:rPr lang="fr-FR" sz="900" b="1" dirty="0">
                <a:solidFill>
                  <a:schemeClr val="tx1">
                    <a:lumMod val="75000"/>
                    <a:lumOff val="25000"/>
                  </a:schemeClr>
                </a:solidFill>
                <a:latin typeface="Cavolini" panose="03000502040302020204" pitchFamily="66" charset="0"/>
                <a:cs typeface="Cavolini" panose="03000502040302020204" pitchFamily="66" charset="0"/>
              </a:rPr>
              <a:t>les 15 ans du client</a:t>
            </a:r>
          </a:p>
        </p:txBody>
      </p:sp>
      <p:sp>
        <p:nvSpPr>
          <p:cNvPr id="2" name="Flèche : droite 1">
            <a:extLst>
              <a:ext uri="{FF2B5EF4-FFF2-40B4-BE49-F238E27FC236}">
                <a16:creationId xmlns:a16="http://schemas.microsoft.com/office/drawing/2014/main" id="{9B498D92-4603-42F4-9B92-3E39D16C5908}"/>
              </a:ext>
            </a:extLst>
          </p:cNvPr>
          <p:cNvSpPr/>
          <p:nvPr/>
        </p:nvSpPr>
        <p:spPr>
          <a:xfrm>
            <a:off x="442911" y="3078484"/>
            <a:ext cx="11233147" cy="484632"/>
          </a:xfrm>
          <a:prstGeom prst="rightArrow">
            <a:avLst/>
          </a:prstGeom>
          <a:gradFill>
            <a:gsLst>
              <a:gs pos="0">
                <a:srgbClr val="981A8C"/>
              </a:gs>
              <a:gs pos="100000">
                <a:srgbClr val="115CBB"/>
              </a:gs>
            </a:gsLst>
            <a:lin ang="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6" name="Tableau 6">
            <a:extLst>
              <a:ext uri="{FF2B5EF4-FFF2-40B4-BE49-F238E27FC236}">
                <a16:creationId xmlns:a16="http://schemas.microsoft.com/office/drawing/2014/main" id="{E13E7E73-146E-46F6-9D42-87D7928BC08E}"/>
              </a:ext>
            </a:extLst>
          </p:cNvPr>
          <p:cNvGraphicFramePr>
            <a:graphicFrameLocks noGrp="1"/>
          </p:cNvGraphicFramePr>
          <p:nvPr>
            <p:extLst>
              <p:ext uri="{D42A27DB-BD31-4B8C-83A1-F6EECF244321}">
                <p14:modId xmlns:p14="http://schemas.microsoft.com/office/powerpoint/2010/main" val="2926845325"/>
              </p:ext>
            </p:extLst>
          </p:nvPr>
        </p:nvGraphicFramePr>
        <p:xfrm>
          <a:off x="442912" y="3145064"/>
          <a:ext cx="10964382" cy="370840"/>
        </p:xfrm>
        <a:graphic>
          <a:graphicData uri="http://schemas.openxmlformats.org/drawingml/2006/table">
            <a:tbl>
              <a:tblPr firstRow="1" bandRow="1">
                <a:tableStyleId>{5C22544A-7EE6-4342-B048-85BDC9FD1C3A}</a:tableStyleId>
              </a:tblPr>
              <a:tblGrid>
                <a:gridCol w="843414">
                  <a:extLst>
                    <a:ext uri="{9D8B030D-6E8A-4147-A177-3AD203B41FA5}">
                      <a16:colId xmlns:a16="http://schemas.microsoft.com/office/drawing/2014/main" val="4178884444"/>
                    </a:ext>
                  </a:extLst>
                </a:gridCol>
                <a:gridCol w="843414">
                  <a:extLst>
                    <a:ext uri="{9D8B030D-6E8A-4147-A177-3AD203B41FA5}">
                      <a16:colId xmlns:a16="http://schemas.microsoft.com/office/drawing/2014/main" val="1238774041"/>
                    </a:ext>
                  </a:extLst>
                </a:gridCol>
                <a:gridCol w="843414">
                  <a:extLst>
                    <a:ext uri="{9D8B030D-6E8A-4147-A177-3AD203B41FA5}">
                      <a16:colId xmlns:a16="http://schemas.microsoft.com/office/drawing/2014/main" val="1365118688"/>
                    </a:ext>
                  </a:extLst>
                </a:gridCol>
                <a:gridCol w="843414">
                  <a:extLst>
                    <a:ext uri="{9D8B030D-6E8A-4147-A177-3AD203B41FA5}">
                      <a16:colId xmlns:a16="http://schemas.microsoft.com/office/drawing/2014/main" val="2301403335"/>
                    </a:ext>
                  </a:extLst>
                </a:gridCol>
                <a:gridCol w="843414">
                  <a:extLst>
                    <a:ext uri="{9D8B030D-6E8A-4147-A177-3AD203B41FA5}">
                      <a16:colId xmlns:a16="http://schemas.microsoft.com/office/drawing/2014/main" val="2387604139"/>
                    </a:ext>
                  </a:extLst>
                </a:gridCol>
                <a:gridCol w="843414">
                  <a:extLst>
                    <a:ext uri="{9D8B030D-6E8A-4147-A177-3AD203B41FA5}">
                      <a16:colId xmlns:a16="http://schemas.microsoft.com/office/drawing/2014/main" val="3898607588"/>
                    </a:ext>
                  </a:extLst>
                </a:gridCol>
                <a:gridCol w="843414">
                  <a:extLst>
                    <a:ext uri="{9D8B030D-6E8A-4147-A177-3AD203B41FA5}">
                      <a16:colId xmlns:a16="http://schemas.microsoft.com/office/drawing/2014/main" val="823214766"/>
                    </a:ext>
                  </a:extLst>
                </a:gridCol>
                <a:gridCol w="843414">
                  <a:extLst>
                    <a:ext uri="{9D8B030D-6E8A-4147-A177-3AD203B41FA5}">
                      <a16:colId xmlns:a16="http://schemas.microsoft.com/office/drawing/2014/main" val="620514465"/>
                    </a:ext>
                  </a:extLst>
                </a:gridCol>
                <a:gridCol w="843414">
                  <a:extLst>
                    <a:ext uri="{9D8B030D-6E8A-4147-A177-3AD203B41FA5}">
                      <a16:colId xmlns:a16="http://schemas.microsoft.com/office/drawing/2014/main" val="3472102187"/>
                    </a:ext>
                  </a:extLst>
                </a:gridCol>
                <a:gridCol w="843414">
                  <a:extLst>
                    <a:ext uri="{9D8B030D-6E8A-4147-A177-3AD203B41FA5}">
                      <a16:colId xmlns:a16="http://schemas.microsoft.com/office/drawing/2014/main" val="908219495"/>
                    </a:ext>
                  </a:extLst>
                </a:gridCol>
                <a:gridCol w="843414">
                  <a:extLst>
                    <a:ext uri="{9D8B030D-6E8A-4147-A177-3AD203B41FA5}">
                      <a16:colId xmlns:a16="http://schemas.microsoft.com/office/drawing/2014/main" val="2862133528"/>
                    </a:ext>
                  </a:extLst>
                </a:gridCol>
                <a:gridCol w="843414">
                  <a:extLst>
                    <a:ext uri="{9D8B030D-6E8A-4147-A177-3AD203B41FA5}">
                      <a16:colId xmlns:a16="http://schemas.microsoft.com/office/drawing/2014/main" val="56276435"/>
                    </a:ext>
                  </a:extLst>
                </a:gridCol>
                <a:gridCol w="843414">
                  <a:extLst>
                    <a:ext uri="{9D8B030D-6E8A-4147-A177-3AD203B41FA5}">
                      <a16:colId xmlns:a16="http://schemas.microsoft.com/office/drawing/2014/main" val="709140911"/>
                    </a:ext>
                  </a:extLst>
                </a:gridCol>
              </a:tblGrid>
              <a:tr h="370840">
                <a:tc>
                  <a:txBody>
                    <a:bodyPr/>
                    <a:lstStyle/>
                    <a:p>
                      <a:pPr algn="ctr"/>
                      <a:r>
                        <a:rPr lang="fr-FR" sz="900" b="0" dirty="0"/>
                        <a:t>6</a:t>
                      </a:r>
                    </a:p>
                  </a:txBody>
                  <a:tcPr anchor="ctr">
                    <a:noFill/>
                  </a:tcPr>
                </a:tc>
                <a:tc>
                  <a:txBody>
                    <a:bodyPr/>
                    <a:lstStyle/>
                    <a:p>
                      <a:pPr algn="ctr"/>
                      <a:r>
                        <a:rPr lang="fr-FR" sz="900" b="0" dirty="0"/>
                        <a:t>7</a:t>
                      </a:r>
                    </a:p>
                  </a:txBody>
                  <a:tcPr anchor="ctr">
                    <a:noFill/>
                  </a:tcPr>
                </a:tc>
                <a:tc>
                  <a:txBody>
                    <a:bodyPr/>
                    <a:lstStyle/>
                    <a:p>
                      <a:pPr algn="ctr"/>
                      <a:r>
                        <a:rPr lang="fr-FR" sz="900" b="0" dirty="0"/>
                        <a:t>8</a:t>
                      </a:r>
                    </a:p>
                  </a:txBody>
                  <a:tcPr anchor="ctr">
                    <a:noFill/>
                  </a:tcPr>
                </a:tc>
                <a:tc>
                  <a:txBody>
                    <a:bodyPr/>
                    <a:lstStyle/>
                    <a:p>
                      <a:pPr algn="ctr"/>
                      <a:r>
                        <a:rPr lang="fr-FR" sz="900" b="0" dirty="0"/>
                        <a:t>9</a:t>
                      </a:r>
                    </a:p>
                  </a:txBody>
                  <a:tcPr anchor="ctr">
                    <a:noFill/>
                  </a:tcPr>
                </a:tc>
                <a:tc>
                  <a:txBody>
                    <a:bodyPr/>
                    <a:lstStyle/>
                    <a:p>
                      <a:pPr algn="ctr"/>
                      <a:r>
                        <a:rPr lang="fr-FR" sz="900" b="0" dirty="0"/>
                        <a:t>10</a:t>
                      </a:r>
                    </a:p>
                  </a:txBody>
                  <a:tcPr anchor="ctr">
                    <a:noFill/>
                  </a:tcPr>
                </a:tc>
                <a:tc>
                  <a:txBody>
                    <a:bodyPr/>
                    <a:lstStyle/>
                    <a:p>
                      <a:pPr algn="ctr"/>
                      <a:r>
                        <a:rPr lang="fr-FR" sz="900" b="0" dirty="0"/>
                        <a:t>11</a:t>
                      </a:r>
                    </a:p>
                  </a:txBody>
                  <a:tcPr anchor="ctr">
                    <a:noFill/>
                  </a:tcPr>
                </a:tc>
                <a:tc>
                  <a:txBody>
                    <a:bodyPr/>
                    <a:lstStyle/>
                    <a:p>
                      <a:pPr algn="ctr"/>
                      <a:r>
                        <a:rPr lang="fr-FR" sz="900" b="0" dirty="0"/>
                        <a:t>12</a:t>
                      </a:r>
                    </a:p>
                  </a:txBody>
                  <a:tcPr anchor="ctr">
                    <a:noFill/>
                  </a:tcPr>
                </a:tc>
                <a:tc>
                  <a:txBody>
                    <a:bodyPr/>
                    <a:lstStyle/>
                    <a:p>
                      <a:pPr algn="ctr"/>
                      <a:r>
                        <a:rPr lang="fr-FR" sz="900" b="0" dirty="0"/>
                        <a:t>13</a:t>
                      </a:r>
                    </a:p>
                  </a:txBody>
                  <a:tcPr anchor="ctr">
                    <a:noFill/>
                  </a:tcPr>
                </a:tc>
                <a:tc>
                  <a:txBody>
                    <a:bodyPr/>
                    <a:lstStyle/>
                    <a:p>
                      <a:pPr algn="ctr"/>
                      <a:r>
                        <a:rPr lang="fr-FR" sz="900" b="0" dirty="0"/>
                        <a:t>14</a:t>
                      </a:r>
                    </a:p>
                  </a:txBody>
                  <a:tcPr anchor="ctr">
                    <a:noFill/>
                  </a:tcPr>
                </a:tc>
                <a:tc>
                  <a:txBody>
                    <a:bodyPr/>
                    <a:lstStyle/>
                    <a:p>
                      <a:pPr algn="ctr"/>
                      <a:r>
                        <a:rPr lang="fr-FR" sz="900" b="0" dirty="0"/>
                        <a:t>15</a:t>
                      </a:r>
                    </a:p>
                  </a:txBody>
                  <a:tcPr anchor="ctr">
                    <a:noFill/>
                  </a:tcPr>
                </a:tc>
                <a:tc>
                  <a:txBody>
                    <a:bodyPr/>
                    <a:lstStyle/>
                    <a:p>
                      <a:pPr algn="ctr"/>
                      <a:r>
                        <a:rPr lang="fr-FR" sz="900" b="0" dirty="0"/>
                        <a:t>16</a:t>
                      </a:r>
                    </a:p>
                  </a:txBody>
                  <a:tcPr anchor="ctr">
                    <a:noFill/>
                  </a:tcPr>
                </a:tc>
                <a:tc>
                  <a:txBody>
                    <a:bodyPr/>
                    <a:lstStyle/>
                    <a:p>
                      <a:pPr algn="ctr"/>
                      <a:r>
                        <a:rPr lang="fr-FR" sz="900" b="0" dirty="0"/>
                        <a:t>17</a:t>
                      </a:r>
                    </a:p>
                  </a:txBody>
                  <a:tcPr anchor="ctr">
                    <a:noFill/>
                  </a:tcPr>
                </a:tc>
                <a:tc>
                  <a:txBody>
                    <a:bodyPr/>
                    <a:lstStyle/>
                    <a:p>
                      <a:pPr algn="ctr"/>
                      <a:r>
                        <a:rPr lang="fr-FR" sz="900" b="0" dirty="0"/>
                        <a:t>18</a:t>
                      </a:r>
                    </a:p>
                  </a:txBody>
                  <a:tcPr anchor="ctr">
                    <a:noFill/>
                  </a:tcPr>
                </a:tc>
                <a:extLst>
                  <a:ext uri="{0D108BD9-81ED-4DB2-BD59-A6C34878D82A}">
                    <a16:rowId xmlns:a16="http://schemas.microsoft.com/office/drawing/2014/main" val="1211228779"/>
                  </a:ext>
                </a:extLst>
              </a:tr>
            </a:tbl>
          </a:graphicData>
        </a:graphic>
      </p:graphicFrame>
      <p:sp>
        <p:nvSpPr>
          <p:cNvPr id="41" name="Rectangle 40">
            <a:extLst>
              <a:ext uri="{FF2B5EF4-FFF2-40B4-BE49-F238E27FC236}">
                <a16:creationId xmlns:a16="http://schemas.microsoft.com/office/drawing/2014/main" id="{819EB496-C720-46D4-BBEA-55ADAD370187}"/>
              </a:ext>
            </a:extLst>
          </p:cNvPr>
          <p:cNvSpPr/>
          <p:nvPr/>
        </p:nvSpPr>
        <p:spPr>
          <a:xfrm>
            <a:off x="6002619" y="4957671"/>
            <a:ext cx="2862082" cy="508052"/>
          </a:xfrm>
          <a:prstGeom prst="rect">
            <a:avLst/>
          </a:prstGeom>
          <a:solidFill>
            <a:srgbClr val="0233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Envoi du livre « Code de la Route »    </a:t>
            </a:r>
          </a:p>
          <a:p>
            <a:pPr algn="ctr"/>
            <a:r>
              <a:rPr lang="fr-FR" sz="1000" dirty="0"/>
              <a:t>et </a:t>
            </a:r>
            <a:r>
              <a:rPr lang="fr-FR" sz="1000" dirty="0">
                <a:solidFill>
                  <a:schemeClr val="bg2">
                    <a:lumMod val="20000"/>
                    <a:lumOff val="80000"/>
                  </a:schemeClr>
                </a:solidFill>
                <a:hlinkClick r:id="rId2" action="ppaction://hlinksldjump">
                  <a:extLst>
                    <a:ext uri="{A12FA001-AC4F-418D-AE19-62706E023703}">
                      <ahyp:hlinkClr xmlns:ahyp="http://schemas.microsoft.com/office/drawing/2018/hyperlinkcolor" val="tx"/>
                    </a:ext>
                  </a:extLst>
                </a:hlinkClick>
              </a:rPr>
              <a:t>Dispositif en Voiture Simone </a:t>
            </a:r>
            <a:endParaRPr lang="fr-FR" sz="1000" dirty="0">
              <a:solidFill>
                <a:schemeClr val="bg2">
                  <a:lumMod val="20000"/>
                  <a:lumOff val="80000"/>
                </a:schemeClr>
              </a:solidFill>
            </a:endParaRPr>
          </a:p>
        </p:txBody>
      </p:sp>
      <p:cxnSp>
        <p:nvCxnSpPr>
          <p:cNvPr id="43" name="Connecteur droit avec flèche 42">
            <a:extLst>
              <a:ext uri="{FF2B5EF4-FFF2-40B4-BE49-F238E27FC236}">
                <a16:creationId xmlns:a16="http://schemas.microsoft.com/office/drawing/2014/main" id="{F201B3FE-7849-4FC7-AD5D-BEC15D29CCA3}"/>
              </a:ext>
            </a:extLst>
          </p:cNvPr>
          <p:cNvCxnSpPr>
            <a:cxnSpLocks/>
            <a:stCxn id="42" idx="3"/>
            <a:endCxn id="41" idx="0"/>
          </p:cNvCxnSpPr>
          <p:nvPr/>
        </p:nvCxnSpPr>
        <p:spPr>
          <a:xfrm flipH="1">
            <a:off x="7433660" y="3469980"/>
            <a:ext cx="878683" cy="1487691"/>
          </a:xfrm>
          <a:prstGeom prst="straightConnector1">
            <a:avLst/>
          </a:prstGeom>
          <a:ln w="19050">
            <a:solidFill>
              <a:srgbClr val="02338F"/>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Ellipse 16">
            <a:extLst>
              <a:ext uri="{FF2B5EF4-FFF2-40B4-BE49-F238E27FC236}">
                <a16:creationId xmlns:a16="http://schemas.microsoft.com/office/drawing/2014/main" id="{90A18836-E25A-4F01-936F-CEC93B274CEF}"/>
              </a:ext>
            </a:extLst>
          </p:cNvPr>
          <p:cNvSpPr/>
          <p:nvPr/>
        </p:nvSpPr>
        <p:spPr>
          <a:xfrm>
            <a:off x="8318183" y="4744400"/>
            <a:ext cx="914400" cy="914400"/>
          </a:xfrm>
          <a:prstGeom prst="ellipse">
            <a:avLst/>
          </a:prstGeom>
          <a:solidFill>
            <a:schemeClr val="bg1"/>
          </a:solidFill>
          <a:ln>
            <a:solidFill>
              <a:srgbClr val="02338F"/>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2" name="Graphique 1761">
            <a:extLst>
              <a:ext uri="{FF2B5EF4-FFF2-40B4-BE49-F238E27FC236}">
                <a16:creationId xmlns:a16="http://schemas.microsoft.com/office/drawing/2014/main" id="{F48FDDE0-22BA-4FE6-987F-36B3B9228AE5}"/>
              </a:ext>
            </a:extLst>
          </p:cNvPr>
          <p:cNvGrpSpPr/>
          <p:nvPr/>
        </p:nvGrpSpPr>
        <p:grpSpPr>
          <a:xfrm>
            <a:off x="8615709" y="5043865"/>
            <a:ext cx="382651" cy="284829"/>
            <a:chOff x="7441871" y="655382"/>
            <a:chExt cx="382651" cy="284829"/>
          </a:xfrm>
          <a:noFill/>
        </p:grpSpPr>
        <p:grpSp>
          <p:nvGrpSpPr>
            <p:cNvPr id="83" name="Graphique 1761">
              <a:extLst>
                <a:ext uri="{FF2B5EF4-FFF2-40B4-BE49-F238E27FC236}">
                  <a16:creationId xmlns:a16="http://schemas.microsoft.com/office/drawing/2014/main" id="{F46CB2A4-0AEF-4C4E-A854-30FA5B57D215}"/>
                </a:ext>
              </a:extLst>
            </p:cNvPr>
            <p:cNvGrpSpPr/>
            <p:nvPr/>
          </p:nvGrpSpPr>
          <p:grpSpPr>
            <a:xfrm>
              <a:off x="7441871" y="655382"/>
              <a:ext cx="382651" cy="284829"/>
              <a:chOff x="7441871" y="655382"/>
              <a:chExt cx="382651" cy="284829"/>
            </a:xfrm>
            <a:grpFill/>
          </p:grpSpPr>
          <p:grpSp>
            <p:nvGrpSpPr>
              <p:cNvPr id="85" name="Graphique 1761">
                <a:extLst>
                  <a:ext uri="{FF2B5EF4-FFF2-40B4-BE49-F238E27FC236}">
                    <a16:creationId xmlns:a16="http://schemas.microsoft.com/office/drawing/2014/main" id="{DF5ABE69-DF48-4A1F-9256-245E429DB678}"/>
                  </a:ext>
                </a:extLst>
              </p:cNvPr>
              <p:cNvGrpSpPr/>
              <p:nvPr/>
            </p:nvGrpSpPr>
            <p:grpSpPr>
              <a:xfrm>
                <a:off x="7567601" y="655382"/>
                <a:ext cx="256921" cy="224806"/>
                <a:chOff x="7567601" y="655382"/>
                <a:chExt cx="256921" cy="224806"/>
              </a:xfrm>
              <a:grpFill/>
            </p:grpSpPr>
            <p:sp>
              <p:nvSpPr>
                <p:cNvPr id="91" name="Forme libre : forme 90">
                  <a:extLst>
                    <a:ext uri="{FF2B5EF4-FFF2-40B4-BE49-F238E27FC236}">
                      <a16:creationId xmlns:a16="http://schemas.microsoft.com/office/drawing/2014/main" id="{063EDDAC-050D-40A0-9BA6-84D032660F98}"/>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grpFill/>
                <a:ln w="5715" cap="rnd">
                  <a:solidFill>
                    <a:srgbClr val="02338F"/>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670DCDD3-61D2-47F8-B8B1-024C4F9AD1F1}"/>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grpFill/>
                <a:ln w="5715" cap="rnd">
                  <a:solidFill>
                    <a:srgbClr val="02338F"/>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5601AA01-36A3-4FD4-83A0-D430BACE3461}"/>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grpFill/>
                <a:ln w="5715" cap="rnd">
                  <a:solidFill>
                    <a:srgbClr val="02338F"/>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F848E254-E843-48C1-8B70-77C0C4C3CCF9}"/>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grpFill/>
                <a:ln w="5715" cap="rnd">
                  <a:solidFill>
                    <a:srgbClr val="02338F"/>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7FB7820F-1803-4CE3-96BA-885AF07006DA}"/>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grpFill/>
                <a:ln w="5715" cap="rnd">
                  <a:solidFill>
                    <a:srgbClr val="02338F"/>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201A093B-2872-4B63-A8C7-B9BEDC67425F}"/>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grpFill/>
                <a:ln w="5715" cap="rnd">
                  <a:solidFill>
                    <a:srgbClr val="02338F"/>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AAEF7078-644F-4ADA-8A1C-033667C54A3F}"/>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grpFill/>
                <a:ln w="5715" cap="rnd">
                  <a:solidFill>
                    <a:srgbClr val="02338F"/>
                  </a:solidFill>
                  <a:prstDash val="solid"/>
                  <a:round/>
                </a:ln>
              </p:spPr>
              <p:txBody>
                <a:bodyPr rtlCol="0" anchor="ctr"/>
                <a:lstStyle/>
                <a:p>
                  <a:endParaRPr lang="fr-FR" sz="1400"/>
                </a:p>
              </p:txBody>
            </p:sp>
          </p:grpSp>
          <p:sp>
            <p:nvSpPr>
              <p:cNvPr id="86" name="Forme libre : forme 85">
                <a:extLst>
                  <a:ext uri="{FF2B5EF4-FFF2-40B4-BE49-F238E27FC236}">
                    <a16:creationId xmlns:a16="http://schemas.microsoft.com/office/drawing/2014/main" id="{4023DC47-37D4-4738-9AE7-9F6C6D540FA9}"/>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grpFill/>
              <a:ln w="5715" cap="rnd">
                <a:solidFill>
                  <a:srgbClr val="02338F"/>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D5ED84E6-A87A-49FF-9DC1-62A850BF2AB0}"/>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grpFill/>
              <a:ln w="5715" cap="rnd">
                <a:solidFill>
                  <a:srgbClr val="02338F"/>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B3329558-6163-493A-8BFD-1FB05BB8F9CD}"/>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grpFill/>
              <a:ln w="5715" cap="rnd">
                <a:solidFill>
                  <a:srgbClr val="02338F"/>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9C62DCAF-827A-431B-84AD-741AFA0C83C6}"/>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rgbClr val="02338F"/>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9ED5C992-B233-42A8-A179-9BDCB2BEAE14}"/>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rgbClr val="02338F"/>
                </a:solidFill>
                <a:prstDash val="solid"/>
                <a:round/>
              </a:ln>
            </p:spPr>
            <p:txBody>
              <a:bodyPr rtlCol="0" anchor="ctr"/>
              <a:lstStyle/>
              <a:p>
                <a:endParaRPr lang="fr-FR" sz="1400"/>
              </a:p>
            </p:txBody>
          </p:sp>
        </p:grpSp>
        <p:sp>
          <p:nvSpPr>
            <p:cNvPr id="84" name="Forme libre : forme 83">
              <a:extLst>
                <a:ext uri="{FF2B5EF4-FFF2-40B4-BE49-F238E27FC236}">
                  <a16:creationId xmlns:a16="http://schemas.microsoft.com/office/drawing/2014/main" id="{06FDE7EC-A041-49BF-A4EF-F526E9220577}"/>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grpFill/>
            <a:ln w="5715" cap="rnd">
              <a:solidFill>
                <a:srgbClr val="02338F"/>
              </a:solidFill>
              <a:prstDash val="solid"/>
              <a:round/>
            </a:ln>
          </p:spPr>
          <p:txBody>
            <a:bodyPr rtlCol="0" anchor="ctr"/>
            <a:lstStyle/>
            <a:p>
              <a:endParaRPr lang="fr-FR" sz="1400"/>
            </a:p>
          </p:txBody>
        </p:sp>
      </p:grpSp>
      <p:pic>
        <p:nvPicPr>
          <p:cNvPr id="96" name="Image 44">
            <a:extLst>
              <a:ext uri="{FF2B5EF4-FFF2-40B4-BE49-F238E27FC236}">
                <a16:creationId xmlns:a16="http://schemas.microsoft.com/office/drawing/2014/main" id="{A20B17F0-853A-4BB8-AAD9-6FDEE5B1B4E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rot="20632207">
            <a:off x="5597448" y="4879052"/>
            <a:ext cx="789268" cy="1067299"/>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 name="Image 203">
            <a:extLst>
              <a:ext uri="{FF2B5EF4-FFF2-40B4-BE49-F238E27FC236}">
                <a16:creationId xmlns:a16="http://schemas.microsoft.com/office/drawing/2014/main" id="{61CFAC7C-AA6B-4AB3-9D3E-059AC44C3AC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7579" y="598594"/>
            <a:ext cx="767715" cy="507780"/>
          </a:xfrm>
          <a:prstGeom prst="rect">
            <a:avLst/>
          </a:prstGeom>
        </p:spPr>
      </p:pic>
      <p:sp>
        <p:nvSpPr>
          <p:cNvPr id="8" name="ZoneTexte 7">
            <a:extLst>
              <a:ext uri="{FF2B5EF4-FFF2-40B4-BE49-F238E27FC236}">
                <a16:creationId xmlns:a16="http://schemas.microsoft.com/office/drawing/2014/main" id="{4B199EE1-2228-4807-96E4-FF2CBA15F00F}"/>
              </a:ext>
            </a:extLst>
          </p:cNvPr>
          <p:cNvSpPr txBox="1"/>
          <p:nvPr/>
        </p:nvSpPr>
        <p:spPr>
          <a:xfrm>
            <a:off x="349268" y="2889913"/>
            <a:ext cx="1023037" cy="430887"/>
          </a:xfrm>
          <a:prstGeom prst="rect">
            <a:avLst/>
          </a:prstGeom>
          <a:noFill/>
        </p:spPr>
        <p:txBody>
          <a:bodyPr wrap="none" rtlCol="0">
            <a:spAutoFit/>
          </a:bodyPr>
          <a:lstStyle/>
          <a:p>
            <a:r>
              <a:rPr lang="fr-FR" sz="1050" dirty="0">
                <a:solidFill>
                  <a:srgbClr val="D20872"/>
                </a:solidFill>
              </a:rPr>
              <a:t>âge du client </a:t>
            </a:r>
          </a:p>
          <a:p>
            <a:endParaRPr lang="fr-FR" sz="1050" dirty="0">
              <a:solidFill>
                <a:schemeClr val="accent4">
                  <a:lumMod val="75000"/>
                </a:schemeClr>
              </a:solidFill>
            </a:endParaRPr>
          </a:p>
        </p:txBody>
      </p:sp>
      <p:grpSp>
        <p:nvGrpSpPr>
          <p:cNvPr id="213" name="Groupe 212">
            <a:extLst>
              <a:ext uri="{FF2B5EF4-FFF2-40B4-BE49-F238E27FC236}">
                <a16:creationId xmlns:a16="http://schemas.microsoft.com/office/drawing/2014/main" id="{3719F1EB-870E-4B1E-80FA-714F41D6BAD5}"/>
              </a:ext>
            </a:extLst>
          </p:cNvPr>
          <p:cNvGrpSpPr/>
          <p:nvPr/>
        </p:nvGrpSpPr>
        <p:grpSpPr>
          <a:xfrm>
            <a:off x="10872144" y="158144"/>
            <a:ext cx="1100148" cy="1285089"/>
            <a:chOff x="-2188878" y="1439576"/>
            <a:chExt cx="1100148" cy="1285089"/>
          </a:xfrm>
        </p:grpSpPr>
        <p:pic>
          <p:nvPicPr>
            <p:cNvPr id="214" name="Picture 4" descr="Splash aquarelle avec illustration mixte blanc, rouge, orange sur blanc. Vecteur gratuit">
              <a:extLst>
                <a:ext uri="{FF2B5EF4-FFF2-40B4-BE49-F238E27FC236}">
                  <a16:creationId xmlns:a16="http://schemas.microsoft.com/office/drawing/2014/main" id="{5081C2FF-B87E-47C7-8E69-BF070C1EAFD8}"/>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15" name="Groupe 214">
              <a:extLst>
                <a:ext uri="{FF2B5EF4-FFF2-40B4-BE49-F238E27FC236}">
                  <a16:creationId xmlns:a16="http://schemas.microsoft.com/office/drawing/2014/main" id="{75FF1CDD-B2A9-4469-8A7F-3B2B58D77A56}"/>
                </a:ext>
              </a:extLst>
            </p:cNvPr>
            <p:cNvGrpSpPr/>
            <p:nvPr/>
          </p:nvGrpSpPr>
          <p:grpSpPr>
            <a:xfrm>
              <a:off x="-1980670" y="1805906"/>
              <a:ext cx="572484" cy="495254"/>
              <a:chOff x="11392866" y="540878"/>
              <a:chExt cx="572484" cy="495254"/>
            </a:xfrm>
          </p:grpSpPr>
          <p:pic>
            <p:nvPicPr>
              <p:cNvPr id="216" name="Image 215">
                <a:hlinkClick r:id="rId6" action="ppaction://hlinksldjump"/>
                <a:extLst>
                  <a:ext uri="{FF2B5EF4-FFF2-40B4-BE49-F238E27FC236}">
                    <a16:creationId xmlns:a16="http://schemas.microsoft.com/office/drawing/2014/main" id="{E001914E-4C00-4479-989C-34E5D81414CA}"/>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217" name="Image 216">
                <a:hlinkClick r:id="rId6" action="ppaction://hlinksldjump"/>
                <a:extLst>
                  <a:ext uri="{FF2B5EF4-FFF2-40B4-BE49-F238E27FC236}">
                    <a16:creationId xmlns:a16="http://schemas.microsoft.com/office/drawing/2014/main" id="{CE9EB6C1-65EB-44CA-8C4D-B2ACF7F45249}"/>
                  </a:ext>
                </a:extLst>
              </p:cNvPr>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218" name="Rectangle : coins arrondis 217">
            <a:hlinkClick r:id="rId9" action="ppaction://hlinksldjump"/>
            <a:extLst>
              <a:ext uri="{FF2B5EF4-FFF2-40B4-BE49-F238E27FC236}">
                <a16:creationId xmlns:a16="http://schemas.microsoft.com/office/drawing/2014/main" id="{07AE6F2A-D92F-4694-92C5-EF6C120C94AE}"/>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a:extLst>
              <a:ext uri="{FF2B5EF4-FFF2-40B4-BE49-F238E27FC236}">
                <a16:creationId xmlns:a16="http://schemas.microsoft.com/office/drawing/2014/main" id="{C26CE37F-9A78-4297-9CB5-554069E084F3}"/>
              </a:ext>
            </a:extLst>
          </p:cNvPr>
          <p:cNvSpPr>
            <a:spLocks noGrp="1"/>
          </p:cNvSpPr>
          <p:nvPr>
            <p:ph type="body" sz="quarter" idx="14"/>
          </p:nvPr>
        </p:nvSpPr>
        <p:spPr/>
        <p:txBody>
          <a:bodyPr/>
          <a:lstStyle/>
          <a:p>
            <a:endParaRPr lang="fr-FR"/>
          </a:p>
        </p:txBody>
      </p:sp>
      <p:grpSp>
        <p:nvGrpSpPr>
          <p:cNvPr id="29" name="Groupe 28">
            <a:extLst>
              <a:ext uri="{FF2B5EF4-FFF2-40B4-BE49-F238E27FC236}">
                <a16:creationId xmlns:a16="http://schemas.microsoft.com/office/drawing/2014/main" id="{3D2688BB-57A0-4665-A0F6-51427B01B141}"/>
              </a:ext>
            </a:extLst>
          </p:cNvPr>
          <p:cNvGrpSpPr/>
          <p:nvPr/>
        </p:nvGrpSpPr>
        <p:grpSpPr>
          <a:xfrm>
            <a:off x="341399" y="3145844"/>
            <a:ext cx="2545007" cy="1646905"/>
            <a:chOff x="341399" y="3951395"/>
            <a:chExt cx="2545007" cy="1646905"/>
          </a:xfrm>
        </p:grpSpPr>
        <p:sp>
          <p:nvSpPr>
            <p:cNvPr id="46" name="Ellipse 45">
              <a:extLst>
                <a:ext uri="{FF2B5EF4-FFF2-40B4-BE49-F238E27FC236}">
                  <a16:creationId xmlns:a16="http://schemas.microsoft.com/office/drawing/2014/main" id="{B6233943-0284-474E-A2E8-D5EBCB4F9E38}"/>
                </a:ext>
              </a:extLst>
            </p:cNvPr>
            <p:cNvSpPr/>
            <p:nvPr/>
          </p:nvSpPr>
          <p:spPr>
            <a:xfrm>
              <a:off x="677907" y="3951395"/>
              <a:ext cx="365760" cy="370842"/>
            </a:xfrm>
            <a:prstGeom prst="ellipse">
              <a:avLst/>
            </a:prstGeom>
            <a:noFill/>
            <a:ln w="38100">
              <a:solidFill>
                <a:srgbClr val="C00D7A"/>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FF0A527E-1F92-443E-BF28-7F050AF7A995}"/>
                </a:ext>
              </a:extLst>
            </p:cNvPr>
            <p:cNvSpPr/>
            <p:nvPr/>
          </p:nvSpPr>
          <p:spPr>
            <a:xfrm>
              <a:off x="341399" y="5075770"/>
              <a:ext cx="2545007" cy="522530"/>
            </a:xfrm>
            <a:prstGeom prst="rect">
              <a:avLst/>
            </a:prstGeom>
            <a:solidFill>
              <a:srgbClr val="C00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                 Envoi du livre Amélie Maléfice </a:t>
              </a:r>
            </a:p>
            <a:p>
              <a:pPr algn="ctr"/>
              <a:r>
                <a:rPr lang="fr-FR" sz="1000" dirty="0"/>
                <a:t>             (client venant d’arriver  </a:t>
              </a:r>
            </a:p>
            <a:p>
              <a:pPr algn="ctr"/>
              <a:r>
                <a:rPr lang="fr-FR" sz="1000" dirty="0"/>
                <a:t>              à l’école primaire)</a:t>
              </a:r>
            </a:p>
          </p:txBody>
        </p:sp>
        <p:cxnSp>
          <p:nvCxnSpPr>
            <p:cNvPr id="49" name="Connecteur droit avec flèche 48">
              <a:extLst>
                <a:ext uri="{FF2B5EF4-FFF2-40B4-BE49-F238E27FC236}">
                  <a16:creationId xmlns:a16="http://schemas.microsoft.com/office/drawing/2014/main" id="{0F2D6A6D-48AF-4991-885A-A427B418C5F8}"/>
                </a:ext>
              </a:extLst>
            </p:cNvPr>
            <p:cNvCxnSpPr>
              <a:cxnSpLocks/>
              <a:stCxn id="46" idx="4"/>
              <a:endCxn id="48" idx="0"/>
            </p:cNvCxnSpPr>
            <p:nvPr/>
          </p:nvCxnSpPr>
          <p:spPr>
            <a:xfrm>
              <a:off x="860787" y="4322237"/>
              <a:ext cx="753116" cy="753533"/>
            </a:xfrm>
            <a:prstGeom prst="straightConnector1">
              <a:avLst/>
            </a:prstGeom>
            <a:ln w="19050">
              <a:solidFill>
                <a:srgbClr val="C00D7A"/>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2" name="Rectangle : coins arrondis 211">
              <a:extLst>
                <a:ext uri="{FF2B5EF4-FFF2-40B4-BE49-F238E27FC236}">
                  <a16:creationId xmlns:a16="http://schemas.microsoft.com/office/drawing/2014/main" id="{7E5945AB-449C-4BFF-BE07-6AA0674EB06B}"/>
                </a:ext>
              </a:extLst>
            </p:cNvPr>
            <p:cNvSpPr/>
            <p:nvPr/>
          </p:nvSpPr>
          <p:spPr>
            <a:xfrm>
              <a:off x="615091" y="4608191"/>
              <a:ext cx="1586593" cy="236933"/>
            </a:xfrm>
            <a:custGeom>
              <a:avLst/>
              <a:gdLst>
                <a:gd name="connsiteX0" fmla="*/ 0 w 1586593"/>
                <a:gd name="connsiteY0" fmla="*/ 39490 h 236933"/>
                <a:gd name="connsiteX1" fmla="*/ 39490 w 1586593"/>
                <a:gd name="connsiteY1" fmla="*/ 0 h 236933"/>
                <a:gd name="connsiteX2" fmla="*/ 496799 w 1586593"/>
                <a:gd name="connsiteY2" fmla="*/ 0 h 236933"/>
                <a:gd name="connsiteX3" fmla="*/ 969185 w 1586593"/>
                <a:gd name="connsiteY3" fmla="*/ 0 h 236933"/>
                <a:gd name="connsiteX4" fmla="*/ 1547103 w 1586593"/>
                <a:gd name="connsiteY4" fmla="*/ 0 h 236933"/>
                <a:gd name="connsiteX5" fmla="*/ 1586593 w 1586593"/>
                <a:gd name="connsiteY5" fmla="*/ 39490 h 236933"/>
                <a:gd name="connsiteX6" fmla="*/ 1586593 w 1586593"/>
                <a:gd name="connsiteY6" fmla="*/ 197443 h 236933"/>
                <a:gd name="connsiteX7" fmla="*/ 1547103 w 1586593"/>
                <a:gd name="connsiteY7" fmla="*/ 236933 h 236933"/>
                <a:gd name="connsiteX8" fmla="*/ 1029489 w 1586593"/>
                <a:gd name="connsiteY8" fmla="*/ 236933 h 236933"/>
                <a:gd name="connsiteX9" fmla="*/ 511875 w 1586593"/>
                <a:gd name="connsiteY9" fmla="*/ 236933 h 236933"/>
                <a:gd name="connsiteX10" fmla="*/ 39490 w 1586593"/>
                <a:gd name="connsiteY10" fmla="*/ 236933 h 236933"/>
                <a:gd name="connsiteX11" fmla="*/ 0 w 1586593"/>
                <a:gd name="connsiteY11" fmla="*/ 197443 h 236933"/>
                <a:gd name="connsiteX12" fmla="*/ 0 w 1586593"/>
                <a:gd name="connsiteY12" fmla="*/ 39490 h 23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86593" h="236933" fill="none" extrusionOk="0">
                  <a:moveTo>
                    <a:pt x="0" y="39490"/>
                  </a:moveTo>
                  <a:cubicBezTo>
                    <a:pt x="3011" y="17817"/>
                    <a:pt x="17643" y="-3857"/>
                    <a:pt x="39490" y="0"/>
                  </a:cubicBezTo>
                  <a:cubicBezTo>
                    <a:pt x="180997" y="-4530"/>
                    <a:pt x="318300" y="53734"/>
                    <a:pt x="496799" y="0"/>
                  </a:cubicBezTo>
                  <a:cubicBezTo>
                    <a:pt x="675298" y="-53734"/>
                    <a:pt x="860509" y="8911"/>
                    <a:pt x="969185" y="0"/>
                  </a:cubicBezTo>
                  <a:cubicBezTo>
                    <a:pt x="1077861" y="-8911"/>
                    <a:pt x="1404905" y="29603"/>
                    <a:pt x="1547103" y="0"/>
                  </a:cubicBezTo>
                  <a:cubicBezTo>
                    <a:pt x="1568337" y="4265"/>
                    <a:pt x="1589039" y="18016"/>
                    <a:pt x="1586593" y="39490"/>
                  </a:cubicBezTo>
                  <a:cubicBezTo>
                    <a:pt x="1593400" y="111335"/>
                    <a:pt x="1583007" y="126089"/>
                    <a:pt x="1586593" y="197443"/>
                  </a:cubicBezTo>
                  <a:cubicBezTo>
                    <a:pt x="1587968" y="216354"/>
                    <a:pt x="1568984" y="235064"/>
                    <a:pt x="1547103" y="236933"/>
                  </a:cubicBezTo>
                  <a:cubicBezTo>
                    <a:pt x="1431523" y="256916"/>
                    <a:pt x="1208593" y="174884"/>
                    <a:pt x="1029489" y="236933"/>
                  </a:cubicBezTo>
                  <a:cubicBezTo>
                    <a:pt x="850385" y="298982"/>
                    <a:pt x="741633" y="229556"/>
                    <a:pt x="511875" y="236933"/>
                  </a:cubicBezTo>
                  <a:cubicBezTo>
                    <a:pt x="282117" y="244310"/>
                    <a:pt x="245147" y="196175"/>
                    <a:pt x="39490" y="236933"/>
                  </a:cubicBezTo>
                  <a:cubicBezTo>
                    <a:pt x="17911" y="238366"/>
                    <a:pt x="1226" y="213669"/>
                    <a:pt x="0" y="197443"/>
                  </a:cubicBezTo>
                  <a:cubicBezTo>
                    <a:pt x="-11628" y="120936"/>
                    <a:pt x="17371" y="79062"/>
                    <a:pt x="0" y="39490"/>
                  </a:cubicBezTo>
                  <a:close/>
                </a:path>
                <a:path w="1586593" h="236933" stroke="0" extrusionOk="0">
                  <a:moveTo>
                    <a:pt x="0" y="39490"/>
                  </a:moveTo>
                  <a:cubicBezTo>
                    <a:pt x="142" y="19446"/>
                    <a:pt x="17133" y="-1127"/>
                    <a:pt x="39490" y="0"/>
                  </a:cubicBezTo>
                  <a:cubicBezTo>
                    <a:pt x="215329" y="-29820"/>
                    <a:pt x="437084" y="6625"/>
                    <a:pt x="542028" y="0"/>
                  </a:cubicBezTo>
                  <a:cubicBezTo>
                    <a:pt x="646972" y="-6625"/>
                    <a:pt x="914376" y="37516"/>
                    <a:pt x="1074718" y="0"/>
                  </a:cubicBezTo>
                  <a:cubicBezTo>
                    <a:pt x="1235060" y="-37516"/>
                    <a:pt x="1358080" y="30203"/>
                    <a:pt x="1547103" y="0"/>
                  </a:cubicBezTo>
                  <a:cubicBezTo>
                    <a:pt x="1565611" y="-965"/>
                    <a:pt x="1585979" y="17637"/>
                    <a:pt x="1586593" y="39490"/>
                  </a:cubicBezTo>
                  <a:cubicBezTo>
                    <a:pt x="1593038" y="81531"/>
                    <a:pt x="1583659" y="130081"/>
                    <a:pt x="1586593" y="197443"/>
                  </a:cubicBezTo>
                  <a:cubicBezTo>
                    <a:pt x="1590138" y="216823"/>
                    <a:pt x="1574625" y="234350"/>
                    <a:pt x="1547103" y="236933"/>
                  </a:cubicBezTo>
                  <a:cubicBezTo>
                    <a:pt x="1346079" y="274503"/>
                    <a:pt x="1226963" y="206622"/>
                    <a:pt x="1014413" y="236933"/>
                  </a:cubicBezTo>
                  <a:cubicBezTo>
                    <a:pt x="801863" y="267244"/>
                    <a:pt x="748385" y="191825"/>
                    <a:pt x="557104" y="236933"/>
                  </a:cubicBezTo>
                  <a:cubicBezTo>
                    <a:pt x="365823" y="282041"/>
                    <a:pt x="170536" y="219790"/>
                    <a:pt x="39490" y="236933"/>
                  </a:cubicBezTo>
                  <a:cubicBezTo>
                    <a:pt x="20741" y="239728"/>
                    <a:pt x="-60" y="222123"/>
                    <a:pt x="0" y="197443"/>
                  </a:cubicBezTo>
                  <a:cubicBezTo>
                    <a:pt x="-13452" y="122791"/>
                    <a:pt x="4334" y="76245"/>
                    <a:pt x="0" y="3949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Cavolini" panose="03000502040302020204" pitchFamily="66" charset="0"/>
                  <a:cs typeface="Cavolini" panose="03000502040302020204" pitchFamily="66" charset="0"/>
                </a:rPr>
                <a:t>Novembre</a:t>
              </a:r>
            </a:p>
          </p:txBody>
        </p:sp>
      </p:grpSp>
      <p:grpSp>
        <p:nvGrpSpPr>
          <p:cNvPr id="31" name="Groupe 30">
            <a:extLst>
              <a:ext uri="{FF2B5EF4-FFF2-40B4-BE49-F238E27FC236}">
                <a16:creationId xmlns:a16="http://schemas.microsoft.com/office/drawing/2014/main" id="{43AD2673-3DB5-4568-9D59-84F38A055470}"/>
              </a:ext>
            </a:extLst>
          </p:cNvPr>
          <p:cNvGrpSpPr/>
          <p:nvPr/>
        </p:nvGrpSpPr>
        <p:grpSpPr>
          <a:xfrm>
            <a:off x="3903454" y="3156534"/>
            <a:ext cx="2331886" cy="1376278"/>
            <a:chOff x="3903454" y="3962085"/>
            <a:chExt cx="2331886" cy="1376278"/>
          </a:xfrm>
        </p:grpSpPr>
        <p:sp>
          <p:nvSpPr>
            <p:cNvPr id="54" name="Ellipse 53">
              <a:extLst>
                <a:ext uri="{FF2B5EF4-FFF2-40B4-BE49-F238E27FC236}">
                  <a16:creationId xmlns:a16="http://schemas.microsoft.com/office/drawing/2014/main" id="{FEEEA182-706B-436F-B0FD-7DC1D5FBDF3D}"/>
                </a:ext>
              </a:extLst>
            </p:cNvPr>
            <p:cNvSpPr/>
            <p:nvPr/>
          </p:nvSpPr>
          <p:spPr>
            <a:xfrm>
              <a:off x="4889868" y="3962085"/>
              <a:ext cx="365760" cy="370842"/>
            </a:xfrm>
            <a:prstGeom prst="ellipse">
              <a:avLst/>
            </a:prstGeom>
            <a:noFill/>
            <a:ln w="38100">
              <a:solidFill>
                <a:srgbClr val="66229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a:extLst>
                <a:ext uri="{FF2B5EF4-FFF2-40B4-BE49-F238E27FC236}">
                  <a16:creationId xmlns:a16="http://schemas.microsoft.com/office/drawing/2014/main" id="{AC8B716E-0BBA-4139-B1CF-10A5CB155B98}"/>
                </a:ext>
              </a:extLst>
            </p:cNvPr>
            <p:cNvSpPr/>
            <p:nvPr/>
          </p:nvSpPr>
          <p:spPr>
            <a:xfrm>
              <a:off x="3903454" y="4901566"/>
              <a:ext cx="2331886" cy="436797"/>
            </a:xfrm>
            <a:prstGeom prst="rect">
              <a:avLst/>
            </a:prstGeom>
            <a:solidFill>
              <a:srgbClr val="662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Envoi d’un livre français / anglais</a:t>
              </a:r>
            </a:p>
            <a:p>
              <a:pPr algn="ctr"/>
              <a:r>
                <a:rPr lang="fr-FR" sz="1000" dirty="0"/>
                <a:t>(client venant d’arriver au collège)</a:t>
              </a:r>
            </a:p>
          </p:txBody>
        </p:sp>
        <p:cxnSp>
          <p:nvCxnSpPr>
            <p:cNvPr id="56" name="Connecteur droit avec flèche 55">
              <a:extLst>
                <a:ext uri="{FF2B5EF4-FFF2-40B4-BE49-F238E27FC236}">
                  <a16:creationId xmlns:a16="http://schemas.microsoft.com/office/drawing/2014/main" id="{328C62DD-3C92-483A-8EEA-5F3AB1487ACF}"/>
                </a:ext>
              </a:extLst>
            </p:cNvPr>
            <p:cNvCxnSpPr>
              <a:cxnSpLocks/>
              <a:stCxn id="54" idx="4"/>
              <a:endCxn id="55" idx="0"/>
            </p:cNvCxnSpPr>
            <p:nvPr/>
          </p:nvCxnSpPr>
          <p:spPr>
            <a:xfrm flipH="1">
              <a:off x="5069397" y="4332927"/>
              <a:ext cx="3351" cy="568639"/>
            </a:xfrm>
            <a:prstGeom prst="straightConnector1">
              <a:avLst/>
            </a:prstGeom>
            <a:ln w="19050">
              <a:solidFill>
                <a:srgbClr val="662290"/>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0" name="Rectangle : coins arrondis 219">
              <a:extLst>
                <a:ext uri="{FF2B5EF4-FFF2-40B4-BE49-F238E27FC236}">
                  <a16:creationId xmlns:a16="http://schemas.microsoft.com/office/drawing/2014/main" id="{CFAEBAC2-3F66-4EEC-8819-CA3537AB1023}"/>
                </a:ext>
              </a:extLst>
            </p:cNvPr>
            <p:cNvSpPr/>
            <p:nvPr/>
          </p:nvSpPr>
          <p:spPr>
            <a:xfrm>
              <a:off x="4376057" y="4447710"/>
              <a:ext cx="1470966" cy="267982"/>
            </a:xfrm>
            <a:custGeom>
              <a:avLst/>
              <a:gdLst>
                <a:gd name="connsiteX0" fmla="*/ 0 w 1470966"/>
                <a:gd name="connsiteY0" fmla="*/ 44665 h 267982"/>
                <a:gd name="connsiteX1" fmla="*/ 44665 w 1470966"/>
                <a:gd name="connsiteY1" fmla="*/ 0 h 267982"/>
                <a:gd name="connsiteX2" fmla="*/ 463761 w 1470966"/>
                <a:gd name="connsiteY2" fmla="*/ 0 h 267982"/>
                <a:gd name="connsiteX3" fmla="*/ 896674 w 1470966"/>
                <a:gd name="connsiteY3" fmla="*/ 0 h 267982"/>
                <a:gd name="connsiteX4" fmla="*/ 1426301 w 1470966"/>
                <a:gd name="connsiteY4" fmla="*/ 0 h 267982"/>
                <a:gd name="connsiteX5" fmla="*/ 1470966 w 1470966"/>
                <a:gd name="connsiteY5" fmla="*/ 44665 h 267982"/>
                <a:gd name="connsiteX6" fmla="*/ 1470966 w 1470966"/>
                <a:gd name="connsiteY6" fmla="*/ 223317 h 267982"/>
                <a:gd name="connsiteX7" fmla="*/ 1426301 w 1470966"/>
                <a:gd name="connsiteY7" fmla="*/ 267982 h 267982"/>
                <a:gd name="connsiteX8" fmla="*/ 951939 w 1470966"/>
                <a:gd name="connsiteY8" fmla="*/ 267982 h 267982"/>
                <a:gd name="connsiteX9" fmla="*/ 477578 w 1470966"/>
                <a:gd name="connsiteY9" fmla="*/ 267982 h 267982"/>
                <a:gd name="connsiteX10" fmla="*/ 44665 w 1470966"/>
                <a:gd name="connsiteY10" fmla="*/ 267982 h 267982"/>
                <a:gd name="connsiteX11" fmla="*/ 0 w 1470966"/>
                <a:gd name="connsiteY11" fmla="*/ 223317 h 267982"/>
                <a:gd name="connsiteX12" fmla="*/ 0 w 1470966"/>
                <a:gd name="connsiteY12" fmla="*/ 44665 h 26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966" h="267982" fill="none" extrusionOk="0">
                  <a:moveTo>
                    <a:pt x="0" y="44665"/>
                  </a:moveTo>
                  <a:cubicBezTo>
                    <a:pt x="1461" y="20064"/>
                    <a:pt x="19949" y="-4988"/>
                    <a:pt x="44665" y="0"/>
                  </a:cubicBezTo>
                  <a:cubicBezTo>
                    <a:pt x="151114" y="-15993"/>
                    <a:pt x="268953" y="30916"/>
                    <a:pt x="463761" y="0"/>
                  </a:cubicBezTo>
                  <a:cubicBezTo>
                    <a:pt x="658569" y="-30916"/>
                    <a:pt x="718666" y="8543"/>
                    <a:pt x="896674" y="0"/>
                  </a:cubicBezTo>
                  <a:cubicBezTo>
                    <a:pt x="1074682" y="-8543"/>
                    <a:pt x="1234329" y="43677"/>
                    <a:pt x="1426301" y="0"/>
                  </a:cubicBezTo>
                  <a:cubicBezTo>
                    <a:pt x="1450636" y="2468"/>
                    <a:pt x="1472057" y="20147"/>
                    <a:pt x="1470966" y="44665"/>
                  </a:cubicBezTo>
                  <a:cubicBezTo>
                    <a:pt x="1488387" y="109625"/>
                    <a:pt x="1466567" y="136775"/>
                    <a:pt x="1470966" y="223317"/>
                  </a:cubicBezTo>
                  <a:cubicBezTo>
                    <a:pt x="1473525" y="242588"/>
                    <a:pt x="1451219" y="261435"/>
                    <a:pt x="1426301" y="267982"/>
                  </a:cubicBezTo>
                  <a:cubicBezTo>
                    <a:pt x="1311956" y="274967"/>
                    <a:pt x="1151059" y="244402"/>
                    <a:pt x="951939" y="267982"/>
                  </a:cubicBezTo>
                  <a:cubicBezTo>
                    <a:pt x="752819" y="291562"/>
                    <a:pt x="673469" y="236727"/>
                    <a:pt x="477578" y="267982"/>
                  </a:cubicBezTo>
                  <a:cubicBezTo>
                    <a:pt x="281687" y="299237"/>
                    <a:pt x="236604" y="236194"/>
                    <a:pt x="44665" y="267982"/>
                  </a:cubicBezTo>
                  <a:cubicBezTo>
                    <a:pt x="20321" y="269990"/>
                    <a:pt x="522" y="245610"/>
                    <a:pt x="0" y="223317"/>
                  </a:cubicBezTo>
                  <a:cubicBezTo>
                    <a:pt x="-14793" y="144308"/>
                    <a:pt x="8358" y="94864"/>
                    <a:pt x="0" y="44665"/>
                  </a:cubicBezTo>
                  <a:close/>
                </a:path>
                <a:path w="1470966" h="267982" stroke="0" extrusionOk="0">
                  <a:moveTo>
                    <a:pt x="0" y="44665"/>
                  </a:moveTo>
                  <a:cubicBezTo>
                    <a:pt x="413" y="25110"/>
                    <a:pt x="19406" y="-1217"/>
                    <a:pt x="44665" y="0"/>
                  </a:cubicBezTo>
                  <a:cubicBezTo>
                    <a:pt x="141349" y="-52314"/>
                    <a:pt x="312418" y="48258"/>
                    <a:pt x="505210" y="0"/>
                  </a:cubicBezTo>
                  <a:cubicBezTo>
                    <a:pt x="698002" y="-48258"/>
                    <a:pt x="809251" y="35524"/>
                    <a:pt x="993388" y="0"/>
                  </a:cubicBezTo>
                  <a:cubicBezTo>
                    <a:pt x="1177525" y="-35524"/>
                    <a:pt x="1305521" y="10110"/>
                    <a:pt x="1426301" y="0"/>
                  </a:cubicBezTo>
                  <a:cubicBezTo>
                    <a:pt x="1444535" y="-1880"/>
                    <a:pt x="1464349" y="19529"/>
                    <a:pt x="1470966" y="44665"/>
                  </a:cubicBezTo>
                  <a:cubicBezTo>
                    <a:pt x="1489345" y="132881"/>
                    <a:pt x="1458126" y="179755"/>
                    <a:pt x="1470966" y="223317"/>
                  </a:cubicBezTo>
                  <a:cubicBezTo>
                    <a:pt x="1472600" y="246864"/>
                    <a:pt x="1453116" y="267011"/>
                    <a:pt x="1426301" y="267982"/>
                  </a:cubicBezTo>
                  <a:cubicBezTo>
                    <a:pt x="1321440" y="314758"/>
                    <a:pt x="1167195" y="226926"/>
                    <a:pt x="938123" y="267982"/>
                  </a:cubicBezTo>
                  <a:cubicBezTo>
                    <a:pt x="709051" y="309038"/>
                    <a:pt x="656422" y="220953"/>
                    <a:pt x="519027" y="267982"/>
                  </a:cubicBezTo>
                  <a:cubicBezTo>
                    <a:pt x="381632" y="315011"/>
                    <a:pt x="260378" y="220979"/>
                    <a:pt x="44665" y="267982"/>
                  </a:cubicBezTo>
                  <a:cubicBezTo>
                    <a:pt x="25284" y="272811"/>
                    <a:pt x="-65" y="251083"/>
                    <a:pt x="0" y="223317"/>
                  </a:cubicBezTo>
                  <a:cubicBezTo>
                    <a:pt x="-2081" y="173321"/>
                    <a:pt x="996" y="113033"/>
                    <a:pt x="0" y="44665"/>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Cavolini" panose="03000502040302020204" pitchFamily="66" charset="0"/>
                  <a:cs typeface="Cavolini" panose="03000502040302020204" pitchFamily="66" charset="0"/>
                </a:rPr>
                <a:t>Novembre</a:t>
              </a:r>
            </a:p>
          </p:txBody>
        </p:sp>
      </p:grpSp>
      <p:grpSp>
        <p:nvGrpSpPr>
          <p:cNvPr id="38" name="Groupe 37">
            <a:extLst>
              <a:ext uri="{FF2B5EF4-FFF2-40B4-BE49-F238E27FC236}">
                <a16:creationId xmlns:a16="http://schemas.microsoft.com/office/drawing/2014/main" id="{78A3BBEE-CC2B-4397-8C59-0EE8BECCD2F8}"/>
              </a:ext>
            </a:extLst>
          </p:cNvPr>
          <p:cNvGrpSpPr/>
          <p:nvPr/>
        </p:nvGrpSpPr>
        <p:grpSpPr>
          <a:xfrm>
            <a:off x="10117153" y="3127105"/>
            <a:ext cx="1686964" cy="2289692"/>
            <a:chOff x="10138976" y="3953790"/>
            <a:chExt cx="1686964" cy="2289692"/>
          </a:xfrm>
        </p:grpSpPr>
        <p:sp>
          <p:nvSpPr>
            <p:cNvPr id="221" name="Rectangle : coins arrondis 220">
              <a:extLst>
                <a:ext uri="{FF2B5EF4-FFF2-40B4-BE49-F238E27FC236}">
                  <a16:creationId xmlns:a16="http://schemas.microsoft.com/office/drawing/2014/main" id="{C6577EAF-5FA7-4580-8289-E645FC9DB5D7}"/>
                </a:ext>
              </a:extLst>
            </p:cNvPr>
            <p:cNvSpPr/>
            <p:nvPr/>
          </p:nvSpPr>
          <p:spPr>
            <a:xfrm>
              <a:off x="10309698" y="5983791"/>
              <a:ext cx="1489438" cy="259691"/>
            </a:xfrm>
            <a:custGeom>
              <a:avLst/>
              <a:gdLst>
                <a:gd name="connsiteX0" fmla="*/ 0 w 1489438"/>
                <a:gd name="connsiteY0" fmla="*/ 43283 h 259691"/>
                <a:gd name="connsiteX1" fmla="*/ 43283 w 1489438"/>
                <a:gd name="connsiteY1" fmla="*/ 0 h 259691"/>
                <a:gd name="connsiteX2" fmla="*/ 468821 w 1489438"/>
                <a:gd name="connsiteY2" fmla="*/ 0 h 259691"/>
                <a:gd name="connsiteX3" fmla="*/ 908387 w 1489438"/>
                <a:gd name="connsiteY3" fmla="*/ 0 h 259691"/>
                <a:gd name="connsiteX4" fmla="*/ 1446155 w 1489438"/>
                <a:gd name="connsiteY4" fmla="*/ 0 h 259691"/>
                <a:gd name="connsiteX5" fmla="*/ 1489438 w 1489438"/>
                <a:gd name="connsiteY5" fmla="*/ 43283 h 259691"/>
                <a:gd name="connsiteX6" fmla="*/ 1489438 w 1489438"/>
                <a:gd name="connsiteY6" fmla="*/ 216408 h 259691"/>
                <a:gd name="connsiteX7" fmla="*/ 1446155 w 1489438"/>
                <a:gd name="connsiteY7" fmla="*/ 259691 h 259691"/>
                <a:gd name="connsiteX8" fmla="*/ 964502 w 1489438"/>
                <a:gd name="connsiteY8" fmla="*/ 259691 h 259691"/>
                <a:gd name="connsiteX9" fmla="*/ 482850 w 1489438"/>
                <a:gd name="connsiteY9" fmla="*/ 259691 h 259691"/>
                <a:gd name="connsiteX10" fmla="*/ 43283 w 1489438"/>
                <a:gd name="connsiteY10" fmla="*/ 259691 h 259691"/>
                <a:gd name="connsiteX11" fmla="*/ 0 w 1489438"/>
                <a:gd name="connsiteY11" fmla="*/ 216408 h 259691"/>
                <a:gd name="connsiteX12" fmla="*/ 0 w 1489438"/>
                <a:gd name="connsiteY12" fmla="*/ 43283 h 259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9438" h="259691" fill="none" extrusionOk="0">
                  <a:moveTo>
                    <a:pt x="0" y="43283"/>
                  </a:moveTo>
                  <a:cubicBezTo>
                    <a:pt x="6137" y="19658"/>
                    <a:pt x="19317" y="-6252"/>
                    <a:pt x="43283" y="0"/>
                  </a:cubicBezTo>
                  <a:cubicBezTo>
                    <a:pt x="191929" y="-44669"/>
                    <a:pt x="379256" y="40559"/>
                    <a:pt x="468821" y="0"/>
                  </a:cubicBezTo>
                  <a:cubicBezTo>
                    <a:pt x="558386" y="-40559"/>
                    <a:pt x="782617" y="45527"/>
                    <a:pt x="908387" y="0"/>
                  </a:cubicBezTo>
                  <a:cubicBezTo>
                    <a:pt x="1034157" y="-45527"/>
                    <a:pt x="1336365" y="64443"/>
                    <a:pt x="1446155" y="0"/>
                  </a:cubicBezTo>
                  <a:cubicBezTo>
                    <a:pt x="1469560" y="3703"/>
                    <a:pt x="1494655" y="20095"/>
                    <a:pt x="1489438" y="43283"/>
                  </a:cubicBezTo>
                  <a:cubicBezTo>
                    <a:pt x="1508617" y="113832"/>
                    <a:pt x="1479552" y="149791"/>
                    <a:pt x="1489438" y="216408"/>
                  </a:cubicBezTo>
                  <a:cubicBezTo>
                    <a:pt x="1490006" y="239116"/>
                    <a:pt x="1470083" y="259083"/>
                    <a:pt x="1446155" y="259691"/>
                  </a:cubicBezTo>
                  <a:cubicBezTo>
                    <a:pt x="1269280" y="304323"/>
                    <a:pt x="1151403" y="209607"/>
                    <a:pt x="964502" y="259691"/>
                  </a:cubicBezTo>
                  <a:cubicBezTo>
                    <a:pt x="777601" y="309775"/>
                    <a:pt x="645635" y="249216"/>
                    <a:pt x="482850" y="259691"/>
                  </a:cubicBezTo>
                  <a:cubicBezTo>
                    <a:pt x="320065" y="270166"/>
                    <a:pt x="232243" y="212277"/>
                    <a:pt x="43283" y="259691"/>
                  </a:cubicBezTo>
                  <a:cubicBezTo>
                    <a:pt x="20469" y="266456"/>
                    <a:pt x="1529" y="233351"/>
                    <a:pt x="0" y="216408"/>
                  </a:cubicBezTo>
                  <a:cubicBezTo>
                    <a:pt x="-14820" y="142807"/>
                    <a:pt x="13167" y="80758"/>
                    <a:pt x="0" y="43283"/>
                  </a:cubicBezTo>
                  <a:close/>
                </a:path>
                <a:path w="1489438" h="259691" stroke="0" extrusionOk="0">
                  <a:moveTo>
                    <a:pt x="0" y="43283"/>
                  </a:moveTo>
                  <a:cubicBezTo>
                    <a:pt x="165" y="21422"/>
                    <a:pt x="16570" y="-5788"/>
                    <a:pt x="43283" y="0"/>
                  </a:cubicBezTo>
                  <a:cubicBezTo>
                    <a:pt x="247784" y="-20711"/>
                    <a:pt x="333937" y="52120"/>
                    <a:pt x="510907" y="0"/>
                  </a:cubicBezTo>
                  <a:cubicBezTo>
                    <a:pt x="687877" y="-52120"/>
                    <a:pt x="791421" y="23222"/>
                    <a:pt x="1006588" y="0"/>
                  </a:cubicBezTo>
                  <a:cubicBezTo>
                    <a:pt x="1221755" y="-23222"/>
                    <a:pt x="1335747" y="29666"/>
                    <a:pt x="1446155" y="0"/>
                  </a:cubicBezTo>
                  <a:cubicBezTo>
                    <a:pt x="1465564" y="-1313"/>
                    <a:pt x="1485378" y="19091"/>
                    <a:pt x="1489438" y="43283"/>
                  </a:cubicBezTo>
                  <a:cubicBezTo>
                    <a:pt x="1508851" y="121515"/>
                    <a:pt x="1485500" y="155652"/>
                    <a:pt x="1489438" y="216408"/>
                  </a:cubicBezTo>
                  <a:cubicBezTo>
                    <a:pt x="1494814" y="236627"/>
                    <a:pt x="1472479" y="258597"/>
                    <a:pt x="1446155" y="259691"/>
                  </a:cubicBezTo>
                  <a:cubicBezTo>
                    <a:pt x="1330121" y="266474"/>
                    <a:pt x="1059122" y="246389"/>
                    <a:pt x="950474" y="259691"/>
                  </a:cubicBezTo>
                  <a:cubicBezTo>
                    <a:pt x="841826" y="272993"/>
                    <a:pt x="656760" y="255744"/>
                    <a:pt x="524936" y="259691"/>
                  </a:cubicBezTo>
                  <a:cubicBezTo>
                    <a:pt x="393112" y="263638"/>
                    <a:pt x="143453" y="214736"/>
                    <a:pt x="43283" y="259691"/>
                  </a:cubicBezTo>
                  <a:cubicBezTo>
                    <a:pt x="20525" y="260739"/>
                    <a:pt x="-149" y="247435"/>
                    <a:pt x="0" y="216408"/>
                  </a:cubicBezTo>
                  <a:cubicBezTo>
                    <a:pt x="-8097" y="171233"/>
                    <a:pt x="17198" y="91470"/>
                    <a:pt x="0" y="43283"/>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Cavolini" panose="03000502040302020204" pitchFamily="66" charset="0"/>
                  <a:cs typeface="Cavolini" panose="03000502040302020204" pitchFamily="66" charset="0"/>
                </a:rPr>
                <a:t>Novembre</a:t>
              </a:r>
            </a:p>
          </p:txBody>
        </p:sp>
        <p:sp>
          <p:nvSpPr>
            <p:cNvPr id="97" name="Rectangle 96">
              <a:extLst>
                <a:ext uri="{FF2B5EF4-FFF2-40B4-BE49-F238E27FC236}">
                  <a16:creationId xmlns:a16="http://schemas.microsoft.com/office/drawing/2014/main" id="{BD35BF05-03CD-4D58-AB86-BA3FE9DCF2B0}"/>
                </a:ext>
              </a:extLst>
            </p:cNvPr>
            <p:cNvSpPr/>
            <p:nvPr/>
          </p:nvSpPr>
          <p:spPr>
            <a:xfrm>
              <a:off x="10138976" y="5541074"/>
              <a:ext cx="1686964" cy="420871"/>
            </a:xfrm>
            <a:prstGeom prst="rect">
              <a:avLst/>
            </a:prstGeom>
            <a:solidFill>
              <a:srgbClr val="0B4A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Envoi du livre </a:t>
              </a:r>
            </a:p>
            <a:p>
              <a:pPr algn="ctr"/>
              <a:r>
                <a:rPr lang="fr-FR" sz="1000" dirty="0"/>
                <a:t>« Recettes régionales »    </a:t>
              </a:r>
            </a:p>
          </p:txBody>
        </p:sp>
        <p:sp>
          <p:nvSpPr>
            <p:cNvPr id="98" name="Ellipse 97">
              <a:extLst>
                <a:ext uri="{FF2B5EF4-FFF2-40B4-BE49-F238E27FC236}">
                  <a16:creationId xmlns:a16="http://schemas.microsoft.com/office/drawing/2014/main" id="{81133328-7A7F-48D3-AB0F-EB5A28A34116}"/>
                </a:ext>
              </a:extLst>
            </p:cNvPr>
            <p:cNvSpPr/>
            <p:nvPr/>
          </p:nvSpPr>
          <p:spPr>
            <a:xfrm>
              <a:off x="10796324" y="3953790"/>
              <a:ext cx="365760" cy="370842"/>
            </a:xfrm>
            <a:prstGeom prst="ellipse">
              <a:avLst/>
            </a:prstGeom>
            <a:noFill/>
            <a:ln w="38100">
              <a:solidFill>
                <a:srgbClr val="0B4AA8"/>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9" name="Connecteur droit avec flèche 98">
              <a:extLst>
                <a:ext uri="{FF2B5EF4-FFF2-40B4-BE49-F238E27FC236}">
                  <a16:creationId xmlns:a16="http://schemas.microsoft.com/office/drawing/2014/main" id="{0D5B9B38-955F-4A46-AB24-ACDF8385D94E}"/>
                </a:ext>
              </a:extLst>
            </p:cNvPr>
            <p:cNvCxnSpPr>
              <a:cxnSpLocks/>
              <a:stCxn id="98" idx="4"/>
              <a:endCxn id="97" idx="0"/>
            </p:cNvCxnSpPr>
            <p:nvPr/>
          </p:nvCxnSpPr>
          <p:spPr>
            <a:xfrm>
              <a:off x="10979204" y="4324632"/>
              <a:ext cx="3254" cy="1216442"/>
            </a:xfrm>
            <a:prstGeom prst="straightConnector1">
              <a:avLst/>
            </a:prstGeom>
            <a:ln w="19050">
              <a:solidFill>
                <a:srgbClr val="0B4AA8"/>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240" name="Ellipse 239">
            <a:extLst>
              <a:ext uri="{FF2B5EF4-FFF2-40B4-BE49-F238E27FC236}">
                <a16:creationId xmlns:a16="http://schemas.microsoft.com/office/drawing/2014/main" id="{D2C07B6C-2B91-4C2E-BEF7-D5D531A57178}"/>
              </a:ext>
            </a:extLst>
          </p:cNvPr>
          <p:cNvSpPr/>
          <p:nvPr/>
        </p:nvSpPr>
        <p:spPr>
          <a:xfrm>
            <a:off x="9935520" y="3133592"/>
            <a:ext cx="365760" cy="370841"/>
          </a:xfrm>
          <a:prstGeom prst="ellipse">
            <a:avLst/>
          </a:prstGeom>
          <a:noFill/>
          <a:ln w="38100">
            <a:solidFill>
              <a:srgbClr val="0B4AA8"/>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Ellipse 41">
            <a:extLst>
              <a:ext uri="{FF2B5EF4-FFF2-40B4-BE49-F238E27FC236}">
                <a16:creationId xmlns:a16="http://schemas.microsoft.com/office/drawing/2014/main" id="{F5C54D96-B142-4DEE-9D1F-689C5540AEF2}"/>
              </a:ext>
            </a:extLst>
          </p:cNvPr>
          <p:cNvSpPr/>
          <p:nvPr/>
        </p:nvSpPr>
        <p:spPr>
          <a:xfrm>
            <a:off x="8258779" y="3153447"/>
            <a:ext cx="365760" cy="370842"/>
          </a:xfrm>
          <a:prstGeom prst="ellipse">
            <a:avLst/>
          </a:prstGeom>
          <a:noFill/>
          <a:ln w="38100">
            <a:solidFill>
              <a:srgbClr val="02338F"/>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9" name="Rectangle 208">
            <a:extLst>
              <a:ext uri="{FF2B5EF4-FFF2-40B4-BE49-F238E27FC236}">
                <a16:creationId xmlns:a16="http://schemas.microsoft.com/office/drawing/2014/main" id="{9C3B5E80-0F64-4F12-AE7A-2680D975A441}"/>
              </a:ext>
            </a:extLst>
          </p:cNvPr>
          <p:cNvSpPr/>
          <p:nvPr/>
        </p:nvSpPr>
        <p:spPr>
          <a:xfrm>
            <a:off x="7714652" y="1334090"/>
            <a:ext cx="1511896" cy="395489"/>
          </a:xfrm>
          <a:prstGeom prst="rect">
            <a:avLst/>
          </a:prstGeom>
          <a:solidFill>
            <a:srgbClr val="0233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       « Belle réussite </a:t>
            </a:r>
          </a:p>
          <a:p>
            <a:pPr algn="ctr"/>
            <a:r>
              <a:rPr lang="fr-FR" sz="1000" dirty="0"/>
              <a:t>         pour son Brevet »</a:t>
            </a:r>
          </a:p>
        </p:txBody>
      </p:sp>
      <p:grpSp>
        <p:nvGrpSpPr>
          <p:cNvPr id="273" name="Graphique 1749">
            <a:extLst>
              <a:ext uri="{FF2B5EF4-FFF2-40B4-BE49-F238E27FC236}">
                <a16:creationId xmlns:a16="http://schemas.microsoft.com/office/drawing/2014/main" id="{C535C1E6-08B2-4813-9581-7B0F0FAF3DA3}"/>
              </a:ext>
            </a:extLst>
          </p:cNvPr>
          <p:cNvGrpSpPr/>
          <p:nvPr/>
        </p:nvGrpSpPr>
        <p:grpSpPr>
          <a:xfrm>
            <a:off x="7774210" y="1392184"/>
            <a:ext cx="309970" cy="287515"/>
            <a:chOff x="698087" y="598074"/>
            <a:chExt cx="410622" cy="380877"/>
          </a:xfrm>
          <a:noFill/>
        </p:grpSpPr>
        <p:grpSp>
          <p:nvGrpSpPr>
            <p:cNvPr id="274" name="Graphique 1749">
              <a:extLst>
                <a:ext uri="{FF2B5EF4-FFF2-40B4-BE49-F238E27FC236}">
                  <a16:creationId xmlns:a16="http://schemas.microsoft.com/office/drawing/2014/main" id="{B71F346B-C8B5-4F30-AAF2-117BFE8E2037}"/>
                </a:ext>
              </a:extLst>
            </p:cNvPr>
            <p:cNvGrpSpPr/>
            <p:nvPr/>
          </p:nvGrpSpPr>
          <p:grpSpPr>
            <a:xfrm>
              <a:off x="1047273" y="598074"/>
              <a:ext cx="61436" cy="94773"/>
              <a:chOff x="1047273" y="598074"/>
              <a:chExt cx="61436" cy="94773"/>
            </a:xfrm>
            <a:grpFill/>
          </p:grpSpPr>
          <p:sp>
            <p:nvSpPr>
              <p:cNvPr id="289" name="Forme libre : forme 288">
                <a:extLst>
                  <a:ext uri="{FF2B5EF4-FFF2-40B4-BE49-F238E27FC236}">
                    <a16:creationId xmlns:a16="http://schemas.microsoft.com/office/drawing/2014/main" id="{5F4BCDD0-9284-4294-96E8-3F70998BCF66}"/>
                  </a:ext>
                </a:extLst>
              </p:cNvPr>
              <p:cNvSpPr/>
              <p:nvPr/>
            </p:nvSpPr>
            <p:spPr>
              <a:xfrm>
                <a:off x="1074229" y="634459"/>
                <a:ext cx="30479" cy="18383"/>
              </a:xfrm>
              <a:custGeom>
                <a:avLst/>
                <a:gdLst>
                  <a:gd name="connsiteX0" fmla="*/ 30480 w 30479"/>
                  <a:gd name="connsiteY0" fmla="*/ 0 h 18383"/>
                  <a:gd name="connsiteX1" fmla="*/ 0 w 30479"/>
                  <a:gd name="connsiteY1" fmla="*/ 18383 h 18383"/>
                </a:gdLst>
                <a:ahLst/>
                <a:cxnLst>
                  <a:cxn ang="0">
                    <a:pos x="connsiteX0" y="connsiteY0"/>
                  </a:cxn>
                  <a:cxn ang="0">
                    <a:pos x="connsiteX1" y="connsiteY1"/>
                  </a:cxn>
                </a:cxnLst>
                <a:rect l="l" t="t" r="r" b="b"/>
                <a:pathLst>
                  <a:path w="30479" h="18383">
                    <a:moveTo>
                      <a:pt x="30480" y="0"/>
                    </a:moveTo>
                    <a:lnTo>
                      <a:pt x="0" y="18383"/>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90" name="Forme libre : forme 289">
                <a:extLst>
                  <a:ext uri="{FF2B5EF4-FFF2-40B4-BE49-F238E27FC236}">
                    <a16:creationId xmlns:a16="http://schemas.microsoft.com/office/drawing/2014/main" id="{4D39B3A9-1723-469B-A15D-5F93D40BA738}"/>
                  </a:ext>
                </a:extLst>
              </p:cNvPr>
              <p:cNvSpPr/>
              <p:nvPr/>
            </p:nvSpPr>
            <p:spPr>
              <a:xfrm>
                <a:off x="1047273" y="598074"/>
                <a:ext cx="12477" cy="24098"/>
              </a:xfrm>
              <a:custGeom>
                <a:avLst/>
                <a:gdLst>
                  <a:gd name="connsiteX0" fmla="*/ 12478 w 12477"/>
                  <a:gd name="connsiteY0" fmla="*/ 0 h 24098"/>
                  <a:gd name="connsiteX1" fmla="*/ 0 w 12477"/>
                  <a:gd name="connsiteY1" fmla="*/ 24098 h 24098"/>
                </a:gdLst>
                <a:ahLst/>
                <a:cxnLst>
                  <a:cxn ang="0">
                    <a:pos x="connsiteX0" y="connsiteY0"/>
                  </a:cxn>
                  <a:cxn ang="0">
                    <a:pos x="connsiteX1" y="connsiteY1"/>
                  </a:cxn>
                </a:cxnLst>
                <a:rect l="l" t="t" r="r" b="b"/>
                <a:pathLst>
                  <a:path w="12477" h="24098">
                    <a:moveTo>
                      <a:pt x="12478" y="0"/>
                    </a:moveTo>
                    <a:lnTo>
                      <a:pt x="0" y="24098"/>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91" name="Forme libre : forme 290">
                <a:extLst>
                  <a:ext uri="{FF2B5EF4-FFF2-40B4-BE49-F238E27FC236}">
                    <a16:creationId xmlns:a16="http://schemas.microsoft.com/office/drawing/2014/main" id="{CB7E608D-5365-4A82-9D2F-8982DBF93BBA}"/>
                  </a:ext>
                </a:extLst>
              </p:cNvPr>
              <p:cNvSpPr/>
              <p:nvPr/>
            </p:nvSpPr>
            <p:spPr>
              <a:xfrm>
                <a:off x="1090517" y="692181"/>
                <a:ext cx="18192" cy="666"/>
              </a:xfrm>
              <a:custGeom>
                <a:avLst/>
                <a:gdLst>
                  <a:gd name="connsiteX0" fmla="*/ 18193 w 18192"/>
                  <a:gd name="connsiteY0" fmla="*/ 667 h 666"/>
                  <a:gd name="connsiteX1" fmla="*/ 0 w 18192"/>
                  <a:gd name="connsiteY1" fmla="*/ 0 h 666"/>
                </a:gdLst>
                <a:ahLst/>
                <a:cxnLst>
                  <a:cxn ang="0">
                    <a:pos x="connsiteX0" y="connsiteY0"/>
                  </a:cxn>
                  <a:cxn ang="0">
                    <a:pos x="connsiteX1" y="connsiteY1"/>
                  </a:cxn>
                </a:cxnLst>
                <a:rect l="l" t="t" r="r" b="b"/>
                <a:pathLst>
                  <a:path w="18192" h="666">
                    <a:moveTo>
                      <a:pt x="18193" y="667"/>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275" name="Forme libre : forme 274">
              <a:extLst>
                <a:ext uri="{FF2B5EF4-FFF2-40B4-BE49-F238E27FC236}">
                  <a16:creationId xmlns:a16="http://schemas.microsoft.com/office/drawing/2014/main" id="{687C3D60-5C2B-499C-9A4A-C7A3D69FAFDA}"/>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76" name="Forme libre : forme 275">
              <a:extLst>
                <a:ext uri="{FF2B5EF4-FFF2-40B4-BE49-F238E27FC236}">
                  <a16:creationId xmlns:a16="http://schemas.microsoft.com/office/drawing/2014/main" id="{7B93830C-350B-4E23-8795-6E069493BA17}"/>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77" name="Forme libre : forme 276">
              <a:extLst>
                <a:ext uri="{FF2B5EF4-FFF2-40B4-BE49-F238E27FC236}">
                  <a16:creationId xmlns:a16="http://schemas.microsoft.com/office/drawing/2014/main" id="{E6202798-07F7-49AF-8451-EBAAB2CC1A85}"/>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78" name="Forme libre : forme 277">
              <a:extLst>
                <a:ext uri="{FF2B5EF4-FFF2-40B4-BE49-F238E27FC236}">
                  <a16:creationId xmlns:a16="http://schemas.microsoft.com/office/drawing/2014/main" id="{18D41EE5-F128-44C1-86C0-BC78C604E7F8}"/>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79" name="Forme libre : forme 278">
              <a:extLst>
                <a:ext uri="{FF2B5EF4-FFF2-40B4-BE49-F238E27FC236}">
                  <a16:creationId xmlns:a16="http://schemas.microsoft.com/office/drawing/2014/main" id="{D9C55E17-6533-4520-81B2-55AAAA5D36EA}"/>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80" name="Forme libre : forme 279">
              <a:extLst>
                <a:ext uri="{FF2B5EF4-FFF2-40B4-BE49-F238E27FC236}">
                  <a16:creationId xmlns:a16="http://schemas.microsoft.com/office/drawing/2014/main" id="{63DF9577-FE76-4D02-9D39-72919893471D}"/>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81" name="Forme libre : forme 280">
              <a:extLst>
                <a:ext uri="{FF2B5EF4-FFF2-40B4-BE49-F238E27FC236}">
                  <a16:creationId xmlns:a16="http://schemas.microsoft.com/office/drawing/2014/main" id="{60B97D2A-7D6E-4C14-A94C-EACEF5333F8E}"/>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bg1"/>
              </a:solidFill>
              <a:prstDash val="solid"/>
              <a:round/>
            </a:ln>
          </p:spPr>
          <p:txBody>
            <a:bodyPr rtlCol="0" anchor="ctr"/>
            <a:lstStyle/>
            <a:p>
              <a:endParaRPr lang="fr-FR" sz="1400">
                <a:solidFill>
                  <a:srgbClr val="FF0000"/>
                </a:solidFill>
              </a:endParaRPr>
            </a:p>
          </p:txBody>
        </p:sp>
        <p:grpSp>
          <p:nvGrpSpPr>
            <p:cNvPr id="282" name="Graphique 1749">
              <a:extLst>
                <a:ext uri="{FF2B5EF4-FFF2-40B4-BE49-F238E27FC236}">
                  <a16:creationId xmlns:a16="http://schemas.microsoft.com/office/drawing/2014/main" id="{12E66FFB-FC51-4A49-8E6F-DA41213DC86A}"/>
                </a:ext>
              </a:extLst>
            </p:cNvPr>
            <p:cNvGrpSpPr/>
            <p:nvPr/>
          </p:nvGrpSpPr>
          <p:grpSpPr>
            <a:xfrm>
              <a:off x="806291" y="735615"/>
              <a:ext cx="173831" cy="98964"/>
              <a:chOff x="806291" y="735615"/>
              <a:chExt cx="173831" cy="98964"/>
            </a:xfrm>
            <a:grpFill/>
          </p:grpSpPr>
          <p:sp>
            <p:nvSpPr>
              <p:cNvPr id="286" name="Forme libre : forme 285">
                <a:extLst>
                  <a:ext uri="{FF2B5EF4-FFF2-40B4-BE49-F238E27FC236}">
                    <a16:creationId xmlns:a16="http://schemas.microsoft.com/office/drawing/2014/main" id="{65729C20-9F3F-492B-9050-0AC3DFA74915}"/>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87" name="Forme libre : forme 286">
                <a:extLst>
                  <a:ext uri="{FF2B5EF4-FFF2-40B4-BE49-F238E27FC236}">
                    <a16:creationId xmlns:a16="http://schemas.microsoft.com/office/drawing/2014/main" id="{C34A4871-5FBC-4C1A-AB61-5E9339324BDB}"/>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88" name="Forme libre : forme 287">
                <a:extLst>
                  <a:ext uri="{FF2B5EF4-FFF2-40B4-BE49-F238E27FC236}">
                    <a16:creationId xmlns:a16="http://schemas.microsoft.com/office/drawing/2014/main" id="{E5C79A44-67C0-4735-89C3-797E2D77AD5E}"/>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283" name="Forme libre : forme 282">
              <a:extLst>
                <a:ext uri="{FF2B5EF4-FFF2-40B4-BE49-F238E27FC236}">
                  <a16:creationId xmlns:a16="http://schemas.microsoft.com/office/drawing/2014/main" id="{F2BAC322-159F-4A48-AA12-8BDD39BA57CC}"/>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84" name="Forme libre : forme 283">
              <a:extLst>
                <a:ext uri="{FF2B5EF4-FFF2-40B4-BE49-F238E27FC236}">
                  <a16:creationId xmlns:a16="http://schemas.microsoft.com/office/drawing/2014/main" id="{DB99D4AD-D97C-4CA6-9E50-A6C4F7665F4A}"/>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85" name="Forme libre : forme 284">
              <a:extLst>
                <a:ext uri="{FF2B5EF4-FFF2-40B4-BE49-F238E27FC236}">
                  <a16:creationId xmlns:a16="http://schemas.microsoft.com/office/drawing/2014/main" id="{50FA3F21-1472-4942-9EA6-11503CB00B66}"/>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cxnSp>
        <p:nvCxnSpPr>
          <p:cNvPr id="292" name="Connecteur droit avec flèche 291">
            <a:extLst>
              <a:ext uri="{FF2B5EF4-FFF2-40B4-BE49-F238E27FC236}">
                <a16:creationId xmlns:a16="http://schemas.microsoft.com/office/drawing/2014/main" id="{61D468FF-2B27-4713-A61D-4F5F98B5E535}"/>
              </a:ext>
            </a:extLst>
          </p:cNvPr>
          <p:cNvCxnSpPr>
            <a:cxnSpLocks/>
            <a:stCxn id="42" idx="0"/>
            <a:endCxn id="209" idx="2"/>
          </p:cNvCxnSpPr>
          <p:nvPr/>
        </p:nvCxnSpPr>
        <p:spPr>
          <a:xfrm flipV="1">
            <a:off x="8441659" y="1729579"/>
            <a:ext cx="28941" cy="1423868"/>
          </a:xfrm>
          <a:prstGeom prst="straightConnector1">
            <a:avLst/>
          </a:prstGeom>
          <a:ln w="19050">
            <a:solidFill>
              <a:srgbClr val="02338F"/>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93" name="Rectangle : coins arrondis 292">
            <a:extLst>
              <a:ext uri="{FF2B5EF4-FFF2-40B4-BE49-F238E27FC236}">
                <a16:creationId xmlns:a16="http://schemas.microsoft.com/office/drawing/2014/main" id="{05A7B1BD-0BB8-4A1B-9BE3-5A2D7FE75CB7}"/>
              </a:ext>
            </a:extLst>
          </p:cNvPr>
          <p:cNvSpPr/>
          <p:nvPr/>
        </p:nvSpPr>
        <p:spPr>
          <a:xfrm rot="21020176">
            <a:off x="9071706" y="1211478"/>
            <a:ext cx="498526" cy="268229"/>
          </a:xfrm>
          <a:custGeom>
            <a:avLst/>
            <a:gdLst>
              <a:gd name="connsiteX0" fmla="*/ 0 w 498526"/>
              <a:gd name="connsiteY0" fmla="*/ 44706 h 268229"/>
              <a:gd name="connsiteX1" fmla="*/ 44706 w 498526"/>
              <a:gd name="connsiteY1" fmla="*/ 0 h 268229"/>
              <a:gd name="connsiteX2" fmla="*/ 453820 w 498526"/>
              <a:gd name="connsiteY2" fmla="*/ 0 h 268229"/>
              <a:gd name="connsiteX3" fmla="*/ 498526 w 498526"/>
              <a:gd name="connsiteY3" fmla="*/ 44706 h 268229"/>
              <a:gd name="connsiteX4" fmla="*/ 498526 w 498526"/>
              <a:gd name="connsiteY4" fmla="*/ 223523 h 268229"/>
              <a:gd name="connsiteX5" fmla="*/ 453820 w 498526"/>
              <a:gd name="connsiteY5" fmla="*/ 268229 h 268229"/>
              <a:gd name="connsiteX6" fmla="*/ 44706 w 498526"/>
              <a:gd name="connsiteY6" fmla="*/ 268229 h 268229"/>
              <a:gd name="connsiteX7" fmla="*/ 0 w 498526"/>
              <a:gd name="connsiteY7" fmla="*/ 223523 h 268229"/>
              <a:gd name="connsiteX8" fmla="*/ 0 w 498526"/>
              <a:gd name="connsiteY8" fmla="*/ 44706 h 26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526" h="268229" fill="none" extrusionOk="0">
                <a:moveTo>
                  <a:pt x="0" y="44706"/>
                </a:moveTo>
                <a:cubicBezTo>
                  <a:pt x="6753" y="17728"/>
                  <a:pt x="18189" y="2620"/>
                  <a:pt x="44706" y="0"/>
                </a:cubicBezTo>
                <a:cubicBezTo>
                  <a:pt x="162218" y="-44792"/>
                  <a:pt x="274717" y="37995"/>
                  <a:pt x="453820" y="0"/>
                </a:cubicBezTo>
                <a:cubicBezTo>
                  <a:pt x="483180" y="-533"/>
                  <a:pt x="500307" y="19492"/>
                  <a:pt x="498526" y="44706"/>
                </a:cubicBezTo>
                <a:cubicBezTo>
                  <a:pt x="510711" y="85160"/>
                  <a:pt x="484319" y="153864"/>
                  <a:pt x="498526" y="223523"/>
                </a:cubicBezTo>
                <a:cubicBezTo>
                  <a:pt x="500377" y="254761"/>
                  <a:pt x="474125" y="270214"/>
                  <a:pt x="453820" y="268229"/>
                </a:cubicBezTo>
                <a:cubicBezTo>
                  <a:pt x="264831" y="309474"/>
                  <a:pt x="143880" y="267887"/>
                  <a:pt x="44706" y="268229"/>
                </a:cubicBezTo>
                <a:cubicBezTo>
                  <a:pt x="19291" y="273601"/>
                  <a:pt x="6236" y="249069"/>
                  <a:pt x="0" y="223523"/>
                </a:cubicBezTo>
                <a:cubicBezTo>
                  <a:pt x="-7329" y="183870"/>
                  <a:pt x="18669" y="110920"/>
                  <a:pt x="0" y="44706"/>
                </a:cubicBezTo>
                <a:close/>
              </a:path>
              <a:path w="498526" h="268229" stroke="0" extrusionOk="0">
                <a:moveTo>
                  <a:pt x="0" y="44706"/>
                </a:moveTo>
                <a:cubicBezTo>
                  <a:pt x="395" y="24912"/>
                  <a:pt x="18741" y="-2628"/>
                  <a:pt x="44706" y="0"/>
                </a:cubicBezTo>
                <a:cubicBezTo>
                  <a:pt x="211836" y="-34336"/>
                  <a:pt x="343519" y="22321"/>
                  <a:pt x="453820" y="0"/>
                </a:cubicBezTo>
                <a:cubicBezTo>
                  <a:pt x="478357" y="5509"/>
                  <a:pt x="500157" y="19874"/>
                  <a:pt x="498526" y="44706"/>
                </a:cubicBezTo>
                <a:cubicBezTo>
                  <a:pt x="501660" y="119363"/>
                  <a:pt x="480806" y="180094"/>
                  <a:pt x="498526" y="223523"/>
                </a:cubicBezTo>
                <a:cubicBezTo>
                  <a:pt x="495830" y="253244"/>
                  <a:pt x="483012" y="265782"/>
                  <a:pt x="453820" y="268229"/>
                </a:cubicBezTo>
                <a:cubicBezTo>
                  <a:pt x="358940" y="286912"/>
                  <a:pt x="157297" y="224166"/>
                  <a:pt x="44706" y="268229"/>
                </a:cubicBezTo>
                <a:cubicBezTo>
                  <a:pt x="20240" y="272253"/>
                  <a:pt x="-2442" y="251494"/>
                  <a:pt x="0" y="223523"/>
                </a:cubicBezTo>
                <a:cubicBezTo>
                  <a:pt x="-18852" y="151447"/>
                  <a:pt x="14942" y="124881"/>
                  <a:pt x="0" y="44706"/>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Cavolini" panose="03000502040302020204" pitchFamily="66" charset="0"/>
                <a:cs typeface="Cavolini" panose="03000502040302020204" pitchFamily="66" charset="0"/>
              </a:rPr>
              <a:t>Juin</a:t>
            </a:r>
          </a:p>
        </p:txBody>
      </p:sp>
      <p:sp>
        <p:nvSpPr>
          <p:cNvPr id="294" name="Rectangle 293">
            <a:hlinkClick r:id="rId10"/>
            <a:extLst>
              <a:ext uri="{FF2B5EF4-FFF2-40B4-BE49-F238E27FC236}">
                <a16:creationId xmlns:a16="http://schemas.microsoft.com/office/drawing/2014/main" id="{D2B4EC5D-88CA-44DB-A595-3A7A7ACA7386}"/>
              </a:ext>
            </a:extLst>
          </p:cNvPr>
          <p:cNvSpPr/>
          <p:nvPr/>
        </p:nvSpPr>
        <p:spPr>
          <a:xfrm>
            <a:off x="10378730" y="2141598"/>
            <a:ext cx="1511896" cy="395489"/>
          </a:xfrm>
          <a:prstGeom prst="rect">
            <a:avLst/>
          </a:prstGeom>
          <a:solidFill>
            <a:srgbClr val="105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t>           « Belle réussite </a:t>
            </a:r>
          </a:p>
          <a:p>
            <a:r>
              <a:rPr lang="fr-FR" sz="1000" dirty="0"/>
              <a:t>             pour son Bac »</a:t>
            </a:r>
          </a:p>
        </p:txBody>
      </p:sp>
      <p:grpSp>
        <p:nvGrpSpPr>
          <p:cNvPr id="295" name="Graphique 1749">
            <a:extLst>
              <a:ext uri="{FF2B5EF4-FFF2-40B4-BE49-F238E27FC236}">
                <a16:creationId xmlns:a16="http://schemas.microsoft.com/office/drawing/2014/main" id="{89F0B648-117C-45FD-9641-96740777322E}"/>
              </a:ext>
            </a:extLst>
          </p:cNvPr>
          <p:cNvGrpSpPr/>
          <p:nvPr/>
        </p:nvGrpSpPr>
        <p:grpSpPr>
          <a:xfrm>
            <a:off x="11298367" y="3622626"/>
            <a:ext cx="309970" cy="287515"/>
            <a:chOff x="698087" y="598074"/>
            <a:chExt cx="410622" cy="380877"/>
          </a:xfrm>
          <a:noFill/>
        </p:grpSpPr>
        <p:grpSp>
          <p:nvGrpSpPr>
            <p:cNvPr id="296" name="Graphique 1749">
              <a:extLst>
                <a:ext uri="{FF2B5EF4-FFF2-40B4-BE49-F238E27FC236}">
                  <a16:creationId xmlns:a16="http://schemas.microsoft.com/office/drawing/2014/main" id="{E6BD0958-6591-4FCF-BA8D-F7CC933C2A25}"/>
                </a:ext>
              </a:extLst>
            </p:cNvPr>
            <p:cNvGrpSpPr/>
            <p:nvPr/>
          </p:nvGrpSpPr>
          <p:grpSpPr>
            <a:xfrm>
              <a:off x="1047273" y="598074"/>
              <a:ext cx="61436" cy="94773"/>
              <a:chOff x="1047273" y="598074"/>
              <a:chExt cx="61436" cy="94773"/>
            </a:xfrm>
            <a:grpFill/>
          </p:grpSpPr>
          <p:sp>
            <p:nvSpPr>
              <p:cNvPr id="311" name="Forme libre : forme 310">
                <a:extLst>
                  <a:ext uri="{FF2B5EF4-FFF2-40B4-BE49-F238E27FC236}">
                    <a16:creationId xmlns:a16="http://schemas.microsoft.com/office/drawing/2014/main" id="{0AC02872-9E4A-4D49-998B-4E046B79AD06}"/>
                  </a:ext>
                </a:extLst>
              </p:cNvPr>
              <p:cNvSpPr/>
              <p:nvPr/>
            </p:nvSpPr>
            <p:spPr>
              <a:xfrm>
                <a:off x="1074229" y="634459"/>
                <a:ext cx="30479" cy="18383"/>
              </a:xfrm>
              <a:custGeom>
                <a:avLst/>
                <a:gdLst>
                  <a:gd name="connsiteX0" fmla="*/ 30480 w 30479"/>
                  <a:gd name="connsiteY0" fmla="*/ 0 h 18383"/>
                  <a:gd name="connsiteX1" fmla="*/ 0 w 30479"/>
                  <a:gd name="connsiteY1" fmla="*/ 18383 h 18383"/>
                </a:gdLst>
                <a:ahLst/>
                <a:cxnLst>
                  <a:cxn ang="0">
                    <a:pos x="connsiteX0" y="connsiteY0"/>
                  </a:cxn>
                  <a:cxn ang="0">
                    <a:pos x="connsiteX1" y="connsiteY1"/>
                  </a:cxn>
                </a:cxnLst>
                <a:rect l="l" t="t" r="r" b="b"/>
                <a:pathLst>
                  <a:path w="30479" h="18383">
                    <a:moveTo>
                      <a:pt x="30480" y="0"/>
                    </a:moveTo>
                    <a:lnTo>
                      <a:pt x="0" y="18383"/>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12" name="Forme libre : forme 311">
                <a:extLst>
                  <a:ext uri="{FF2B5EF4-FFF2-40B4-BE49-F238E27FC236}">
                    <a16:creationId xmlns:a16="http://schemas.microsoft.com/office/drawing/2014/main" id="{68B26F52-84C5-48BE-99D5-5EBB6800F421}"/>
                  </a:ext>
                </a:extLst>
              </p:cNvPr>
              <p:cNvSpPr/>
              <p:nvPr/>
            </p:nvSpPr>
            <p:spPr>
              <a:xfrm>
                <a:off x="1047273" y="598074"/>
                <a:ext cx="12477" cy="24098"/>
              </a:xfrm>
              <a:custGeom>
                <a:avLst/>
                <a:gdLst>
                  <a:gd name="connsiteX0" fmla="*/ 12478 w 12477"/>
                  <a:gd name="connsiteY0" fmla="*/ 0 h 24098"/>
                  <a:gd name="connsiteX1" fmla="*/ 0 w 12477"/>
                  <a:gd name="connsiteY1" fmla="*/ 24098 h 24098"/>
                </a:gdLst>
                <a:ahLst/>
                <a:cxnLst>
                  <a:cxn ang="0">
                    <a:pos x="connsiteX0" y="connsiteY0"/>
                  </a:cxn>
                  <a:cxn ang="0">
                    <a:pos x="connsiteX1" y="connsiteY1"/>
                  </a:cxn>
                </a:cxnLst>
                <a:rect l="l" t="t" r="r" b="b"/>
                <a:pathLst>
                  <a:path w="12477" h="24098">
                    <a:moveTo>
                      <a:pt x="12478" y="0"/>
                    </a:moveTo>
                    <a:lnTo>
                      <a:pt x="0" y="24098"/>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13" name="Forme libre : forme 312">
                <a:extLst>
                  <a:ext uri="{FF2B5EF4-FFF2-40B4-BE49-F238E27FC236}">
                    <a16:creationId xmlns:a16="http://schemas.microsoft.com/office/drawing/2014/main" id="{C3CD2C03-6EF6-4B8B-975E-9A69819AD21E}"/>
                  </a:ext>
                </a:extLst>
              </p:cNvPr>
              <p:cNvSpPr/>
              <p:nvPr/>
            </p:nvSpPr>
            <p:spPr>
              <a:xfrm>
                <a:off x="1090517" y="692181"/>
                <a:ext cx="18192" cy="666"/>
              </a:xfrm>
              <a:custGeom>
                <a:avLst/>
                <a:gdLst>
                  <a:gd name="connsiteX0" fmla="*/ 18193 w 18192"/>
                  <a:gd name="connsiteY0" fmla="*/ 667 h 666"/>
                  <a:gd name="connsiteX1" fmla="*/ 0 w 18192"/>
                  <a:gd name="connsiteY1" fmla="*/ 0 h 666"/>
                </a:gdLst>
                <a:ahLst/>
                <a:cxnLst>
                  <a:cxn ang="0">
                    <a:pos x="connsiteX0" y="connsiteY0"/>
                  </a:cxn>
                  <a:cxn ang="0">
                    <a:pos x="connsiteX1" y="connsiteY1"/>
                  </a:cxn>
                </a:cxnLst>
                <a:rect l="l" t="t" r="r" b="b"/>
                <a:pathLst>
                  <a:path w="18192" h="666">
                    <a:moveTo>
                      <a:pt x="18193" y="667"/>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297" name="Forme libre : forme 296">
              <a:extLst>
                <a:ext uri="{FF2B5EF4-FFF2-40B4-BE49-F238E27FC236}">
                  <a16:creationId xmlns:a16="http://schemas.microsoft.com/office/drawing/2014/main" id="{7B1EF775-2D89-446E-AAD3-2C55C2813D73}"/>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98" name="Forme libre : forme 297">
              <a:extLst>
                <a:ext uri="{FF2B5EF4-FFF2-40B4-BE49-F238E27FC236}">
                  <a16:creationId xmlns:a16="http://schemas.microsoft.com/office/drawing/2014/main" id="{C125EF1F-23F3-4873-9973-3A40D49DFBC8}"/>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99" name="Forme libre : forme 298">
              <a:extLst>
                <a:ext uri="{FF2B5EF4-FFF2-40B4-BE49-F238E27FC236}">
                  <a16:creationId xmlns:a16="http://schemas.microsoft.com/office/drawing/2014/main" id="{3557E5BC-C84E-4D8E-B8BD-518835FD4E08}"/>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00" name="Forme libre : forme 299">
              <a:extLst>
                <a:ext uri="{FF2B5EF4-FFF2-40B4-BE49-F238E27FC236}">
                  <a16:creationId xmlns:a16="http://schemas.microsoft.com/office/drawing/2014/main" id="{DB05A9C5-81C7-4AC4-84E6-1BF4BECB1D87}"/>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01" name="Forme libre : forme 300">
              <a:extLst>
                <a:ext uri="{FF2B5EF4-FFF2-40B4-BE49-F238E27FC236}">
                  <a16:creationId xmlns:a16="http://schemas.microsoft.com/office/drawing/2014/main" id="{B0C7E256-B159-4C2E-88ED-B16602DF9021}"/>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02" name="Forme libre : forme 301">
              <a:extLst>
                <a:ext uri="{FF2B5EF4-FFF2-40B4-BE49-F238E27FC236}">
                  <a16:creationId xmlns:a16="http://schemas.microsoft.com/office/drawing/2014/main" id="{44B0DC19-B5E4-4577-A8AA-2F5BB678D5F2}"/>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03" name="Forme libre : forme 302">
              <a:extLst>
                <a:ext uri="{FF2B5EF4-FFF2-40B4-BE49-F238E27FC236}">
                  <a16:creationId xmlns:a16="http://schemas.microsoft.com/office/drawing/2014/main" id="{A79EC1B6-84BE-4E45-89A4-D5AC2E910DED}"/>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bg1"/>
              </a:solidFill>
              <a:prstDash val="solid"/>
              <a:round/>
            </a:ln>
          </p:spPr>
          <p:txBody>
            <a:bodyPr rtlCol="0" anchor="ctr"/>
            <a:lstStyle/>
            <a:p>
              <a:endParaRPr lang="fr-FR" sz="1400">
                <a:solidFill>
                  <a:srgbClr val="FF0000"/>
                </a:solidFill>
              </a:endParaRPr>
            </a:p>
          </p:txBody>
        </p:sp>
        <p:grpSp>
          <p:nvGrpSpPr>
            <p:cNvPr id="304" name="Graphique 1749">
              <a:extLst>
                <a:ext uri="{FF2B5EF4-FFF2-40B4-BE49-F238E27FC236}">
                  <a16:creationId xmlns:a16="http://schemas.microsoft.com/office/drawing/2014/main" id="{10CF6FEA-7945-499E-A25E-0E32E3B70B25}"/>
                </a:ext>
              </a:extLst>
            </p:cNvPr>
            <p:cNvGrpSpPr/>
            <p:nvPr/>
          </p:nvGrpSpPr>
          <p:grpSpPr>
            <a:xfrm>
              <a:off x="806291" y="735615"/>
              <a:ext cx="173831" cy="98964"/>
              <a:chOff x="806291" y="735615"/>
              <a:chExt cx="173831" cy="98964"/>
            </a:xfrm>
            <a:grpFill/>
          </p:grpSpPr>
          <p:sp>
            <p:nvSpPr>
              <p:cNvPr id="308" name="Forme libre : forme 307">
                <a:extLst>
                  <a:ext uri="{FF2B5EF4-FFF2-40B4-BE49-F238E27FC236}">
                    <a16:creationId xmlns:a16="http://schemas.microsoft.com/office/drawing/2014/main" id="{AC320193-EFFB-4BD9-BE80-38CB26E2E7DF}"/>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09" name="Forme libre : forme 308">
                <a:extLst>
                  <a:ext uri="{FF2B5EF4-FFF2-40B4-BE49-F238E27FC236}">
                    <a16:creationId xmlns:a16="http://schemas.microsoft.com/office/drawing/2014/main" id="{53B9416D-ACB8-48AD-A220-4E568A6C5C5B}"/>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10" name="Forme libre : forme 309">
                <a:extLst>
                  <a:ext uri="{FF2B5EF4-FFF2-40B4-BE49-F238E27FC236}">
                    <a16:creationId xmlns:a16="http://schemas.microsoft.com/office/drawing/2014/main" id="{7117C0E8-CD49-4CB0-88D3-8D72C47A2751}"/>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305" name="Forme libre : forme 304">
              <a:extLst>
                <a:ext uri="{FF2B5EF4-FFF2-40B4-BE49-F238E27FC236}">
                  <a16:creationId xmlns:a16="http://schemas.microsoft.com/office/drawing/2014/main" id="{F31C4980-2896-4466-B0F2-59DF0343E7DE}"/>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06" name="Forme libre : forme 305">
              <a:extLst>
                <a:ext uri="{FF2B5EF4-FFF2-40B4-BE49-F238E27FC236}">
                  <a16:creationId xmlns:a16="http://schemas.microsoft.com/office/drawing/2014/main" id="{9384637A-8599-4E1E-B6BF-041A2628D18B}"/>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07" name="Forme libre : forme 306">
              <a:extLst>
                <a:ext uri="{FF2B5EF4-FFF2-40B4-BE49-F238E27FC236}">
                  <a16:creationId xmlns:a16="http://schemas.microsoft.com/office/drawing/2014/main" id="{E3B8CFE1-7B0C-40AC-8FBE-3D414F8ABD91}"/>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grpSp>
        <p:nvGrpSpPr>
          <p:cNvPr id="316" name="Graphique 1749">
            <a:extLst>
              <a:ext uri="{FF2B5EF4-FFF2-40B4-BE49-F238E27FC236}">
                <a16:creationId xmlns:a16="http://schemas.microsoft.com/office/drawing/2014/main" id="{A87CE820-4F59-4037-80D2-802B3456CF0A}"/>
              </a:ext>
            </a:extLst>
          </p:cNvPr>
          <p:cNvGrpSpPr/>
          <p:nvPr/>
        </p:nvGrpSpPr>
        <p:grpSpPr>
          <a:xfrm>
            <a:off x="10314909" y="3982704"/>
            <a:ext cx="309970" cy="287515"/>
            <a:chOff x="698087" y="598074"/>
            <a:chExt cx="410622" cy="380877"/>
          </a:xfrm>
          <a:noFill/>
        </p:grpSpPr>
        <p:grpSp>
          <p:nvGrpSpPr>
            <p:cNvPr id="317" name="Graphique 1749">
              <a:extLst>
                <a:ext uri="{FF2B5EF4-FFF2-40B4-BE49-F238E27FC236}">
                  <a16:creationId xmlns:a16="http://schemas.microsoft.com/office/drawing/2014/main" id="{918EC778-2EAC-4CF4-A3C8-B600D0AD7A29}"/>
                </a:ext>
              </a:extLst>
            </p:cNvPr>
            <p:cNvGrpSpPr/>
            <p:nvPr/>
          </p:nvGrpSpPr>
          <p:grpSpPr>
            <a:xfrm>
              <a:off x="1047273" y="598074"/>
              <a:ext cx="61436" cy="94773"/>
              <a:chOff x="1047273" y="598074"/>
              <a:chExt cx="61436" cy="94773"/>
            </a:xfrm>
            <a:grpFill/>
          </p:grpSpPr>
          <p:sp>
            <p:nvSpPr>
              <p:cNvPr id="332" name="Forme libre : forme 331">
                <a:extLst>
                  <a:ext uri="{FF2B5EF4-FFF2-40B4-BE49-F238E27FC236}">
                    <a16:creationId xmlns:a16="http://schemas.microsoft.com/office/drawing/2014/main" id="{784202F1-620A-458B-879E-473A1572CD17}"/>
                  </a:ext>
                </a:extLst>
              </p:cNvPr>
              <p:cNvSpPr/>
              <p:nvPr/>
            </p:nvSpPr>
            <p:spPr>
              <a:xfrm>
                <a:off x="1074229" y="634459"/>
                <a:ext cx="30479" cy="18383"/>
              </a:xfrm>
              <a:custGeom>
                <a:avLst/>
                <a:gdLst>
                  <a:gd name="connsiteX0" fmla="*/ 30480 w 30479"/>
                  <a:gd name="connsiteY0" fmla="*/ 0 h 18383"/>
                  <a:gd name="connsiteX1" fmla="*/ 0 w 30479"/>
                  <a:gd name="connsiteY1" fmla="*/ 18383 h 18383"/>
                </a:gdLst>
                <a:ahLst/>
                <a:cxnLst>
                  <a:cxn ang="0">
                    <a:pos x="connsiteX0" y="connsiteY0"/>
                  </a:cxn>
                  <a:cxn ang="0">
                    <a:pos x="connsiteX1" y="connsiteY1"/>
                  </a:cxn>
                </a:cxnLst>
                <a:rect l="l" t="t" r="r" b="b"/>
                <a:pathLst>
                  <a:path w="30479" h="18383">
                    <a:moveTo>
                      <a:pt x="30480" y="0"/>
                    </a:moveTo>
                    <a:lnTo>
                      <a:pt x="0" y="18383"/>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33" name="Forme libre : forme 332">
                <a:extLst>
                  <a:ext uri="{FF2B5EF4-FFF2-40B4-BE49-F238E27FC236}">
                    <a16:creationId xmlns:a16="http://schemas.microsoft.com/office/drawing/2014/main" id="{E34DC7BB-1942-4306-8D4D-ED82CFB459E3}"/>
                  </a:ext>
                </a:extLst>
              </p:cNvPr>
              <p:cNvSpPr/>
              <p:nvPr/>
            </p:nvSpPr>
            <p:spPr>
              <a:xfrm>
                <a:off x="1047273" y="598074"/>
                <a:ext cx="12477" cy="24098"/>
              </a:xfrm>
              <a:custGeom>
                <a:avLst/>
                <a:gdLst>
                  <a:gd name="connsiteX0" fmla="*/ 12478 w 12477"/>
                  <a:gd name="connsiteY0" fmla="*/ 0 h 24098"/>
                  <a:gd name="connsiteX1" fmla="*/ 0 w 12477"/>
                  <a:gd name="connsiteY1" fmla="*/ 24098 h 24098"/>
                </a:gdLst>
                <a:ahLst/>
                <a:cxnLst>
                  <a:cxn ang="0">
                    <a:pos x="connsiteX0" y="connsiteY0"/>
                  </a:cxn>
                  <a:cxn ang="0">
                    <a:pos x="connsiteX1" y="connsiteY1"/>
                  </a:cxn>
                </a:cxnLst>
                <a:rect l="l" t="t" r="r" b="b"/>
                <a:pathLst>
                  <a:path w="12477" h="24098">
                    <a:moveTo>
                      <a:pt x="12478" y="0"/>
                    </a:moveTo>
                    <a:lnTo>
                      <a:pt x="0" y="24098"/>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34" name="Forme libre : forme 333">
                <a:extLst>
                  <a:ext uri="{FF2B5EF4-FFF2-40B4-BE49-F238E27FC236}">
                    <a16:creationId xmlns:a16="http://schemas.microsoft.com/office/drawing/2014/main" id="{1A9B27C6-8114-4D4F-A605-225BED52FC28}"/>
                  </a:ext>
                </a:extLst>
              </p:cNvPr>
              <p:cNvSpPr/>
              <p:nvPr/>
            </p:nvSpPr>
            <p:spPr>
              <a:xfrm>
                <a:off x="1090517" y="692181"/>
                <a:ext cx="18192" cy="666"/>
              </a:xfrm>
              <a:custGeom>
                <a:avLst/>
                <a:gdLst>
                  <a:gd name="connsiteX0" fmla="*/ 18193 w 18192"/>
                  <a:gd name="connsiteY0" fmla="*/ 667 h 666"/>
                  <a:gd name="connsiteX1" fmla="*/ 0 w 18192"/>
                  <a:gd name="connsiteY1" fmla="*/ 0 h 666"/>
                </a:gdLst>
                <a:ahLst/>
                <a:cxnLst>
                  <a:cxn ang="0">
                    <a:pos x="connsiteX0" y="connsiteY0"/>
                  </a:cxn>
                  <a:cxn ang="0">
                    <a:pos x="connsiteX1" y="connsiteY1"/>
                  </a:cxn>
                </a:cxnLst>
                <a:rect l="l" t="t" r="r" b="b"/>
                <a:pathLst>
                  <a:path w="18192" h="666">
                    <a:moveTo>
                      <a:pt x="18193" y="667"/>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318" name="Forme libre : forme 317">
              <a:extLst>
                <a:ext uri="{FF2B5EF4-FFF2-40B4-BE49-F238E27FC236}">
                  <a16:creationId xmlns:a16="http://schemas.microsoft.com/office/drawing/2014/main" id="{081B8BBB-1AEC-483F-9570-7BA7F3861FF3}"/>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19" name="Forme libre : forme 318">
              <a:extLst>
                <a:ext uri="{FF2B5EF4-FFF2-40B4-BE49-F238E27FC236}">
                  <a16:creationId xmlns:a16="http://schemas.microsoft.com/office/drawing/2014/main" id="{6E9AC945-74F3-4C2C-8CE5-5EFD6B427F2F}"/>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20" name="Forme libre : forme 319">
              <a:extLst>
                <a:ext uri="{FF2B5EF4-FFF2-40B4-BE49-F238E27FC236}">
                  <a16:creationId xmlns:a16="http://schemas.microsoft.com/office/drawing/2014/main" id="{3C6137B8-C86E-4251-91C4-574808EB5D0E}"/>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21" name="Forme libre : forme 320">
              <a:extLst>
                <a:ext uri="{FF2B5EF4-FFF2-40B4-BE49-F238E27FC236}">
                  <a16:creationId xmlns:a16="http://schemas.microsoft.com/office/drawing/2014/main" id="{9142BDBB-4DE0-450A-BCAC-76E14AC40141}"/>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22" name="Forme libre : forme 321">
              <a:extLst>
                <a:ext uri="{FF2B5EF4-FFF2-40B4-BE49-F238E27FC236}">
                  <a16:creationId xmlns:a16="http://schemas.microsoft.com/office/drawing/2014/main" id="{42D597DB-812E-4045-ADB2-F827C45385E0}"/>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23" name="Forme libre : forme 322">
              <a:extLst>
                <a:ext uri="{FF2B5EF4-FFF2-40B4-BE49-F238E27FC236}">
                  <a16:creationId xmlns:a16="http://schemas.microsoft.com/office/drawing/2014/main" id="{E9BCA115-17BE-4EAE-AF0D-F3739B56E35A}"/>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24" name="Forme libre : forme 323">
              <a:extLst>
                <a:ext uri="{FF2B5EF4-FFF2-40B4-BE49-F238E27FC236}">
                  <a16:creationId xmlns:a16="http://schemas.microsoft.com/office/drawing/2014/main" id="{4111C626-0A2B-4E50-87E8-DBF2138E7828}"/>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bg1"/>
              </a:solidFill>
              <a:prstDash val="solid"/>
              <a:round/>
            </a:ln>
          </p:spPr>
          <p:txBody>
            <a:bodyPr rtlCol="0" anchor="ctr"/>
            <a:lstStyle/>
            <a:p>
              <a:endParaRPr lang="fr-FR" sz="1400">
                <a:solidFill>
                  <a:srgbClr val="FF0000"/>
                </a:solidFill>
              </a:endParaRPr>
            </a:p>
          </p:txBody>
        </p:sp>
        <p:grpSp>
          <p:nvGrpSpPr>
            <p:cNvPr id="325" name="Graphique 1749">
              <a:extLst>
                <a:ext uri="{FF2B5EF4-FFF2-40B4-BE49-F238E27FC236}">
                  <a16:creationId xmlns:a16="http://schemas.microsoft.com/office/drawing/2014/main" id="{AEB25123-FED5-456A-A520-AE6C7A3DBE48}"/>
                </a:ext>
              </a:extLst>
            </p:cNvPr>
            <p:cNvGrpSpPr/>
            <p:nvPr/>
          </p:nvGrpSpPr>
          <p:grpSpPr>
            <a:xfrm>
              <a:off x="806291" y="735615"/>
              <a:ext cx="173831" cy="98964"/>
              <a:chOff x="806291" y="735615"/>
              <a:chExt cx="173831" cy="98964"/>
            </a:xfrm>
            <a:grpFill/>
          </p:grpSpPr>
          <p:sp>
            <p:nvSpPr>
              <p:cNvPr id="329" name="Forme libre : forme 328">
                <a:extLst>
                  <a:ext uri="{FF2B5EF4-FFF2-40B4-BE49-F238E27FC236}">
                    <a16:creationId xmlns:a16="http://schemas.microsoft.com/office/drawing/2014/main" id="{C344A52A-5398-4824-9BE7-86588F2F20E6}"/>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30" name="Forme libre : forme 329">
                <a:extLst>
                  <a:ext uri="{FF2B5EF4-FFF2-40B4-BE49-F238E27FC236}">
                    <a16:creationId xmlns:a16="http://schemas.microsoft.com/office/drawing/2014/main" id="{A380E46C-5758-490A-A968-75DBAAB782A3}"/>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31" name="Forme libre : forme 330">
                <a:extLst>
                  <a:ext uri="{FF2B5EF4-FFF2-40B4-BE49-F238E27FC236}">
                    <a16:creationId xmlns:a16="http://schemas.microsoft.com/office/drawing/2014/main" id="{A76A814E-4379-4851-845C-AEB8B6225CCC}"/>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326" name="Forme libre : forme 325">
              <a:extLst>
                <a:ext uri="{FF2B5EF4-FFF2-40B4-BE49-F238E27FC236}">
                  <a16:creationId xmlns:a16="http://schemas.microsoft.com/office/drawing/2014/main" id="{04832B69-5452-4672-B594-C362D89F3288}"/>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27" name="Forme libre : forme 326">
              <a:extLst>
                <a:ext uri="{FF2B5EF4-FFF2-40B4-BE49-F238E27FC236}">
                  <a16:creationId xmlns:a16="http://schemas.microsoft.com/office/drawing/2014/main" id="{049EB175-8D04-4A70-B9A3-E0FE3C7696DD}"/>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28" name="Forme libre : forme 327">
              <a:extLst>
                <a:ext uri="{FF2B5EF4-FFF2-40B4-BE49-F238E27FC236}">
                  <a16:creationId xmlns:a16="http://schemas.microsoft.com/office/drawing/2014/main" id="{2A1D1682-80D4-4604-84A1-EE9F79555DD1}"/>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grpSp>
        <p:nvGrpSpPr>
          <p:cNvPr id="37" name="Groupe 36">
            <a:extLst>
              <a:ext uri="{FF2B5EF4-FFF2-40B4-BE49-F238E27FC236}">
                <a16:creationId xmlns:a16="http://schemas.microsoft.com/office/drawing/2014/main" id="{E10E15B6-06E3-403C-8488-D061D987AF49}"/>
              </a:ext>
            </a:extLst>
          </p:cNvPr>
          <p:cNvGrpSpPr/>
          <p:nvPr/>
        </p:nvGrpSpPr>
        <p:grpSpPr>
          <a:xfrm>
            <a:off x="8568621" y="1879209"/>
            <a:ext cx="1697939" cy="1308691"/>
            <a:chOff x="8426600" y="4470750"/>
            <a:chExt cx="1697939" cy="1308691"/>
          </a:xfrm>
        </p:grpSpPr>
        <p:sp>
          <p:nvSpPr>
            <p:cNvPr id="336" name="Rectangle 335">
              <a:extLst>
                <a:ext uri="{FF2B5EF4-FFF2-40B4-BE49-F238E27FC236}">
                  <a16:creationId xmlns:a16="http://schemas.microsoft.com/office/drawing/2014/main" id="{E38FF4F1-8D6B-4A8B-B290-AFF331BD2AC5}"/>
                </a:ext>
              </a:extLst>
            </p:cNvPr>
            <p:cNvSpPr/>
            <p:nvPr/>
          </p:nvSpPr>
          <p:spPr>
            <a:xfrm>
              <a:off x="8530471" y="4680066"/>
              <a:ext cx="1594068" cy="540838"/>
            </a:xfrm>
            <a:prstGeom prst="rect">
              <a:avLst/>
            </a:prstGeom>
            <a:solidFill>
              <a:srgbClr val="0B4A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       « Belle réussite </a:t>
              </a:r>
            </a:p>
            <a:p>
              <a:pPr algn="ctr"/>
              <a:r>
                <a:rPr lang="fr-FR" sz="1000" dirty="0"/>
                <a:t>         pour son Bac de Français »</a:t>
              </a:r>
            </a:p>
          </p:txBody>
        </p:sp>
        <p:grpSp>
          <p:nvGrpSpPr>
            <p:cNvPr id="337" name="Graphique 1749">
              <a:extLst>
                <a:ext uri="{FF2B5EF4-FFF2-40B4-BE49-F238E27FC236}">
                  <a16:creationId xmlns:a16="http://schemas.microsoft.com/office/drawing/2014/main" id="{12BD1FDD-9C7F-45CD-8F16-CE33204FDE7A}"/>
                </a:ext>
              </a:extLst>
            </p:cNvPr>
            <p:cNvGrpSpPr/>
            <p:nvPr/>
          </p:nvGrpSpPr>
          <p:grpSpPr>
            <a:xfrm>
              <a:off x="8640999" y="4788255"/>
              <a:ext cx="309970" cy="287515"/>
              <a:chOff x="698087" y="598074"/>
              <a:chExt cx="410622" cy="380877"/>
            </a:xfrm>
            <a:noFill/>
          </p:grpSpPr>
          <p:grpSp>
            <p:nvGrpSpPr>
              <p:cNvPr id="338" name="Graphique 1749">
                <a:extLst>
                  <a:ext uri="{FF2B5EF4-FFF2-40B4-BE49-F238E27FC236}">
                    <a16:creationId xmlns:a16="http://schemas.microsoft.com/office/drawing/2014/main" id="{72C966A1-2DFF-4819-B5D9-70A6216D2B47}"/>
                  </a:ext>
                </a:extLst>
              </p:cNvPr>
              <p:cNvGrpSpPr/>
              <p:nvPr/>
            </p:nvGrpSpPr>
            <p:grpSpPr>
              <a:xfrm>
                <a:off x="1047273" y="598074"/>
                <a:ext cx="61436" cy="94773"/>
                <a:chOff x="1047273" y="598074"/>
                <a:chExt cx="61436" cy="94773"/>
              </a:xfrm>
              <a:grpFill/>
            </p:grpSpPr>
            <p:sp>
              <p:nvSpPr>
                <p:cNvPr id="353" name="Forme libre : forme 352">
                  <a:extLst>
                    <a:ext uri="{FF2B5EF4-FFF2-40B4-BE49-F238E27FC236}">
                      <a16:creationId xmlns:a16="http://schemas.microsoft.com/office/drawing/2014/main" id="{016F790E-5E10-4CEA-AC2C-B5CED44EF1D0}"/>
                    </a:ext>
                  </a:extLst>
                </p:cNvPr>
                <p:cNvSpPr/>
                <p:nvPr/>
              </p:nvSpPr>
              <p:spPr>
                <a:xfrm>
                  <a:off x="1074229" y="634459"/>
                  <a:ext cx="30479" cy="18383"/>
                </a:xfrm>
                <a:custGeom>
                  <a:avLst/>
                  <a:gdLst>
                    <a:gd name="connsiteX0" fmla="*/ 30480 w 30479"/>
                    <a:gd name="connsiteY0" fmla="*/ 0 h 18383"/>
                    <a:gd name="connsiteX1" fmla="*/ 0 w 30479"/>
                    <a:gd name="connsiteY1" fmla="*/ 18383 h 18383"/>
                  </a:gdLst>
                  <a:ahLst/>
                  <a:cxnLst>
                    <a:cxn ang="0">
                      <a:pos x="connsiteX0" y="connsiteY0"/>
                    </a:cxn>
                    <a:cxn ang="0">
                      <a:pos x="connsiteX1" y="connsiteY1"/>
                    </a:cxn>
                  </a:cxnLst>
                  <a:rect l="l" t="t" r="r" b="b"/>
                  <a:pathLst>
                    <a:path w="30479" h="18383">
                      <a:moveTo>
                        <a:pt x="30480" y="0"/>
                      </a:moveTo>
                      <a:lnTo>
                        <a:pt x="0" y="18383"/>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54" name="Forme libre : forme 353">
                  <a:extLst>
                    <a:ext uri="{FF2B5EF4-FFF2-40B4-BE49-F238E27FC236}">
                      <a16:creationId xmlns:a16="http://schemas.microsoft.com/office/drawing/2014/main" id="{C73E69AF-5268-44FE-825B-85CB6A229A53}"/>
                    </a:ext>
                  </a:extLst>
                </p:cNvPr>
                <p:cNvSpPr/>
                <p:nvPr/>
              </p:nvSpPr>
              <p:spPr>
                <a:xfrm>
                  <a:off x="1047273" y="598074"/>
                  <a:ext cx="12477" cy="24098"/>
                </a:xfrm>
                <a:custGeom>
                  <a:avLst/>
                  <a:gdLst>
                    <a:gd name="connsiteX0" fmla="*/ 12478 w 12477"/>
                    <a:gd name="connsiteY0" fmla="*/ 0 h 24098"/>
                    <a:gd name="connsiteX1" fmla="*/ 0 w 12477"/>
                    <a:gd name="connsiteY1" fmla="*/ 24098 h 24098"/>
                  </a:gdLst>
                  <a:ahLst/>
                  <a:cxnLst>
                    <a:cxn ang="0">
                      <a:pos x="connsiteX0" y="connsiteY0"/>
                    </a:cxn>
                    <a:cxn ang="0">
                      <a:pos x="connsiteX1" y="connsiteY1"/>
                    </a:cxn>
                  </a:cxnLst>
                  <a:rect l="l" t="t" r="r" b="b"/>
                  <a:pathLst>
                    <a:path w="12477" h="24098">
                      <a:moveTo>
                        <a:pt x="12478" y="0"/>
                      </a:moveTo>
                      <a:lnTo>
                        <a:pt x="0" y="24098"/>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55" name="Forme libre : forme 354">
                  <a:extLst>
                    <a:ext uri="{FF2B5EF4-FFF2-40B4-BE49-F238E27FC236}">
                      <a16:creationId xmlns:a16="http://schemas.microsoft.com/office/drawing/2014/main" id="{A5EF0D6E-BC21-419C-BAF7-FAB44D7E3F24}"/>
                    </a:ext>
                  </a:extLst>
                </p:cNvPr>
                <p:cNvSpPr/>
                <p:nvPr/>
              </p:nvSpPr>
              <p:spPr>
                <a:xfrm>
                  <a:off x="1090517" y="692181"/>
                  <a:ext cx="18192" cy="666"/>
                </a:xfrm>
                <a:custGeom>
                  <a:avLst/>
                  <a:gdLst>
                    <a:gd name="connsiteX0" fmla="*/ 18193 w 18192"/>
                    <a:gd name="connsiteY0" fmla="*/ 667 h 666"/>
                    <a:gd name="connsiteX1" fmla="*/ 0 w 18192"/>
                    <a:gd name="connsiteY1" fmla="*/ 0 h 666"/>
                  </a:gdLst>
                  <a:ahLst/>
                  <a:cxnLst>
                    <a:cxn ang="0">
                      <a:pos x="connsiteX0" y="connsiteY0"/>
                    </a:cxn>
                    <a:cxn ang="0">
                      <a:pos x="connsiteX1" y="connsiteY1"/>
                    </a:cxn>
                  </a:cxnLst>
                  <a:rect l="l" t="t" r="r" b="b"/>
                  <a:pathLst>
                    <a:path w="18192" h="666">
                      <a:moveTo>
                        <a:pt x="18193" y="667"/>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339" name="Forme libre : forme 338">
                <a:extLst>
                  <a:ext uri="{FF2B5EF4-FFF2-40B4-BE49-F238E27FC236}">
                    <a16:creationId xmlns:a16="http://schemas.microsoft.com/office/drawing/2014/main" id="{F19D64B4-CD9C-4412-9B6F-02A8A08559BC}"/>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40" name="Forme libre : forme 339">
                <a:extLst>
                  <a:ext uri="{FF2B5EF4-FFF2-40B4-BE49-F238E27FC236}">
                    <a16:creationId xmlns:a16="http://schemas.microsoft.com/office/drawing/2014/main" id="{9DE5BE16-E222-4572-BC4C-30FE27C368D0}"/>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41" name="Forme libre : forme 340">
                <a:extLst>
                  <a:ext uri="{FF2B5EF4-FFF2-40B4-BE49-F238E27FC236}">
                    <a16:creationId xmlns:a16="http://schemas.microsoft.com/office/drawing/2014/main" id="{43235333-FF38-4140-BD86-263A75F26541}"/>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42" name="Forme libre : forme 341">
                <a:extLst>
                  <a:ext uri="{FF2B5EF4-FFF2-40B4-BE49-F238E27FC236}">
                    <a16:creationId xmlns:a16="http://schemas.microsoft.com/office/drawing/2014/main" id="{A8CAEBF5-650A-4535-8768-BFE3BD6E95B3}"/>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43" name="Forme libre : forme 342">
                <a:extLst>
                  <a:ext uri="{FF2B5EF4-FFF2-40B4-BE49-F238E27FC236}">
                    <a16:creationId xmlns:a16="http://schemas.microsoft.com/office/drawing/2014/main" id="{2756C6D4-D1B8-4AC0-B5A4-24F04998C7A1}"/>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44" name="Forme libre : forme 343">
                <a:extLst>
                  <a:ext uri="{FF2B5EF4-FFF2-40B4-BE49-F238E27FC236}">
                    <a16:creationId xmlns:a16="http://schemas.microsoft.com/office/drawing/2014/main" id="{83FA13AC-BC22-4CC6-ACFB-5F1127C5B118}"/>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45" name="Forme libre : forme 344">
                <a:extLst>
                  <a:ext uri="{FF2B5EF4-FFF2-40B4-BE49-F238E27FC236}">
                    <a16:creationId xmlns:a16="http://schemas.microsoft.com/office/drawing/2014/main" id="{75A4B00E-52A6-4E24-9045-8EC2A69C0B1F}"/>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bg1"/>
                </a:solidFill>
                <a:prstDash val="solid"/>
                <a:round/>
              </a:ln>
            </p:spPr>
            <p:txBody>
              <a:bodyPr rtlCol="0" anchor="ctr"/>
              <a:lstStyle/>
              <a:p>
                <a:endParaRPr lang="fr-FR" sz="1400">
                  <a:solidFill>
                    <a:srgbClr val="FF0000"/>
                  </a:solidFill>
                </a:endParaRPr>
              </a:p>
            </p:txBody>
          </p:sp>
          <p:grpSp>
            <p:nvGrpSpPr>
              <p:cNvPr id="346" name="Graphique 1749">
                <a:extLst>
                  <a:ext uri="{FF2B5EF4-FFF2-40B4-BE49-F238E27FC236}">
                    <a16:creationId xmlns:a16="http://schemas.microsoft.com/office/drawing/2014/main" id="{ADF0D102-EED9-422D-A78A-26613EE5A46D}"/>
                  </a:ext>
                </a:extLst>
              </p:cNvPr>
              <p:cNvGrpSpPr/>
              <p:nvPr/>
            </p:nvGrpSpPr>
            <p:grpSpPr>
              <a:xfrm>
                <a:off x="806291" y="735615"/>
                <a:ext cx="173831" cy="98964"/>
                <a:chOff x="806291" y="735615"/>
                <a:chExt cx="173831" cy="98964"/>
              </a:xfrm>
              <a:grpFill/>
            </p:grpSpPr>
            <p:sp>
              <p:nvSpPr>
                <p:cNvPr id="350" name="Forme libre : forme 349">
                  <a:extLst>
                    <a:ext uri="{FF2B5EF4-FFF2-40B4-BE49-F238E27FC236}">
                      <a16:creationId xmlns:a16="http://schemas.microsoft.com/office/drawing/2014/main" id="{7A4C1616-9989-4C34-8A40-5EE0931C6C50}"/>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51" name="Forme libre : forme 350">
                  <a:extLst>
                    <a:ext uri="{FF2B5EF4-FFF2-40B4-BE49-F238E27FC236}">
                      <a16:creationId xmlns:a16="http://schemas.microsoft.com/office/drawing/2014/main" id="{6DFE9449-0B9A-4018-9FF6-77B0075083DB}"/>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52" name="Forme libre : forme 351">
                  <a:extLst>
                    <a:ext uri="{FF2B5EF4-FFF2-40B4-BE49-F238E27FC236}">
                      <a16:creationId xmlns:a16="http://schemas.microsoft.com/office/drawing/2014/main" id="{4585F5B9-6DDA-42B1-ACD8-B189B20A0890}"/>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347" name="Forme libre : forme 346">
                <a:extLst>
                  <a:ext uri="{FF2B5EF4-FFF2-40B4-BE49-F238E27FC236}">
                    <a16:creationId xmlns:a16="http://schemas.microsoft.com/office/drawing/2014/main" id="{CA35A16E-5AE9-4398-9B70-F64D3E25ABE5}"/>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48" name="Forme libre : forme 347">
                <a:extLst>
                  <a:ext uri="{FF2B5EF4-FFF2-40B4-BE49-F238E27FC236}">
                    <a16:creationId xmlns:a16="http://schemas.microsoft.com/office/drawing/2014/main" id="{740649BD-A1AF-4E8A-959C-4E031260F1F7}"/>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349" name="Forme libre : forme 348">
                <a:extLst>
                  <a:ext uri="{FF2B5EF4-FFF2-40B4-BE49-F238E27FC236}">
                    <a16:creationId xmlns:a16="http://schemas.microsoft.com/office/drawing/2014/main" id="{0CE2FE2F-D19B-4F12-8B0B-C1E185BC66D4}"/>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356" name="Rectangle : coins arrondis 355">
              <a:extLst>
                <a:ext uri="{FF2B5EF4-FFF2-40B4-BE49-F238E27FC236}">
                  <a16:creationId xmlns:a16="http://schemas.microsoft.com/office/drawing/2014/main" id="{A419F8B2-6858-4F90-BFA9-6F6548D1F761}"/>
                </a:ext>
              </a:extLst>
            </p:cNvPr>
            <p:cNvSpPr/>
            <p:nvPr/>
          </p:nvSpPr>
          <p:spPr>
            <a:xfrm rot="21020176">
              <a:off x="8426600" y="4470750"/>
              <a:ext cx="498526" cy="268229"/>
            </a:xfrm>
            <a:custGeom>
              <a:avLst/>
              <a:gdLst>
                <a:gd name="connsiteX0" fmla="*/ 0 w 498526"/>
                <a:gd name="connsiteY0" fmla="*/ 44706 h 268229"/>
                <a:gd name="connsiteX1" fmla="*/ 44706 w 498526"/>
                <a:gd name="connsiteY1" fmla="*/ 0 h 268229"/>
                <a:gd name="connsiteX2" fmla="*/ 453820 w 498526"/>
                <a:gd name="connsiteY2" fmla="*/ 0 h 268229"/>
                <a:gd name="connsiteX3" fmla="*/ 498526 w 498526"/>
                <a:gd name="connsiteY3" fmla="*/ 44706 h 268229"/>
                <a:gd name="connsiteX4" fmla="*/ 498526 w 498526"/>
                <a:gd name="connsiteY4" fmla="*/ 223523 h 268229"/>
                <a:gd name="connsiteX5" fmla="*/ 453820 w 498526"/>
                <a:gd name="connsiteY5" fmla="*/ 268229 h 268229"/>
                <a:gd name="connsiteX6" fmla="*/ 44706 w 498526"/>
                <a:gd name="connsiteY6" fmla="*/ 268229 h 268229"/>
                <a:gd name="connsiteX7" fmla="*/ 0 w 498526"/>
                <a:gd name="connsiteY7" fmla="*/ 223523 h 268229"/>
                <a:gd name="connsiteX8" fmla="*/ 0 w 498526"/>
                <a:gd name="connsiteY8" fmla="*/ 44706 h 26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526" h="268229" fill="none" extrusionOk="0">
                  <a:moveTo>
                    <a:pt x="0" y="44706"/>
                  </a:moveTo>
                  <a:cubicBezTo>
                    <a:pt x="6753" y="17728"/>
                    <a:pt x="18189" y="2620"/>
                    <a:pt x="44706" y="0"/>
                  </a:cubicBezTo>
                  <a:cubicBezTo>
                    <a:pt x="162218" y="-44792"/>
                    <a:pt x="274717" y="37995"/>
                    <a:pt x="453820" y="0"/>
                  </a:cubicBezTo>
                  <a:cubicBezTo>
                    <a:pt x="483180" y="-533"/>
                    <a:pt x="500307" y="19492"/>
                    <a:pt x="498526" y="44706"/>
                  </a:cubicBezTo>
                  <a:cubicBezTo>
                    <a:pt x="510711" y="85160"/>
                    <a:pt x="484319" y="153864"/>
                    <a:pt x="498526" y="223523"/>
                  </a:cubicBezTo>
                  <a:cubicBezTo>
                    <a:pt x="500377" y="254761"/>
                    <a:pt x="474125" y="270214"/>
                    <a:pt x="453820" y="268229"/>
                  </a:cubicBezTo>
                  <a:cubicBezTo>
                    <a:pt x="264831" y="309474"/>
                    <a:pt x="143880" y="267887"/>
                    <a:pt x="44706" y="268229"/>
                  </a:cubicBezTo>
                  <a:cubicBezTo>
                    <a:pt x="19291" y="273601"/>
                    <a:pt x="6236" y="249069"/>
                    <a:pt x="0" y="223523"/>
                  </a:cubicBezTo>
                  <a:cubicBezTo>
                    <a:pt x="-7329" y="183870"/>
                    <a:pt x="18669" y="110920"/>
                    <a:pt x="0" y="44706"/>
                  </a:cubicBezTo>
                  <a:close/>
                </a:path>
                <a:path w="498526" h="268229" stroke="0" extrusionOk="0">
                  <a:moveTo>
                    <a:pt x="0" y="44706"/>
                  </a:moveTo>
                  <a:cubicBezTo>
                    <a:pt x="395" y="24912"/>
                    <a:pt x="18741" y="-2628"/>
                    <a:pt x="44706" y="0"/>
                  </a:cubicBezTo>
                  <a:cubicBezTo>
                    <a:pt x="211836" y="-34336"/>
                    <a:pt x="343519" y="22321"/>
                    <a:pt x="453820" y="0"/>
                  </a:cubicBezTo>
                  <a:cubicBezTo>
                    <a:pt x="478357" y="5509"/>
                    <a:pt x="500157" y="19874"/>
                    <a:pt x="498526" y="44706"/>
                  </a:cubicBezTo>
                  <a:cubicBezTo>
                    <a:pt x="501660" y="119363"/>
                    <a:pt x="480806" y="180094"/>
                    <a:pt x="498526" y="223523"/>
                  </a:cubicBezTo>
                  <a:cubicBezTo>
                    <a:pt x="495830" y="253244"/>
                    <a:pt x="483012" y="265782"/>
                    <a:pt x="453820" y="268229"/>
                  </a:cubicBezTo>
                  <a:cubicBezTo>
                    <a:pt x="358940" y="286912"/>
                    <a:pt x="157297" y="224166"/>
                    <a:pt x="44706" y="268229"/>
                  </a:cubicBezTo>
                  <a:cubicBezTo>
                    <a:pt x="20240" y="272253"/>
                    <a:pt x="-2442" y="251494"/>
                    <a:pt x="0" y="223523"/>
                  </a:cubicBezTo>
                  <a:cubicBezTo>
                    <a:pt x="-18852" y="151447"/>
                    <a:pt x="14942" y="124881"/>
                    <a:pt x="0" y="44706"/>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Cavolini" panose="03000502040302020204" pitchFamily="66" charset="0"/>
                  <a:cs typeface="Cavolini" panose="03000502040302020204" pitchFamily="66" charset="0"/>
                </a:rPr>
                <a:t>Juin</a:t>
              </a:r>
            </a:p>
          </p:txBody>
        </p:sp>
        <p:cxnSp>
          <p:nvCxnSpPr>
            <p:cNvPr id="357" name="Connecteur droit avec flèche 356">
              <a:extLst>
                <a:ext uri="{FF2B5EF4-FFF2-40B4-BE49-F238E27FC236}">
                  <a16:creationId xmlns:a16="http://schemas.microsoft.com/office/drawing/2014/main" id="{975BCA47-FB3D-43DE-8A2F-0F387B72E915}"/>
                </a:ext>
              </a:extLst>
            </p:cNvPr>
            <p:cNvCxnSpPr>
              <a:cxnSpLocks/>
              <a:stCxn id="240" idx="1"/>
              <a:endCxn id="336" idx="2"/>
            </p:cNvCxnSpPr>
            <p:nvPr/>
          </p:nvCxnSpPr>
          <p:spPr>
            <a:xfrm flipH="1" flipV="1">
              <a:off x="9327505" y="5220904"/>
              <a:ext cx="519558" cy="558537"/>
            </a:xfrm>
            <a:prstGeom prst="straightConnector1">
              <a:avLst/>
            </a:prstGeom>
            <a:ln w="19050">
              <a:solidFill>
                <a:srgbClr val="0B4AA8"/>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203" name="Connecteur droit avec flèche 202">
            <a:extLst>
              <a:ext uri="{FF2B5EF4-FFF2-40B4-BE49-F238E27FC236}">
                <a16:creationId xmlns:a16="http://schemas.microsoft.com/office/drawing/2014/main" id="{498D07FE-0003-4776-AE13-06EE8E9DF251}"/>
              </a:ext>
            </a:extLst>
          </p:cNvPr>
          <p:cNvCxnSpPr>
            <a:cxnSpLocks/>
            <a:stCxn id="98" idx="0"/>
            <a:endCxn id="294" idx="2"/>
          </p:cNvCxnSpPr>
          <p:nvPr/>
        </p:nvCxnSpPr>
        <p:spPr>
          <a:xfrm flipV="1">
            <a:off x="10957381" y="2537087"/>
            <a:ext cx="177297" cy="590018"/>
          </a:xfrm>
          <a:prstGeom prst="straightConnector1">
            <a:avLst/>
          </a:prstGeom>
          <a:ln w="19050">
            <a:solidFill>
              <a:srgbClr val="0B4AA8"/>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05" name="Graphique 1749">
            <a:extLst>
              <a:ext uri="{FF2B5EF4-FFF2-40B4-BE49-F238E27FC236}">
                <a16:creationId xmlns:a16="http://schemas.microsoft.com/office/drawing/2014/main" id="{CCE78E7A-E768-4423-85FC-36A21F5979B8}"/>
              </a:ext>
            </a:extLst>
          </p:cNvPr>
          <p:cNvGrpSpPr/>
          <p:nvPr/>
        </p:nvGrpSpPr>
        <p:grpSpPr>
          <a:xfrm>
            <a:off x="10431282" y="2206907"/>
            <a:ext cx="309970" cy="287515"/>
            <a:chOff x="698087" y="598074"/>
            <a:chExt cx="410622" cy="380877"/>
          </a:xfrm>
          <a:noFill/>
        </p:grpSpPr>
        <p:grpSp>
          <p:nvGrpSpPr>
            <p:cNvPr id="206" name="Graphique 1749">
              <a:extLst>
                <a:ext uri="{FF2B5EF4-FFF2-40B4-BE49-F238E27FC236}">
                  <a16:creationId xmlns:a16="http://schemas.microsoft.com/office/drawing/2014/main" id="{17D8A050-412A-46ED-B429-9EE437593AD0}"/>
                </a:ext>
              </a:extLst>
            </p:cNvPr>
            <p:cNvGrpSpPr/>
            <p:nvPr/>
          </p:nvGrpSpPr>
          <p:grpSpPr>
            <a:xfrm>
              <a:off x="1047273" y="598074"/>
              <a:ext cx="61436" cy="94773"/>
              <a:chOff x="1047273" y="598074"/>
              <a:chExt cx="61436" cy="94773"/>
            </a:xfrm>
            <a:grpFill/>
          </p:grpSpPr>
          <p:sp>
            <p:nvSpPr>
              <p:cNvPr id="233" name="Forme libre : forme 232">
                <a:extLst>
                  <a:ext uri="{FF2B5EF4-FFF2-40B4-BE49-F238E27FC236}">
                    <a16:creationId xmlns:a16="http://schemas.microsoft.com/office/drawing/2014/main" id="{74D7C48E-CEDA-418F-808C-F90B49ED8E54}"/>
                  </a:ext>
                </a:extLst>
              </p:cNvPr>
              <p:cNvSpPr/>
              <p:nvPr/>
            </p:nvSpPr>
            <p:spPr>
              <a:xfrm>
                <a:off x="1074229" y="634459"/>
                <a:ext cx="30479" cy="18383"/>
              </a:xfrm>
              <a:custGeom>
                <a:avLst/>
                <a:gdLst>
                  <a:gd name="connsiteX0" fmla="*/ 30480 w 30479"/>
                  <a:gd name="connsiteY0" fmla="*/ 0 h 18383"/>
                  <a:gd name="connsiteX1" fmla="*/ 0 w 30479"/>
                  <a:gd name="connsiteY1" fmla="*/ 18383 h 18383"/>
                </a:gdLst>
                <a:ahLst/>
                <a:cxnLst>
                  <a:cxn ang="0">
                    <a:pos x="connsiteX0" y="connsiteY0"/>
                  </a:cxn>
                  <a:cxn ang="0">
                    <a:pos x="connsiteX1" y="connsiteY1"/>
                  </a:cxn>
                </a:cxnLst>
                <a:rect l="l" t="t" r="r" b="b"/>
                <a:pathLst>
                  <a:path w="30479" h="18383">
                    <a:moveTo>
                      <a:pt x="30480" y="0"/>
                    </a:moveTo>
                    <a:lnTo>
                      <a:pt x="0" y="18383"/>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34" name="Forme libre : forme 233">
                <a:extLst>
                  <a:ext uri="{FF2B5EF4-FFF2-40B4-BE49-F238E27FC236}">
                    <a16:creationId xmlns:a16="http://schemas.microsoft.com/office/drawing/2014/main" id="{06C207C9-4A60-4661-8B6B-9C8672CDF3E2}"/>
                  </a:ext>
                </a:extLst>
              </p:cNvPr>
              <p:cNvSpPr/>
              <p:nvPr/>
            </p:nvSpPr>
            <p:spPr>
              <a:xfrm>
                <a:off x="1047273" y="598074"/>
                <a:ext cx="12477" cy="24098"/>
              </a:xfrm>
              <a:custGeom>
                <a:avLst/>
                <a:gdLst>
                  <a:gd name="connsiteX0" fmla="*/ 12478 w 12477"/>
                  <a:gd name="connsiteY0" fmla="*/ 0 h 24098"/>
                  <a:gd name="connsiteX1" fmla="*/ 0 w 12477"/>
                  <a:gd name="connsiteY1" fmla="*/ 24098 h 24098"/>
                </a:gdLst>
                <a:ahLst/>
                <a:cxnLst>
                  <a:cxn ang="0">
                    <a:pos x="connsiteX0" y="connsiteY0"/>
                  </a:cxn>
                  <a:cxn ang="0">
                    <a:pos x="connsiteX1" y="connsiteY1"/>
                  </a:cxn>
                </a:cxnLst>
                <a:rect l="l" t="t" r="r" b="b"/>
                <a:pathLst>
                  <a:path w="12477" h="24098">
                    <a:moveTo>
                      <a:pt x="12478" y="0"/>
                    </a:moveTo>
                    <a:lnTo>
                      <a:pt x="0" y="24098"/>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35" name="Forme libre : forme 234">
                <a:extLst>
                  <a:ext uri="{FF2B5EF4-FFF2-40B4-BE49-F238E27FC236}">
                    <a16:creationId xmlns:a16="http://schemas.microsoft.com/office/drawing/2014/main" id="{FC27FA32-3B0E-4D0E-9D91-2B92CCC25DFE}"/>
                  </a:ext>
                </a:extLst>
              </p:cNvPr>
              <p:cNvSpPr/>
              <p:nvPr/>
            </p:nvSpPr>
            <p:spPr>
              <a:xfrm>
                <a:off x="1090517" y="692181"/>
                <a:ext cx="18192" cy="666"/>
              </a:xfrm>
              <a:custGeom>
                <a:avLst/>
                <a:gdLst>
                  <a:gd name="connsiteX0" fmla="*/ 18193 w 18192"/>
                  <a:gd name="connsiteY0" fmla="*/ 667 h 666"/>
                  <a:gd name="connsiteX1" fmla="*/ 0 w 18192"/>
                  <a:gd name="connsiteY1" fmla="*/ 0 h 666"/>
                </a:gdLst>
                <a:ahLst/>
                <a:cxnLst>
                  <a:cxn ang="0">
                    <a:pos x="connsiteX0" y="connsiteY0"/>
                  </a:cxn>
                  <a:cxn ang="0">
                    <a:pos x="connsiteX1" y="connsiteY1"/>
                  </a:cxn>
                </a:cxnLst>
                <a:rect l="l" t="t" r="r" b="b"/>
                <a:pathLst>
                  <a:path w="18192" h="666">
                    <a:moveTo>
                      <a:pt x="18193" y="667"/>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207" name="Forme libre : forme 206">
              <a:extLst>
                <a:ext uri="{FF2B5EF4-FFF2-40B4-BE49-F238E27FC236}">
                  <a16:creationId xmlns:a16="http://schemas.microsoft.com/office/drawing/2014/main" id="{C1624FA9-FB11-462C-ACC6-47D448C90FCD}"/>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10" name="Forme libre : forme 209">
              <a:extLst>
                <a:ext uri="{FF2B5EF4-FFF2-40B4-BE49-F238E27FC236}">
                  <a16:creationId xmlns:a16="http://schemas.microsoft.com/office/drawing/2014/main" id="{B7F98226-069E-4046-83FA-333143585A9D}"/>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11" name="Forme libre : forme 210">
              <a:extLst>
                <a:ext uri="{FF2B5EF4-FFF2-40B4-BE49-F238E27FC236}">
                  <a16:creationId xmlns:a16="http://schemas.microsoft.com/office/drawing/2014/main" id="{877BB699-FBF9-4D77-B835-EE1086881F65}"/>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22" name="Forme libre : forme 221">
              <a:extLst>
                <a:ext uri="{FF2B5EF4-FFF2-40B4-BE49-F238E27FC236}">
                  <a16:creationId xmlns:a16="http://schemas.microsoft.com/office/drawing/2014/main" id="{A818D579-79D1-4AED-B736-AC91D603D57B}"/>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23" name="Forme libre : forme 222">
              <a:extLst>
                <a:ext uri="{FF2B5EF4-FFF2-40B4-BE49-F238E27FC236}">
                  <a16:creationId xmlns:a16="http://schemas.microsoft.com/office/drawing/2014/main" id="{08DEE658-227D-493F-905A-8F88CE45A123}"/>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24" name="Forme libre : forme 223">
              <a:extLst>
                <a:ext uri="{FF2B5EF4-FFF2-40B4-BE49-F238E27FC236}">
                  <a16:creationId xmlns:a16="http://schemas.microsoft.com/office/drawing/2014/main" id="{56FDC5A8-9992-4533-9452-402263152E08}"/>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25" name="Forme libre : forme 224">
              <a:extLst>
                <a:ext uri="{FF2B5EF4-FFF2-40B4-BE49-F238E27FC236}">
                  <a16:creationId xmlns:a16="http://schemas.microsoft.com/office/drawing/2014/main" id="{F309D251-8866-46CE-8048-8B08BA4C219E}"/>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bg1"/>
              </a:solidFill>
              <a:prstDash val="solid"/>
              <a:round/>
            </a:ln>
          </p:spPr>
          <p:txBody>
            <a:bodyPr rtlCol="0" anchor="ctr"/>
            <a:lstStyle/>
            <a:p>
              <a:endParaRPr lang="fr-FR" sz="1400">
                <a:solidFill>
                  <a:srgbClr val="FF0000"/>
                </a:solidFill>
              </a:endParaRPr>
            </a:p>
          </p:txBody>
        </p:sp>
        <p:grpSp>
          <p:nvGrpSpPr>
            <p:cNvPr id="226" name="Graphique 1749">
              <a:extLst>
                <a:ext uri="{FF2B5EF4-FFF2-40B4-BE49-F238E27FC236}">
                  <a16:creationId xmlns:a16="http://schemas.microsoft.com/office/drawing/2014/main" id="{B3B59E27-AB6A-4F52-ADD8-ED1F03C44FB0}"/>
                </a:ext>
              </a:extLst>
            </p:cNvPr>
            <p:cNvGrpSpPr/>
            <p:nvPr/>
          </p:nvGrpSpPr>
          <p:grpSpPr>
            <a:xfrm>
              <a:off x="806291" y="735615"/>
              <a:ext cx="173831" cy="98964"/>
              <a:chOff x="806291" y="735615"/>
              <a:chExt cx="173831" cy="98964"/>
            </a:xfrm>
            <a:grpFill/>
          </p:grpSpPr>
          <p:sp>
            <p:nvSpPr>
              <p:cNvPr id="230" name="Forme libre : forme 229">
                <a:extLst>
                  <a:ext uri="{FF2B5EF4-FFF2-40B4-BE49-F238E27FC236}">
                    <a16:creationId xmlns:a16="http://schemas.microsoft.com/office/drawing/2014/main" id="{DFD0D733-5ECE-43F3-817E-A7DABE996869}"/>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31" name="Forme libre : forme 230">
                <a:extLst>
                  <a:ext uri="{FF2B5EF4-FFF2-40B4-BE49-F238E27FC236}">
                    <a16:creationId xmlns:a16="http://schemas.microsoft.com/office/drawing/2014/main" id="{E07A7EE6-1032-44F8-ABF9-ADEF77AA47F6}"/>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32" name="Forme libre : forme 231">
                <a:extLst>
                  <a:ext uri="{FF2B5EF4-FFF2-40B4-BE49-F238E27FC236}">
                    <a16:creationId xmlns:a16="http://schemas.microsoft.com/office/drawing/2014/main" id="{6A969E29-0757-42F4-897A-2E943E46A7B4}"/>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227" name="Forme libre : forme 226">
              <a:extLst>
                <a:ext uri="{FF2B5EF4-FFF2-40B4-BE49-F238E27FC236}">
                  <a16:creationId xmlns:a16="http://schemas.microsoft.com/office/drawing/2014/main" id="{2CFD8311-633A-485A-A223-4552634142EB}"/>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28" name="Forme libre : forme 227">
              <a:extLst>
                <a:ext uri="{FF2B5EF4-FFF2-40B4-BE49-F238E27FC236}">
                  <a16:creationId xmlns:a16="http://schemas.microsoft.com/office/drawing/2014/main" id="{8398B3EC-6D75-415B-9075-C73BE623051A}"/>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229" name="Forme libre : forme 228">
              <a:extLst>
                <a:ext uri="{FF2B5EF4-FFF2-40B4-BE49-F238E27FC236}">
                  <a16:creationId xmlns:a16="http://schemas.microsoft.com/office/drawing/2014/main" id="{06DD9B6B-39C1-4B4E-B02A-5C4E4F9A97DC}"/>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163" name="Rectangle : coins arrondis 162">
            <a:extLst>
              <a:ext uri="{FF2B5EF4-FFF2-40B4-BE49-F238E27FC236}">
                <a16:creationId xmlns:a16="http://schemas.microsoft.com/office/drawing/2014/main" id="{A6C7039D-43DA-411A-BDD9-35184000565A}"/>
              </a:ext>
            </a:extLst>
          </p:cNvPr>
          <p:cNvSpPr/>
          <p:nvPr/>
        </p:nvSpPr>
        <p:spPr>
          <a:xfrm rot="21020176">
            <a:off x="10364345" y="1892767"/>
            <a:ext cx="469010" cy="268229"/>
          </a:xfrm>
          <a:custGeom>
            <a:avLst/>
            <a:gdLst>
              <a:gd name="connsiteX0" fmla="*/ 0 w 469010"/>
              <a:gd name="connsiteY0" fmla="*/ 44706 h 268229"/>
              <a:gd name="connsiteX1" fmla="*/ 44706 w 469010"/>
              <a:gd name="connsiteY1" fmla="*/ 0 h 268229"/>
              <a:gd name="connsiteX2" fmla="*/ 424304 w 469010"/>
              <a:gd name="connsiteY2" fmla="*/ 0 h 268229"/>
              <a:gd name="connsiteX3" fmla="*/ 469010 w 469010"/>
              <a:gd name="connsiteY3" fmla="*/ 44706 h 268229"/>
              <a:gd name="connsiteX4" fmla="*/ 469010 w 469010"/>
              <a:gd name="connsiteY4" fmla="*/ 223523 h 268229"/>
              <a:gd name="connsiteX5" fmla="*/ 424304 w 469010"/>
              <a:gd name="connsiteY5" fmla="*/ 268229 h 268229"/>
              <a:gd name="connsiteX6" fmla="*/ 44706 w 469010"/>
              <a:gd name="connsiteY6" fmla="*/ 268229 h 268229"/>
              <a:gd name="connsiteX7" fmla="*/ 0 w 469010"/>
              <a:gd name="connsiteY7" fmla="*/ 223523 h 268229"/>
              <a:gd name="connsiteX8" fmla="*/ 0 w 469010"/>
              <a:gd name="connsiteY8" fmla="*/ 44706 h 26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9010" h="268229" fill="none" extrusionOk="0">
                <a:moveTo>
                  <a:pt x="0" y="44706"/>
                </a:moveTo>
                <a:cubicBezTo>
                  <a:pt x="6753" y="17728"/>
                  <a:pt x="18189" y="2620"/>
                  <a:pt x="44706" y="0"/>
                </a:cubicBezTo>
                <a:cubicBezTo>
                  <a:pt x="177974" y="-9893"/>
                  <a:pt x="258428" y="26388"/>
                  <a:pt x="424304" y="0"/>
                </a:cubicBezTo>
                <a:cubicBezTo>
                  <a:pt x="453664" y="-533"/>
                  <a:pt x="470791" y="19492"/>
                  <a:pt x="469010" y="44706"/>
                </a:cubicBezTo>
                <a:cubicBezTo>
                  <a:pt x="481195" y="85160"/>
                  <a:pt x="454803" y="153864"/>
                  <a:pt x="469010" y="223523"/>
                </a:cubicBezTo>
                <a:cubicBezTo>
                  <a:pt x="470861" y="254761"/>
                  <a:pt x="444609" y="270214"/>
                  <a:pt x="424304" y="268229"/>
                </a:cubicBezTo>
                <a:cubicBezTo>
                  <a:pt x="298264" y="286532"/>
                  <a:pt x="182381" y="239317"/>
                  <a:pt x="44706" y="268229"/>
                </a:cubicBezTo>
                <a:cubicBezTo>
                  <a:pt x="19291" y="273601"/>
                  <a:pt x="6236" y="249069"/>
                  <a:pt x="0" y="223523"/>
                </a:cubicBezTo>
                <a:cubicBezTo>
                  <a:pt x="-7329" y="183870"/>
                  <a:pt x="18669" y="110920"/>
                  <a:pt x="0" y="44706"/>
                </a:cubicBezTo>
                <a:close/>
              </a:path>
              <a:path w="469010" h="268229" stroke="0" extrusionOk="0">
                <a:moveTo>
                  <a:pt x="0" y="44706"/>
                </a:moveTo>
                <a:cubicBezTo>
                  <a:pt x="395" y="24912"/>
                  <a:pt x="18741" y="-2628"/>
                  <a:pt x="44706" y="0"/>
                </a:cubicBezTo>
                <a:cubicBezTo>
                  <a:pt x="173907" y="-28273"/>
                  <a:pt x="298039" y="29303"/>
                  <a:pt x="424304" y="0"/>
                </a:cubicBezTo>
                <a:cubicBezTo>
                  <a:pt x="448841" y="5509"/>
                  <a:pt x="470641" y="19874"/>
                  <a:pt x="469010" y="44706"/>
                </a:cubicBezTo>
                <a:cubicBezTo>
                  <a:pt x="472144" y="119363"/>
                  <a:pt x="451290" y="180094"/>
                  <a:pt x="469010" y="223523"/>
                </a:cubicBezTo>
                <a:cubicBezTo>
                  <a:pt x="466314" y="253244"/>
                  <a:pt x="453496" y="265782"/>
                  <a:pt x="424304" y="268229"/>
                </a:cubicBezTo>
                <a:cubicBezTo>
                  <a:pt x="295049" y="291753"/>
                  <a:pt x="133656" y="227556"/>
                  <a:pt x="44706" y="268229"/>
                </a:cubicBezTo>
                <a:cubicBezTo>
                  <a:pt x="20240" y="272253"/>
                  <a:pt x="-2442" y="251494"/>
                  <a:pt x="0" y="223523"/>
                </a:cubicBezTo>
                <a:cubicBezTo>
                  <a:pt x="-18852" y="151447"/>
                  <a:pt x="14942" y="124881"/>
                  <a:pt x="0" y="44706"/>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Cavolini" panose="03000502040302020204" pitchFamily="66" charset="0"/>
                <a:cs typeface="Cavolini" panose="03000502040302020204" pitchFamily="66" charset="0"/>
              </a:rPr>
              <a:t>Juin</a:t>
            </a:r>
          </a:p>
        </p:txBody>
      </p:sp>
      <p:pic>
        <p:nvPicPr>
          <p:cNvPr id="7" name="Image 6">
            <a:extLst>
              <a:ext uri="{FF2B5EF4-FFF2-40B4-BE49-F238E27FC236}">
                <a16:creationId xmlns:a16="http://schemas.microsoft.com/office/drawing/2014/main" id="{6C0153AB-0FE4-1DF6-7B81-B5FD2ED1B9FD}"/>
              </a:ext>
            </a:extLst>
          </p:cNvPr>
          <p:cNvPicPr>
            <a:picLocks noChangeAspect="1"/>
          </p:cNvPicPr>
          <p:nvPr/>
        </p:nvPicPr>
        <p:blipFill>
          <a:blip r:embed="rId11"/>
          <a:stretch>
            <a:fillRect/>
          </a:stretch>
        </p:blipFill>
        <p:spPr>
          <a:xfrm rot="20407854">
            <a:off x="3309111" y="3961628"/>
            <a:ext cx="770569" cy="1171538"/>
          </a:xfrm>
          <a:prstGeom prst="rect">
            <a:avLst/>
          </a:prstGeom>
          <a:effectLst>
            <a:outerShdw blurRad="50800" dist="38100" dir="8100000" algn="tr" rotWithShape="0">
              <a:prstClr val="black">
                <a:alpha val="40000"/>
              </a:prstClr>
            </a:outerShdw>
          </a:effectLst>
        </p:spPr>
      </p:pic>
      <p:pic>
        <p:nvPicPr>
          <p:cNvPr id="11" name="Image 10">
            <a:extLst>
              <a:ext uri="{FF2B5EF4-FFF2-40B4-BE49-F238E27FC236}">
                <a16:creationId xmlns:a16="http://schemas.microsoft.com/office/drawing/2014/main" id="{B3F411F5-8814-4F01-F909-4677DDA8C61E}"/>
              </a:ext>
            </a:extLst>
          </p:cNvPr>
          <p:cNvPicPr>
            <a:picLocks noChangeAspect="1"/>
          </p:cNvPicPr>
          <p:nvPr/>
        </p:nvPicPr>
        <p:blipFill>
          <a:blip r:embed="rId12"/>
          <a:stretch>
            <a:fillRect/>
          </a:stretch>
        </p:blipFill>
        <p:spPr>
          <a:xfrm rot="20440606">
            <a:off x="266663" y="4310791"/>
            <a:ext cx="880547" cy="1188391"/>
          </a:xfrm>
          <a:prstGeom prst="rect">
            <a:avLst/>
          </a:prstGeom>
          <a:effectLst>
            <a:outerShdw blurRad="50800" dist="38100" dir="8100000" algn="tr" rotWithShape="0">
              <a:prstClr val="black">
                <a:alpha val="40000"/>
              </a:prstClr>
            </a:outerShdw>
          </a:effectLst>
        </p:spPr>
      </p:pic>
      <p:sp>
        <p:nvSpPr>
          <p:cNvPr id="4" name="Espace réservé du texte 1">
            <a:extLst>
              <a:ext uri="{FF2B5EF4-FFF2-40B4-BE49-F238E27FC236}">
                <a16:creationId xmlns:a16="http://schemas.microsoft.com/office/drawing/2014/main" id="{8F41BD46-3ABB-B214-070F-05814D828F2B}"/>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5" name="Image 4">
            <a:extLst>
              <a:ext uri="{FF2B5EF4-FFF2-40B4-BE49-F238E27FC236}">
                <a16:creationId xmlns:a16="http://schemas.microsoft.com/office/drawing/2014/main" id="{01011952-6CB6-95A6-768F-72437BF96C84}"/>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9964751" y="5087858"/>
            <a:ext cx="2218521" cy="1322321"/>
          </a:xfrm>
          <a:prstGeom prst="rect">
            <a:avLst/>
          </a:prstGeom>
        </p:spPr>
      </p:pic>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613903" y="464147"/>
            <a:ext cx="9703877" cy="720000"/>
          </a:xfrm>
        </p:spPr>
        <p:txBody>
          <a:bodyPr>
            <a:normAutofit/>
          </a:bodyPr>
          <a:lstStyle/>
          <a:p>
            <a:r>
              <a:rPr lang="fr-FR" dirty="0"/>
              <a:t>Des actions de marketing sont réalisées en fonction de l’âge de nos clients, tels que l’envoi de livres et des encouragements pour leurs examens. </a:t>
            </a:r>
          </a:p>
        </p:txBody>
      </p:sp>
      <p:pic>
        <p:nvPicPr>
          <p:cNvPr id="12" name="Image 11">
            <a:extLst>
              <a:ext uri="{FF2B5EF4-FFF2-40B4-BE49-F238E27FC236}">
                <a16:creationId xmlns:a16="http://schemas.microsoft.com/office/drawing/2014/main" id="{E8CE53F3-5952-996D-9C9D-B2C720BDD623}"/>
              </a:ext>
            </a:extLst>
          </p:cNvPr>
          <p:cNvPicPr>
            <a:picLocks noChangeAspect="1"/>
          </p:cNvPicPr>
          <p:nvPr/>
        </p:nvPicPr>
        <p:blipFill>
          <a:blip r:embed="rId14"/>
          <a:stretch>
            <a:fillRect/>
          </a:stretch>
        </p:blipFill>
        <p:spPr>
          <a:xfrm rot="20260777">
            <a:off x="9535976" y="4756017"/>
            <a:ext cx="725810" cy="933955"/>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083097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613903" y="464147"/>
            <a:ext cx="10062160" cy="720000"/>
          </a:xfrm>
        </p:spPr>
        <p:txBody>
          <a:bodyPr>
            <a:normAutofit/>
          </a:bodyPr>
          <a:lstStyle/>
          <a:p>
            <a:r>
              <a:rPr lang="fr-FR" dirty="0"/>
              <a:t>L’envoi des livres est une attention très appréciée de la part des enfants                  et des parents et ils n’hésitent pas à nous le faire savoir. </a:t>
            </a:r>
          </a:p>
        </p:txBody>
      </p:sp>
      <p:pic>
        <p:nvPicPr>
          <p:cNvPr id="204" name="Image 203">
            <a:extLst>
              <a:ext uri="{FF2B5EF4-FFF2-40B4-BE49-F238E27FC236}">
                <a16:creationId xmlns:a16="http://schemas.microsoft.com/office/drawing/2014/main" id="{61CFAC7C-AA6B-4AB3-9D3E-059AC44C3A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7579" y="598594"/>
            <a:ext cx="767715" cy="507780"/>
          </a:xfrm>
          <a:prstGeom prst="rect">
            <a:avLst/>
          </a:prstGeom>
        </p:spPr>
      </p:pic>
      <p:grpSp>
        <p:nvGrpSpPr>
          <p:cNvPr id="213" name="Groupe 212">
            <a:extLst>
              <a:ext uri="{FF2B5EF4-FFF2-40B4-BE49-F238E27FC236}">
                <a16:creationId xmlns:a16="http://schemas.microsoft.com/office/drawing/2014/main" id="{3719F1EB-870E-4B1E-80FA-714F41D6BAD5}"/>
              </a:ext>
            </a:extLst>
          </p:cNvPr>
          <p:cNvGrpSpPr/>
          <p:nvPr/>
        </p:nvGrpSpPr>
        <p:grpSpPr>
          <a:xfrm>
            <a:off x="10872144" y="158144"/>
            <a:ext cx="1100148" cy="1285089"/>
            <a:chOff x="-2188878" y="1439576"/>
            <a:chExt cx="1100148" cy="1285089"/>
          </a:xfrm>
        </p:grpSpPr>
        <p:pic>
          <p:nvPicPr>
            <p:cNvPr id="214" name="Picture 4" descr="Splash aquarelle avec illustration mixte blanc, rouge, orange sur blanc. Vecteur gratuit">
              <a:extLst>
                <a:ext uri="{FF2B5EF4-FFF2-40B4-BE49-F238E27FC236}">
                  <a16:creationId xmlns:a16="http://schemas.microsoft.com/office/drawing/2014/main" id="{5081C2FF-B87E-47C7-8E69-BF070C1EAFD8}"/>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15" name="Groupe 214">
              <a:extLst>
                <a:ext uri="{FF2B5EF4-FFF2-40B4-BE49-F238E27FC236}">
                  <a16:creationId xmlns:a16="http://schemas.microsoft.com/office/drawing/2014/main" id="{75FF1CDD-B2A9-4469-8A7F-3B2B58D77A56}"/>
                </a:ext>
              </a:extLst>
            </p:cNvPr>
            <p:cNvGrpSpPr/>
            <p:nvPr/>
          </p:nvGrpSpPr>
          <p:grpSpPr>
            <a:xfrm>
              <a:off x="-1980670" y="1805906"/>
              <a:ext cx="572484" cy="495254"/>
              <a:chOff x="11392866" y="540878"/>
              <a:chExt cx="572484" cy="495254"/>
            </a:xfrm>
          </p:grpSpPr>
          <p:pic>
            <p:nvPicPr>
              <p:cNvPr id="216" name="Image 215">
                <a:hlinkClick r:id="rId4" action="ppaction://hlinksldjump"/>
                <a:extLst>
                  <a:ext uri="{FF2B5EF4-FFF2-40B4-BE49-F238E27FC236}">
                    <a16:creationId xmlns:a16="http://schemas.microsoft.com/office/drawing/2014/main" id="{E001914E-4C00-4479-989C-34E5D81414C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217" name="Image 216">
                <a:hlinkClick r:id="rId4" action="ppaction://hlinksldjump"/>
                <a:extLst>
                  <a:ext uri="{FF2B5EF4-FFF2-40B4-BE49-F238E27FC236}">
                    <a16:creationId xmlns:a16="http://schemas.microsoft.com/office/drawing/2014/main" id="{CE9EB6C1-65EB-44CA-8C4D-B2ACF7F45249}"/>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218" name="Rectangle : coins arrondis 217">
            <a:hlinkClick r:id="rId7" action="ppaction://hlinksldjump"/>
            <a:extLst>
              <a:ext uri="{FF2B5EF4-FFF2-40B4-BE49-F238E27FC236}">
                <a16:creationId xmlns:a16="http://schemas.microsoft.com/office/drawing/2014/main" id="{07AE6F2A-D92F-4694-92C5-EF6C120C94AE}"/>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a:extLst>
              <a:ext uri="{FF2B5EF4-FFF2-40B4-BE49-F238E27FC236}">
                <a16:creationId xmlns:a16="http://schemas.microsoft.com/office/drawing/2014/main" id="{C26CE37F-9A78-4297-9CB5-554069E084F3}"/>
              </a:ext>
            </a:extLst>
          </p:cNvPr>
          <p:cNvSpPr>
            <a:spLocks noGrp="1"/>
          </p:cNvSpPr>
          <p:nvPr>
            <p:ph type="body" sz="quarter" idx="14"/>
          </p:nvPr>
        </p:nvSpPr>
        <p:spPr/>
        <p:txBody>
          <a:bodyPr/>
          <a:lstStyle/>
          <a:p>
            <a:endParaRPr lang="fr-FR"/>
          </a:p>
        </p:txBody>
      </p:sp>
      <p:sp>
        <p:nvSpPr>
          <p:cNvPr id="162" name="Espace réservé du contenu 1">
            <a:extLst>
              <a:ext uri="{FF2B5EF4-FFF2-40B4-BE49-F238E27FC236}">
                <a16:creationId xmlns:a16="http://schemas.microsoft.com/office/drawing/2014/main" id="{DB8B0E9E-394F-43CD-94B0-F34D31CA56F2}"/>
              </a:ext>
            </a:extLst>
          </p:cNvPr>
          <p:cNvSpPr>
            <a:spLocks noGrp="1"/>
          </p:cNvSpPr>
          <p:nvPr>
            <p:ph idx="17"/>
          </p:nvPr>
        </p:nvSpPr>
        <p:spPr>
          <a:xfrm>
            <a:off x="695325" y="1435019"/>
            <a:ext cx="10910799" cy="4813649"/>
          </a:xfrm>
        </p:spPr>
        <p:txBody>
          <a:bodyPr/>
          <a:lstStyle/>
          <a:p>
            <a:r>
              <a:rPr lang="fr-FR" dirty="0"/>
              <a:t>Ci-dessous quelques retours que les clients vous ont faits : </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sz="1000" dirty="0"/>
          </a:p>
          <a:p>
            <a:endParaRPr lang="fr-FR" sz="100" dirty="0"/>
          </a:p>
          <a:p>
            <a:r>
              <a:rPr lang="fr-FR" dirty="0"/>
              <a:t>Nous vous remercions de nous faire remonter ces expressions de satisfaction vis-à-vis de cette action, cela nous permet de pouvoir la pérenniser dans le temps </a:t>
            </a:r>
            <a:r>
              <a:rPr lang="fr-FR" dirty="0">
                <a:sym typeface="Wingdings" panose="05000000000000000000" pitchFamily="2" charset="2"/>
              </a:rPr>
              <a:t> </a:t>
            </a:r>
            <a:r>
              <a:rPr lang="en-US" dirty="0">
                <a:sym typeface="Wingdings" panose="05000000000000000000" pitchFamily="2" charset="2"/>
                <a:hlinkClick r:id="rId8"/>
              </a:rPr>
              <a:t>cegee-l-bdd-marketing@cegee.caisse-epargne.fr</a:t>
            </a:r>
            <a:endParaRPr lang="en-US" dirty="0">
              <a:sym typeface="Wingdings" panose="05000000000000000000" pitchFamily="2" charset="2"/>
            </a:endParaRPr>
          </a:p>
        </p:txBody>
      </p:sp>
      <p:pic>
        <p:nvPicPr>
          <p:cNvPr id="163" name="Picture 2">
            <a:extLst>
              <a:ext uri="{FF2B5EF4-FFF2-40B4-BE49-F238E27FC236}">
                <a16:creationId xmlns:a16="http://schemas.microsoft.com/office/drawing/2014/main" id="{632C5CD3-DF63-40E8-995A-77B08C687073}"/>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744" r="6938"/>
          <a:stretch/>
        </p:blipFill>
        <p:spPr bwMode="auto">
          <a:xfrm>
            <a:off x="8789532" y="1389011"/>
            <a:ext cx="2863304" cy="2034043"/>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texte 1">
            <a:extLst>
              <a:ext uri="{FF2B5EF4-FFF2-40B4-BE49-F238E27FC236}">
                <a16:creationId xmlns:a16="http://schemas.microsoft.com/office/drawing/2014/main" id="{06D2C71F-8618-ECB8-045A-E922995BD4DF}"/>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5" name="Image 4">
            <a:extLst>
              <a:ext uri="{FF2B5EF4-FFF2-40B4-BE49-F238E27FC236}">
                <a16:creationId xmlns:a16="http://schemas.microsoft.com/office/drawing/2014/main" id="{701B8B16-E1CE-71BC-6C71-17E9EE595FCF}"/>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9964751" y="5087858"/>
            <a:ext cx="2218521" cy="1322321"/>
          </a:xfrm>
          <a:prstGeom prst="rect">
            <a:avLst/>
          </a:prstGeom>
        </p:spPr>
      </p:pic>
      <p:pic>
        <p:nvPicPr>
          <p:cNvPr id="1026" name="Image 1">
            <a:extLst>
              <a:ext uri="{FF2B5EF4-FFF2-40B4-BE49-F238E27FC236}">
                <a16:creationId xmlns:a16="http://schemas.microsoft.com/office/drawing/2014/main" id="{9DF84350-A047-209B-6FD0-181B57D23424}"/>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43939" b="12242"/>
          <a:stretch/>
        </p:blipFill>
        <p:spPr bwMode="auto">
          <a:xfrm>
            <a:off x="353097" y="1991675"/>
            <a:ext cx="6016030" cy="1251429"/>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Image 2">
            <a:extLst>
              <a:ext uri="{FF2B5EF4-FFF2-40B4-BE49-F238E27FC236}">
                <a16:creationId xmlns:a16="http://schemas.microsoft.com/office/drawing/2014/main" id="{B28DE630-F008-D6B6-7377-4CCF4C0E6485}"/>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27432" b="13714"/>
          <a:stretch/>
        </p:blipFill>
        <p:spPr bwMode="auto">
          <a:xfrm>
            <a:off x="348303" y="4102006"/>
            <a:ext cx="5802421" cy="1425405"/>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 name="Image 163">
            <a:extLst>
              <a:ext uri="{FF2B5EF4-FFF2-40B4-BE49-F238E27FC236}">
                <a16:creationId xmlns:a16="http://schemas.microsoft.com/office/drawing/2014/main" id="{66471EF9-9BD9-42F6-8B9F-D232FBCE3C0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rot="21426526">
            <a:off x="3082824" y="2859211"/>
            <a:ext cx="5616771" cy="887731"/>
          </a:xfrm>
          <a:prstGeom prst="rect">
            <a:avLst/>
          </a:prstGeom>
          <a:ln>
            <a:solidFill>
              <a:schemeClr val="bg1">
                <a:lumMod val="95000"/>
              </a:schemeClr>
            </a:solidFill>
          </a:ln>
          <a:effectLst>
            <a:outerShdw blurRad="50800" dist="38100" dir="8100000" algn="tr" rotWithShape="0">
              <a:prstClr val="black">
                <a:alpha val="40000"/>
              </a:prstClr>
            </a:outerShdw>
          </a:effectLst>
        </p:spPr>
      </p:pic>
      <p:pic>
        <p:nvPicPr>
          <p:cNvPr id="169" name="Image 168">
            <a:extLst>
              <a:ext uri="{FF2B5EF4-FFF2-40B4-BE49-F238E27FC236}">
                <a16:creationId xmlns:a16="http://schemas.microsoft.com/office/drawing/2014/main" id="{2FB4A3E7-2BC8-4E39-A44A-424193AA3BED}"/>
              </a:ext>
            </a:extLst>
          </p:cNvPr>
          <p:cNvPicPr>
            <a:picLocks noChangeAspect="1"/>
          </p:cNvPicPr>
          <p:nvPr/>
        </p:nvPicPr>
        <p:blipFill rotWithShape="1">
          <a:blip r:embed="rId14">
            <a:extLst>
              <a:ext uri="{28A0092B-C50C-407E-A947-70E740481C1C}">
                <a14:useLocalDpi xmlns:a14="http://schemas.microsoft.com/office/drawing/2010/main"/>
              </a:ext>
            </a:extLst>
          </a:blip>
          <a:srcRect t="59424" r="9773" b="24995"/>
          <a:stretch/>
        </p:blipFill>
        <p:spPr>
          <a:xfrm rot="21370264">
            <a:off x="4144730" y="1815078"/>
            <a:ext cx="4461844" cy="313754"/>
          </a:xfrm>
          <a:prstGeom prst="rect">
            <a:avLst/>
          </a:prstGeom>
          <a:ln>
            <a:solidFill>
              <a:schemeClr val="bg1">
                <a:lumMod val="95000"/>
              </a:schemeClr>
            </a:solidFill>
          </a:ln>
          <a:effectLst>
            <a:outerShdw blurRad="50800" dist="38100" dir="8100000" algn="tr" rotWithShape="0">
              <a:prstClr val="black">
                <a:alpha val="40000"/>
              </a:prstClr>
            </a:outerShdw>
          </a:effectLst>
        </p:spPr>
      </p:pic>
      <p:pic>
        <p:nvPicPr>
          <p:cNvPr id="165" name="Image 164">
            <a:extLst>
              <a:ext uri="{FF2B5EF4-FFF2-40B4-BE49-F238E27FC236}">
                <a16:creationId xmlns:a16="http://schemas.microsoft.com/office/drawing/2014/main" id="{CC425868-E870-419C-A389-0805593CEFDD}"/>
              </a:ext>
            </a:extLst>
          </p:cNvPr>
          <p:cNvPicPr>
            <a:picLocks noChangeAspect="1"/>
          </p:cNvPicPr>
          <p:nvPr/>
        </p:nvPicPr>
        <p:blipFill rotWithShape="1">
          <a:blip r:embed="rId15">
            <a:extLst>
              <a:ext uri="{28A0092B-C50C-407E-A947-70E740481C1C}">
                <a14:useLocalDpi xmlns:a14="http://schemas.microsoft.com/office/drawing/2010/main"/>
              </a:ext>
            </a:extLst>
          </a:blip>
          <a:srcRect t="29695"/>
          <a:stretch/>
        </p:blipFill>
        <p:spPr>
          <a:xfrm rot="225600">
            <a:off x="6325460" y="3510717"/>
            <a:ext cx="5731216" cy="754631"/>
          </a:xfrm>
          <a:prstGeom prst="rect">
            <a:avLst/>
          </a:prstGeom>
          <a:ln>
            <a:solidFill>
              <a:schemeClr val="bg1">
                <a:lumMod val="95000"/>
              </a:schemeClr>
            </a:solidFill>
          </a:ln>
          <a:effectLst>
            <a:outerShdw blurRad="50800" dist="38100" dir="8100000" algn="tr" rotWithShape="0">
              <a:prstClr val="black">
                <a:alpha val="40000"/>
              </a:prstClr>
            </a:outerShdw>
          </a:effectLst>
        </p:spPr>
      </p:pic>
      <p:pic>
        <p:nvPicPr>
          <p:cNvPr id="167" name="Image 166">
            <a:extLst>
              <a:ext uri="{FF2B5EF4-FFF2-40B4-BE49-F238E27FC236}">
                <a16:creationId xmlns:a16="http://schemas.microsoft.com/office/drawing/2014/main" id="{4FDC58EC-B403-4C2D-B247-D2B68920B4B5}"/>
              </a:ext>
            </a:extLst>
          </p:cNvPr>
          <p:cNvPicPr>
            <a:picLocks noChangeAspect="1"/>
          </p:cNvPicPr>
          <p:nvPr/>
        </p:nvPicPr>
        <p:blipFill>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21176233">
            <a:off x="9995672" y="2967330"/>
            <a:ext cx="1809250" cy="614607"/>
          </a:xfrm>
          <a:prstGeom prst="rect">
            <a:avLst/>
          </a:prstGeom>
          <a:effectLst>
            <a:outerShdw blurRad="50800" dist="38100" dir="8100000" algn="tr" rotWithShape="0">
              <a:prstClr val="black">
                <a:alpha val="40000"/>
              </a:prstClr>
            </a:outerShdw>
          </a:effectLst>
        </p:spPr>
      </p:pic>
      <p:pic>
        <p:nvPicPr>
          <p:cNvPr id="168" name="Image 167">
            <a:extLst>
              <a:ext uri="{FF2B5EF4-FFF2-40B4-BE49-F238E27FC236}">
                <a16:creationId xmlns:a16="http://schemas.microsoft.com/office/drawing/2014/main" id="{ACA8F4CE-F0AA-421F-9CDD-AD5FF7958553}"/>
              </a:ext>
            </a:extLst>
          </p:cNvPr>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2461922" y="5087858"/>
            <a:ext cx="7315486" cy="463578"/>
          </a:xfrm>
          <a:prstGeom prst="rect">
            <a:avLst/>
          </a:prstGeom>
          <a:ln>
            <a:solidFill>
              <a:schemeClr val="bg1">
                <a:lumMod val="95000"/>
              </a:schemeClr>
            </a:solidFill>
          </a:ln>
          <a:effectLst>
            <a:outerShdw blurRad="50800" dist="38100" dir="8100000" algn="tr" rotWithShape="0">
              <a:prstClr val="black">
                <a:alpha val="40000"/>
              </a:prstClr>
            </a:outerShdw>
          </a:effectLst>
        </p:spPr>
      </p:pic>
      <p:pic>
        <p:nvPicPr>
          <p:cNvPr id="166" name="Image 165">
            <a:extLst>
              <a:ext uri="{FF2B5EF4-FFF2-40B4-BE49-F238E27FC236}">
                <a16:creationId xmlns:a16="http://schemas.microsoft.com/office/drawing/2014/main" id="{08B9A54E-EA06-48A0-941F-6A8A51EBFE99}"/>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rot="258551">
            <a:off x="5963509" y="4493394"/>
            <a:ext cx="5448308" cy="390327"/>
          </a:xfrm>
          <a:prstGeom prst="rect">
            <a:avLst/>
          </a:prstGeom>
          <a:ln>
            <a:solidFill>
              <a:schemeClr val="bg1">
                <a:lumMod val="95000"/>
              </a:schemeClr>
            </a:solidFill>
          </a:ln>
          <a:effectLst>
            <a:outerShdw blurRad="50800" dist="38100" dir="8100000" algn="tr" rotWithShape="0">
              <a:prstClr val="black">
                <a:alpha val="40000"/>
              </a:prstClr>
            </a:outerShdw>
          </a:effectLst>
        </p:spPr>
      </p:pic>
      <p:pic>
        <p:nvPicPr>
          <p:cNvPr id="6" name="Image 5">
            <a:extLst>
              <a:ext uri="{FF2B5EF4-FFF2-40B4-BE49-F238E27FC236}">
                <a16:creationId xmlns:a16="http://schemas.microsoft.com/office/drawing/2014/main" id="{D5C85569-32EF-C56B-35F4-1E0B96BEC4E8}"/>
              </a:ext>
            </a:extLst>
          </p:cNvPr>
          <p:cNvPicPr>
            <a:picLocks noChangeAspect="1"/>
          </p:cNvPicPr>
          <p:nvPr/>
        </p:nvPicPr>
        <p:blipFill>
          <a:blip r:embed="rId19"/>
          <a:stretch>
            <a:fillRect/>
          </a:stretch>
        </p:blipFill>
        <p:spPr>
          <a:xfrm rot="215273">
            <a:off x="529639" y="3835196"/>
            <a:ext cx="5288168" cy="423399"/>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422993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613903" y="464147"/>
            <a:ext cx="8989169" cy="720000"/>
          </a:xfrm>
        </p:spPr>
        <p:txBody>
          <a:bodyPr>
            <a:normAutofit/>
          </a:bodyPr>
          <a:lstStyle/>
          <a:p>
            <a:r>
              <a:rPr lang="fr-FR" dirty="0"/>
              <a:t>Un dispositif complet de communication a été mis en place afin de faire découvrir nos offres à nos clients et prospects. </a:t>
            </a:r>
          </a:p>
        </p:txBody>
      </p:sp>
      <p:pic>
        <p:nvPicPr>
          <p:cNvPr id="204" name="Image 203">
            <a:extLst>
              <a:ext uri="{FF2B5EF4-FFF2-40B4-BE49-F238E27FC236}">
                <a16:creationId xmlns:a16="http://schemas.microsoft.com/office/drawing/2014/main" id="{61CFAC7C-AA6B-4AB3-9D3E-059AC44C3AC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7579" y="598594"/>
            <a:ext cx="767715" cy="507780"/>
          </a:xfrm>
          <a:prstGeom prst="rect">
            <a:avLst/>
          </a:prstGeom>
        </p:spPr>
      </p:pic>
      <p:grpSp>
        <p:nvGrpSpPr>
          <p:cNvPr id="213" name="Groupe 212">
            <a:extLst>
              <a:ext uri="{FF2B5EF4-FFF2-40B4-BE49-F238E27FC236}">
                <a16:creationId xmlns:a16="http://schemas.microsoft.com/office/drawing/2014/main" id="{3719F1EB-870E-4B1E-80FA-714F41D6BAD5}"/>
              </a:ext>
            </a:extLst>
          </p:cNvPr>
          <p:cNvGrpSpPr/>
          <p:nvPr/>
        </p:nvGrpSpPr>
        <p:grpSpPr>
          <a:xfrm>
            <a:off x="10872144" y="158144"/>
            <a:ext cx="1100148" cy="1285089"/>
            <a:chOff x="-2188878" y="1439576"/>
            <a:chExt cx="1100148" cy="1285089"/>
          </a:xfrm>
        </p:grpSpPr>
        <p:pic>
          <p:nvPicPr>
            <p:cNvPr id="214" name="Picture 4" descr="Splash aquarelle avec illustration mixte blanc, rouge, orange sur blanc. Vecteur gratuit">
              <a:extLst>
                <a:ext uri="{FF2B5EF4-FFF2-40B4-BE49-F238E27FC236}">
                  <a16:creationId xmlns:a16="http://schemas.microsoft.com/office/drawing/2014/main" id="{5081C2FF-B87E-47C7-8E69-BF070C1EAFD8}"/>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15" name="Groupe 214">
              <a:extLst>
                <a:ext uri="{FF2B5EF4-FFF2-40B4-BE49-F238E27FC236}">
                  <a16:creationId xmlns:a16="http://schemas.microsoft.com/office/drawing/2014/main" id="{75FF1CDD-B2A9-4469-8A7F-3B2B58D77A56}"/>
                </a:ext>
              </a:extLst>
            </p:cNvPr>
            <p:cNvGrpSpPr/>
            <p:nvPr/>
          </p:nvGrpSpPr>
          <p:grpSpPr>
            <a:xfrm>
              <a:off x="-1980670" y="1805906"/>
              <a:ext cx="572484" cy="495254"/>
              <a:chOff x="11392866" y="540878"/>
              <a:chExt cx="572484" cy="495254"/>
            </a:xfrm>
          </p:grpSpPr>
          <p:pic>
            <p:nvPicPr>
              <p:cNvPr id="216" name="Image 215">
                <a:hlinkClick r:id="rId6" action="ppaction://hlinksldjump"/>
                <a:extLst>
                  <a:ext uri="{FF2B5EF4-FFF2-40B4-BE49-F238E27FC236}">
                    <a16:creationId xmlns:a16="http://schemas.microsoft.com/office/drawing/2014/main" id="{E001914E-4C00-4479-989C-34E5D81414CA}"/>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217" name="Image 216">
                <a:hlinkClick r:id="rId6" action="ppaction://hlinksldjump"/>
                <a:extLst>
                  <a:ext uri="{FF2B5EF4-FFF2-40B4-BE49-F238E27FC236}">
                    <a16:creationId xmlns:a16="http://schemas.microsoft.com/office/drawing/2014/main" id="{CE9EB6C1-65EB-44CA-8C4D-B2ACF7F45249}"/>
                  </a:ext>
                </a:extLst>
              </p:cNvPr>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218" name="Rectangle : coins arrondis 217">
            <a:hlinkClick r:id="rId9" action="ppaction://hlinksldjump"/>
            <a:extLst>
              <a:ext uri="{FF2B5EF4-FFF2-40B4-BE49-F238E27FC236}">
                <a16:creationId xmlns:a16="http://schemas.microsoft.com/office/drawing/2014/main" id="{07AE6F2A-D92F-4694-92C5-EF6C120C94AE}"/>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a:extLst>
              <a:ext uri="{FF2B5EF4-FFF2-40B4-BE49-F238E27FC236}">
                <a16:creationId xmlns:a16="http://schemas.microsoft.com/office/drawing/2014/main" id="{C26CE37F-9A78-4297-9CB5-554069E084F3}"/>
              </a:ext>
            </a:extLst>
          </p:cNvPr>
          <p:cNvSpPr>
            <a:spLocks noGrp="1"/>
          </p:cNvSpPr>
          <p:nvPr>
            <p:ph type="body" sz="quarter" idx="14"/>
          </p:nvPr>
        </p:nvSpPr>
        <p:spPr/>
        <p:txBody>
          <a:bodyPr/>
          <a:lstStyle/>
          <a:p>
            <a:endParaRPr lang="fr-FR"/>
          </a:p>
        </p:txBody>
      </p:sp>
      <p:sp>
        <p:nvSpPr>
          <p:cNvPr id="4" name="Espace réservé du texte 1">
            <a:extLst>
              <a:ext uri="{FF2B5EF4-FFF2-40B4-BE49-F238E27FC236}">
                <a16:creationId xmlns:a16="http://schemas.microsoft.com/office/drawing/2014/main" id="{8A192512-2F15-EEBB-44AE-CD749A9A8C4B}"/>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7" name="Plan de communication V2">
            <a:hlinkClick r:id="" action="ppaction://media"/>
            <a:extLst>
              <a:ext uri="{FF2B5EF4-FFF2-40B4-BE49-F238E27FC236}">
                <a16:creationId xmlns:a16="http://schemas.microsoft.com/office/drawing/2014/main" id="{F7363656-45E0-3812-5373-717FC5ED2C48}"/>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2188616" y="1443233"/>
            <a:ext cx="6903768" cy="3883369"/>
          </a:xfrm>
          <a:prstGeom prst="rect">
            <a:avLst/>
          </a:prstGeom>
          <a:ln>
            <a:solidFill>
              <a:schemeClr val="tx1"/>
            </a:solidFill>
          </a:ln>
        </p:spPr>
      </p:pic>
      <p:pic>
        <p:nvPicPr>
          <p:cNvPr id="2050" name="Picture 2" descr="Icône de gadget ordinateur portable écran blanc isolé sur fond blanc">
            <a:extLst>
              <a:ext uri="{FF2B5EF4-FFF2-40B4-BE49-F238E27FC236}">
                <a16:creationId xmlns:a16="http://schemas.microsoft.com/office/drawing/2014/main" id="{9F8ECB1A-F99B-EA19-B588-511FE6990E6B}"/>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1613" y="1161033"/>
            <a:ext cx="8565767" cy="5262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37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200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613903" y="464147"/>
            <a:ext cx="8989169" cy="720000"/>
          </a:xfrm>
        </p:spPr>
        <p:txBody>
          <a:bodyPr>
            <a:normAutofit/>
          </a:bodyPr>
          <a:lstStyle/>
          <a:p>
            <a:r>
              <a:rPr lang="fr-FR" dirty="0"/>
              <a:t>Le Plan PLV est aux couleurs des JO et des Jeunes !</a:t>
            </a:r>
          </a:p>
        </p:txBody>
      </p:sp>
      <p:pic>
        <p:nvPicPr>
          <p:cNvPr id="204" name="Image 203">
            <a:extLst>
              <a:ext uri="{FF2B5EF4-FFF2-40B4-BE49-F238E27FC236}">
                <a16:creationId xmlns:a16="http://schemas.microsoft.com/office/drawing/2014/main" id="{61CFAC7C-AA6B-4AB3-9D3E-059AC44C3A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7579" y="598594"/>
            <a:ext cx="767715" cy="507780"/>
          </a:xfrm>
          <a:prstGeom prst="rect">
            <a:avLst/>
          </a:prstGeom>
        </p:spPr>
      </p:pic>
      <p:grpSp>
        <p:nvGrpSpPr>
          <p:cNvPr id="213" name="Groupe 212">
            <a:extLst>
              <a:ext uri="{FF2B5EF4-FFF2-40B4-BE49-F238E27FC236}">
                <a16:creationId xmlns:a16="http://schemas.microsoft.com/office/drawing/2014/main" id="{3719F1EB-870E-4B1E-80FA-714F41D6BAD5}"/>
              </a:ext>
            </a:extLst>
          </p:cNvPr>
          <p:cNvGrpSpPr/>
          <p:nvPr/>
        </p:nvGrpSpPr>
        <p:grpSpPr>
          <a:xfrm>
            <a:off x="10872144" y="158144"/>
            <a:ext cx="1100148" cy="1285089"/>
            <a:chOff x="-2188878" y="1439576"/>
            <a:chExt cx="1100148" cy="1285089"/>
          </a:xfrm>
        </p:grpSpPr>
        <p:pic>
          <p:nvPicPr>
            <p:cNvPr id="214" name="Picture 4" descr="Splash aquarelle avec illustration mixte blanc, rouge, orange sur blanc. Vecteur gratuit">
              <a:extLst>
                <a:ext uri="{FF2B5EF4-FFF2-40B4-BE49-F238E27FC236}">
                  <a16:creationId xmlns:a16="http://schemas.microsoft.com/office/drawing/2014/main" id="{5081C2FF-B87E-47C7-8E69-BF070C1EAFD8}"/>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15" name="Groupe 214">
              <a:extLst>
                <a:ext uri="{FF2B5EF4-FFF2-40B4-BE49-F238E27FC236}">
                  <a16:creationId xmlns:a16="http://schemas.microsoft.com/office/drawing/2014/main" id="{75FF1CDD-B2A9-4469-8A7F-3B2B58D77A56}"/>
                </a:ext>
              </a:extLst>
            </p:cNvPr>
            <p:cNvGrpSpPr/>
            <p:nvPr/>
          </p:nvGrpSpPr>
          <p:grpSpPr>
            <a:xfrm>
              <a:off x="-1980670" y="1805906"/>
              <a:ext cx="572484" cy="495254"/>
              <a:chOff x="11392866" y="540878"/>
              <a:chExt cx="572484" cy="495254"/>
            </a:xfrm>
          </p:grpSpPr>
          <p:pic>
            <p:nvPicPr>
              <p:cNvPr id="216" name="Image 215">
                <a:hlinkClick r:id="rId4" action="ppaction://hlinksldjump"/>
                <a:extLst>
                  <a:ext uri="{FF2B5EF4-FFF2-40B4-BE49-F238E27FC236}">
                    <a16:creationId xmlns:a16="http://schemas.microsoft.com/office/drawing/2014/main" id="{E001914E-4C00-4479-989C-34E5D81414C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217" name="Image 216">
                <a:hlinkClick r:id="rId4" action="ppaction://hlinksldjump"/>
                <a:extLst>
                  <a:ext uri="{FF2B5EF4-FFF2-40B4-BE49-F238E27FC236}">
                    <a16:creationId xmlns:a16="http://schemas.microsoft.com/office/drawing/2014/main" id="{CE9EB6C1-65EB-44CA-8C4D-B2ACF7F45249}"/>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218" name="Rectangle : coins arrondis 217">
            <a:hlinkClick r:id="rId7" action="ppaction://hlinksldjump"/>
            <a:extLst>
              <a:ext uri="{FF2B5EF4-FFF2-40B4-BE49-F238E27FC236}">
                <a16:creationId xmlns:a16="http://schemas.microsoft.com/office/drawing/2014/main" id="{07AE6F2A-D92F-4694-92C5-EF6C120C94AE}"/>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a:extLst>
              <a:ext uri="{FF2B5EF4-FFF2-40B4-BE49-F238E27FC236}">
                <a16:creationId xmlns:a16="http://schemas.microsoft.com/office/drawing/2014/main" id="{C26CE37F-9A78-4297-9CB5-554069E084F3}"/>
              </a:ext>
            </a:extLst>
          </p:cNvPr>
          <p:cNvSpPr>
            <a:spLocks noGrp="1"/>
          </p:cNvSpPr>
          <p:nvPr>
            <p:ph type="body" sz="quarter" idx="14"/>
          </p:nvPr>
        </p:nvSpPr>
        <p:spPr/>
        <p:txBody>
          <a:bodyPr/>
          <a:lstStyle/>
          <a:p>
            <a:endParaRPr lang="fr-FR"/>
          </a:p>
        </p:txBody>
      </p:sp>
      <p:sp>
        <p:nvSpPr>
          <p:cNvPr id="4" name="Espace réservé du texte 1">
            <a:extLst>
              <a:ext uri="{FF2B5EF4-FFF2-40B4-BE49-F238E27FC236}">
                <a16:creationId xmlns:a16="http://schemas.microsoft.com/office/drawing/2014/main" id="{8A192512-2F15-EEBB-44AE-CD749A9A8C4B}"/>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21" name="Image 20">
            <a:extLst>
              <a:ext uri="{FF2B5EF4-FFF2-40B4-BE49-F238E27FC236}">
                <a16:creationId xmlns:a16="http://schemas.microsoft.com/office/drawing/2014/main" id="{D73CC8F8-BBEB-1ED5-580A-6C95260B3A66}"/>
              </a:ext>
            </a:extLst>
          </p:cNvPr>
          <p:cNvPicPr>
            <a:picLocks noChangeAspect="1"/>
          </p:cNvPicPr>
          <p:nvPr/>
        </p:nvPicPr>
        <p:blipFill>
          <a:blip r:embed="rId8"/>
          <a:stretch>
            <a:fillRect/>
          </a:stretch>
        </p:blipFill>
        <p:spPr>
          <a:xfrm rot="20825931">
            <a:off x="1124337" y="1970485"/>
            <a:ext cx="1361813" cy="1813434"/>
          </a:xfrm>
          <a:prstGeom prst="rect">
            <a:avLst/>
          </a:prstGeom>
          <a:effectLst>
            <a:outerShdw blurRad="50800" dist="38100" dir="8100000" algn="tr" rotWithShape="0">
              <a:prstClr val="black">
                <a:alpha val="40000"/>
              </a:prstClr>
            </a:outerShdw>
          </a:effectLst>
        </p:spPr>
      </p:pic>
      <p:pic>
        <p:nvPicPr>
          <p:cNvPr id="23" name="Image 22">
            <a:extLst>
              <a:ext uri="{FF2B5EF4-FFF2-40B4-BE49-F238E27FC236}">
                <a16:creationId xmlns:a16="http://schemas.microsoft.com/office/drawing/2014/main" id="{0A5EA2EB-3792-34CF-3E77-8D02E1F0DB72}"/>
              </a:ext>
            </a:extLst>
          </p:cNvPr>
          <p:cNvPicPr>
            <a:picLocks noChangeAspect="1"/>
          </p:cNvPicPr>
          <p:nvPr/>
        </p:nvPicPr>
        <p:blipFill>
          <a:blip r:embed="rId9"/>
          <a:stretch>
            <a:fillRect/>
          </a:stretch>
        </p:blipFill>
        <p:spPr>
          <a:xfrm rot="20839828">
            <a:off x="3995340" y="1753680"/>
            <a:ext cx="1361813" cy="1820383"/>
          </a:xfrm>
          <a:prstGeom prst="rect">
            <a:avLst/>
          </a:prstGeom>
          <a:effectLst>
            <a:outerShdw blurRad="50800" dist="38100" dir="8100000" algn="tr" rotWithShape="0">
              <a:prstClr val="black">
                <a:alpha val="40000"/>
              </a:prstClr>
            </a:outerShdw>
          </a:effectLst>
        </p:spPr>
      </p:pic>
      <p:pic>
        <p:nvPicPr>
          <p:cNvPr id="26" name="Image 25">
            <a:extLst>
              <a:ext uri="{FF2B5EF4-FFF2-40B4-BE49-F238E27FC236}">
                <a16:creationId xmlns:a16="http://schemas.microsoft.com/office/drawing/2014/main" id="{10ED6930-D74D-A2C7-A8D2-0AF5E6923208}"/>
              </a:ext>
            </a:extLst>
          </p:cNvPr>
          <p:cNvPicPr>
            <a:picLocks noChangeAspect="1"/>
          </p:cNvPicPr>
          <p:nvPr/>
        </p:nvPicPr>
        <p:blipFill>
          <a:blip r:embed="rId10"/>
          <a:stretch>
            <a:fillRect/>
          </a:stretch>
        </p:blipFill>
        <p:spPr>
          <a:xfrm rot="497122">
            <a:off x="5358559" y="1726331"/>
            <a:ext cx="1361813" cy="1813434"/>
          </a:xfrm>
          <a:prstGeom prst="rect">
            <a:avLst/>
          </a:prstGeom>
          <a:effectLst>
            <a:outerShdw blurRad="50800" dist="38100" dir="8100000" algn="tr" rotWithShape="0">
              <a:prstClr val="black">
                <a:alpha val="40000"/>
              </a:prstClr>
            </a:outerShdw>
          </a:effectLst>
        </p:spPr>
      </p:pic>
      <p:pic>
        <p:nvPicPr>
          <p:cNvPr id="29" name="Image 28">
            <a:extLst>
              <a:ext uri="{FF2B5EF4-FFF2-40B4-BE49-F238E27FC236}">
                <a16:creationId xmlns:a16="http://schemas.microsoft.com/office/drawing/2014/main" id="{B458B5A9-7998-8AE6-84D8-71985F50B487}"/>
              </a:ext>
            </a:extLst>
          </p:cNvPr>
          <p:cNvPicPr>
            <a:picLocks noChangeAspect="1"/>
          </p:cNvPicPr>
          <p:nvPr/>
        </p:nvPicPr>
        <p:blipFill>
          <a:blip r:embed="rId11"/>
          <a:stretch>
            <a:fillRect/>
          </a:stretch>
        </p:blipFill>
        <p:spPr>
          <a:xfrm rot="20953025">
            <a:off x="6743118" y="1565098"/>
            <a:ext cx="1361813" cy="1813434"/>
          </a:xfrm>
          <a:prstGeom prst="rect">
            <a:avLst/>
          </a:prstGeom>
          <a:effectLst>
            <a:outerShdw blurRad="50800" dist="38100" dir="8100000" algn="tr" rotWithShape="0">
              <a:prstClr val="black">
                <a:alpha val="40000"/>
              </a:prstClr>
            </a:outerShdw>
          </a:effectLst>
        </p:spPr>
      </p:pic>
      <p:pic>
        <p:nvPicPr>
          <p:cNvPr id="31" name="Image 30">
            <a:extLst>
              <a:ext uri="{FF2B5EF4-FFF2-40B4-BE49-F238E27FC236}">
                <a16:creationId xmlns:a16="http://schemas.microsoft.com/office/drawing/2014/main" id="{A5D1C43E-DF27-0791-A1BC-C75F2717B916}"/>
              </a:ext>
            </a:extLst>
          </p:cNvPr>
          <p:cNvPicPr>
            <a:picLocks noChangeAspect="1"/>
          </p:cNvPicPr>
          <p:nvPr/>
        </p:nvPicPr>
        <p:blipFill>
          <a:blip r:embed="rId12"/>
          <a:stretch>
            <a:fillRect/>
          </a:stretch>
        </p:blipFill>
        <p:spPr>
          <a:xfrm rot="680504">
            <a:off x="2525315" y="1915483"/>
            <a:ext cx="1361813" cy="1813434"/>
          </a:xfrm>
          <a:prstGeom prst="rect">
            <a:avLst/>
          </a:prstGeom>
          <a:effectLst>
            <a:outerShdw blurRad="50800" dist="38100" dir="8100000" algn="tr" rotWithShape="0">
              <a:prstClr val="black">
                <a:alpha val="40000"/>
              </a:prstClr>
            </a:outerShdw>
          </a:effectLst>
        </p:spPr>
      </p:pic>
      <p:grpSp>
        <p:nvGrpSpPr>
          <p:cNvPr id="172" name="Groupe 171">
            <a:extLst>
              <a:ext uri="{FF2B5EF4-FFF2-40B4-BE49-F238E27FC236}">
                <a16:creationId xmlns:a16="http://schemas.microsoft.com/office/drawing/2014/main" id="{B01FE65C-5CF3-9940-1F5C-D01A90930D31}"/>
              </a:ext>
            </a:extLst>
          </p:cNvPr>
          <p:cNvGrpSpPr/>
          <p:nvPr/>
        </p:nvGrpSpPr>
        <p:grpSpPr>
          <a:xfrm>
            <a:off x="7422148" y="3637031"/>
            <a:ext cx="1680794" cy="2803973"/>
            <a:chOff x="9325837" y="4417604"/>
            <a:chExt cx="1013552" cy="1690851"/>
          </a:xfrm>
        </p:grpSpPr>
        <p:pic>
          <p:nvPicPr>
            <p:cNvPr id="164" name="Image 163">
              <a:extLst>
                <a:ext uri="{FF2B5EF4-FFF2-40B4-BE49-F238E27FC236}">
                  <a16:creationId xmlns:a16="http://schemas.microsoft.com/office/drawing/2014/main" id="{D13FBE7C-C4EB-9377-4487-253877FA09E6}"/>
                </a:ext>
              </a:extLst>
            </p:cNvPr>
            <p:cNvPicPr>
              <a:picLocks noChangeAspect="1"/>
            </p:cNvPicPr>
            <p:nvPr/>
          </p:nvPicPr>
          <p:blipFill rotWithShape="1">
            <a:blip r:embed="rId13">
              <a:clrChange>
                <a:clrFrom>
                  <a:srgbClr val="FEFEFE"/>
                </a:clrFrom>
                <a:clrTo>
                  <a:srgbClr val="FEFEFE">
                    <a:alpha val="0"/>
                  </a:srgbClr>
                </a:clrTo>
              </a:clrChange>
            </a:blip>
            <a:srcRect b="16588"/>
            <a:stretch/>
          </p:blipFill>
          <p:spPr>
            <a:xfrm>
              <a:off x="9325837" y="4417604"/>
              <a:ext cx="1013552" cy="1690851"/>
            </a:xfrm>
            <a:prstGeom prst="rect">
              <a:avLst/>
            </a:prstGeom>
            <a:ln>
              <a:noFill/>
            </a:ln>
          </p:spPr>
        </p:pic>
        <p:pic>
          <p:nvPicPr>
            <p:cNvPr id="166" name="Image 165">
              <a:extLst>
                <a:ext uri="{FF2B5EF4-FFF2-40B4-BE49-F238E27FC236}">
                  <a16:creationId xmlns:a16="http://schemas.microsoft.com/office/drawing/2014/main" id="{2505F32F-1C7B-0439-5982-9CD3D4792A23}"/>
                </a:ext>
              </a:extLst>
            </p:cNvPr>
            <p:cNvPicPr>
              <a:picLocks noChangeAspect="1"/>
            </p:cNvPicPr>
            <p:nvPr/>
          </p:nvPicPr>
          <p:blipFill>
            <a:blip r:embed="rId14"/>
            <a:stretch>
              <a:fillRect/>
            </a:stretch>
          </p:blipFill>
          <p:spPr>
            <a:xfrm>
              <a:off x="9500164" y="4519116"/>
              <a:ext cx="660978" cy="983957"/>
            </a:xfrm>
            <a:prstGeom prst="rect">
              <a:avLst/>
            </a:prstGeom>
          </p:spPr>
        </p:pic>
      </p:grpSp>
      <p:pic>
        <p:nvPicPr>
          <p:cNvPr id="173" name="Image 172" descr="Une image contenant texte, carte de visite, Impression, Brochure&#10;&#10;Description générée automatiquement">
            <a:extLst>
              <a:ext uri="{FF2B5EF4-FFF2-40B4-BE49-F238E27FC236}">
                <a16:creationId xmlns:a16="http://schemas.microsoft.com/office/drawing/2014/main" id="{F4C97B8B-345D-E275-F280-F4C00CE30A2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21424039">
            <a:off x="9237090" y="2383722"/>
            <a:ext cx="2514791" cy="1889686"/>
          </a:xfrm>
          <a:prstGeom prst="rect">
            <a:avLst/>
          </a:prstGeom>
          <a:effectLst>
            <a:outerShdw blurRad="50800" dist="38100" dir="8100000" algn="tr" rotWithShape="0">
              <a:prstClr val="black">
                <a:alpha val="40000"/>
              </a:prstClr>
            </a:outerShdw>
          </a:effectLst>
        </p:spPr>
      </p:pic>
      <p:pic>
        <p:nvPicPr>
          <p:cNvPr id="178" name="Image 177">
            <a:extLst>
              <a:ext uri="{FF2B5EF4-FFF2-40B4-BE49-F238E27FC236}">
                <a16:creationId xmlns:a16="http://schemas.microsoft.com/office/drawing/2014/main" id="{502FC26B-E7CB-22E3-DFC4-5800B86EBCE5}"/>
              </a:ext>
            </a:extLst>
          </p:cNvPr>
          <p:cNvPicPr>
            <a:picLocks noChangeAspect="1"/>
          </p:cNvPicPr>
          <p:nvPr/>
        </p:nvPicPr>
        <p:blipFill>
          <a:blip r:embed="rId16">
            <a:clrChange>
              <a:clrFrom>
                <a:srgbClr val="ECEEEF"/>
              </a:clrFrom>
              <a:clrTo>
                <a:srgbClr val="ECEEEF">
                  <a:alpha val="0"/>
                </a:srgbClr>
              </a:clrTo>
            </a:clrChange>
          </a:blip>
          <a:stretch>
            <a:fillRect/>
          </a:stretch>
        </p:blipFill>
        <p:spPr>
          <a:xfrm>
            <a:off x="4298967" y="4214526"/>
            <a:ext cx="2009207" cy="1970269"/>
          </a:xfrm>
          <a:prstGeom prst="rect">
            <a:avLst/>
          </a:prstGeom>
        </p:spPr>
      </p:pic>
      <p:pic>
        <p:nvPicPr>
          <p:cNvPr id="182" name="Image 181">
            <a:extLst>
              <a:ext uri="{FF2B5EF4-FFF2-40B4-BE49-F238E27FC236}">
                <a16:creationId xmlns:a16="http://schemas.microsoft.com/office/drawing/2014/main" id="{B2B09707-311C-E5BA-A1ED-488E35B5DD94}"/>
              </a:ext>
            </a:extLst>
          </p:cNvPr>
          <p:cNvPicPr>
            <a:picLocks noChangeAspect="1"/>
          </p:cNvPicPr>
          <p:nvPr/>
        </p:nvPicPr>
        <p:blipFill>
          <a:blip r:embed="rId17"/>
          <a:stretch>
            <a:fillRect/>
          </a:stretch>
        </p:blipFill>
        <p:spPr>
          <a:xfrm>
            <a:off x="1074076" y="4445923"/>
            <a:ext cx="1342947" cy="1790595"/>
          </a:xfrm>
          <a:prstGeom prst="rect">
            <a:avLst/>
          </a:prstGeom>
          <a:effectLst>
            <a:outerShdw blurRad="50800" dist="38100" dir="8100000" algn="tr" rotWithShape="0">
              <a:prstClr val="black">
                <a:alpha val="40000"/>
              </a:prstClr>
            </a:outerShdw>
          </a:effectLst>
        </p:spPr>
      </p:pic>
      <p:sp>
        <p:nvSpPr>
          <p:cNvPr id="183" name="Rectangle : coins arrondis 182">
            <a:extLst>
              <a:ext uri="{FF2B5EF4-FFF2-40B4-BE49-F238E27FC236}">
                <a16:creationId xmlns:a16="http://schemas.microsoft.com/office/drawing/2014/main" id="{9D883F1D-B9C6-0C9B-7E65-CD18F28CA79C}"/>
              </a:ext>
            </a:extLst>
          </p:cNvPr>
          <p:cNvSpPr/>
          <p:nvPr/>
        </p:nvSpPr>
        <p:spPr>
          <a:xfrm rot="19849058">
            <a:off x="423292" y="1780739"/>
            <a:ext cx="1357869" cy="533170"/>
          </a:xfrm>
          <a:custGeom>
            <a:avLst/>
            <a:gdLst>
              <a:gd name="connsiteX0" fmla="*/ 0 w 1357869"/>
              <a:gd name="connsiteY0" fmla="*/ 88863 h 533170"/>
              <a:gd name="connsiteX1" fmla="*/ 88863 w 1357869"/>
              <a:gd name="connsiteY1" fmla="*/ 0 h 533170"/>
              <a:gd name="connsiteX2" fmla="*/ 655332 w 1357869"/>
              <a:gd name="connsiteY2" fmla="*/ 0 h 533170"/>
              <a:gd name="connsiteX3" fmla="*/ 1269006 w 1357869"/>
              <a:gd name="connsiteY3" fmla="*/ 0 h 533170"/>
              <a:gd name="connsiteX4" fmla="*/ 1357869 w 1357869"/>
              <a:gd name="connsiteY4" fmla="*/ 88863 h 533170"/>
              <a:gd name="connsiteX5" fmla="*/ 1357869 w 1357869"/>
              <a:gd name="connsiteY5" fmla="*/ 444307 h 533170"/>
              <a:gd name="connsiteX6" fmla="*/ 1269006 w 1357869"/>
              <a:gd name="connsiteY6" fmla="*/ 533170 h 533170"/>
              <a:gd name="connsiteX7" fmla="*/ 702537 w 1357869"/>
              <a:gd name="connsiteY7" fmla="*/ 533170 h 533170"/>
              <a:gd name="connsiteX8" fmla="*/ 88863 w 1357869"/>
              <a:gd name="connsiteY8" fmla="*/ 533170 h 533170"/>
              <a:gd name="connsiteX9" fmla="*/ 0 w 1357869"/>
              <a:gd name="connsiteY9" fmla="*/ 444307 h 533170"/>
              <a:gd name="connsiteX10" fmla="*/ 0 w 1357869"/>
              <a:gd name="connsiteY10" fmla="*/ 88863 h 533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57869" h="533170" fill="none" extrusionOk="0">
                <a:moveTo>
                  <a:pt x="0" y="88863"/>
                </a:moveTo>
                <a:cubicBezTo>
                  <a:pt x="2930" y="27025"/>
                  <a:pt x="31024" y="5592"/>
                  <a:pt x="88863" y="0"/>
                </a:cubicBezTo>
                <a:cubicBezTo>
                  <a:pt x="202740" y="-33958"/>
                  <a:pt x="469583" y="45972"/>
                  <a:pt x="655332" y="0"/>
                </a:cubicBezTo>
                <a:cubicBezTo>
                  <a:pt x="841081" y="-45972"/>
                  <a:pt x="967057" y="53542"/>
                  <a:pt x="1269006" y="0"/>
                </a:cubicBezTo>
                <a:cubicBezTo>
                  <a:pt x="1319047" y="3406"/>
                  <a:pt x="1351659" y="42596"/>
                  <a:pt x="1357869" y="88863"/>
                </a:cubicBezTo>
                <a:cubicBezTo>
                  <a:pt x="1381679" y="240447"/>
                  <a:pt x="1340454" y="352975"/>
                  <a:pt x="1357869" y="444307"/>
                </a:cubicBezTo>
                <a:cubicBezTo>
                  <a:pt x="1356069" y="506722"/>
                  <a:pt x="1328161" y="534554"/>
                  <a:pt x="1269006" y="533170"/>
                </a:cubicBezTo>
                <a:cubicBezTo>
                  <a:pt x="1153664" y="554167"/>
                  <a:pt x="869240" y="528667"/>
                  <a:pt x="702537" y="533170"/>
                </a:cubicBezTo>
                <a:cubicBezTo>
                  <a:pt x="535834" y="537673"/>
                  <a:pt x="252248" y="530027"/>
                  <a:pt x="88863" y="533170"/>
                </a:cubicBezTo>
                <a:cubicBezTo>
                  <a:pt x="44470" y="536016"/>
                  <a:pt x="-7870" y="503515"/>
                  <a:pt x="0" y="444307"/>
                </a:cubicBezTo>
                <a:cubicBezTo>
                  <a:pt x="-28546" y="363222"/>
                  <a:pt x="19342" y="239986"/>
                  <a:pt x="0" y="88863"/>
                </a:cubicBezTo>
                <a:close/>
              </a:path>
              <a:path w="1357869" h="533170" stroke="0" extrusionOk="0">
                <a:moveTo>
                  <a:pt x="0" y="88863"/>
                </a:moveTo>
                <a:cubicBezTo>
                  <a:pt x="487" y="45815"/>
                  <a:pt x="34391" y="-11119"/>
                  <a:pt x="88863" y="0"/>
                </a:cubicBezTo>
                <a:cubicBezTo>
                  <a:pt x="208344" y="-28588"/>
                  <a:pt x="421443" y="65348"/>
                  <a:pt x="678935" y="0"/>
                </a:cubicBezTo>
                <a:cubicBezTo>
                  <a:pt x="936427" y="-65348"/>
                  <a:pt x="1015958" y="37848"/>
                  <a:pt x="1269006" y="0"/>
                </a:cubicBezTo>
                <a:cubicBezTo>
                  <a:pt x="1322483" y="4456"/>
                  <a:pt x="1359392" y="39087"/>
                  <a:pt x="1357869" y="88863"/>
                </a:cubicBezTo>
                <a:cubicBezTo>
                  <a:pt x="1394936" y="261294"/>
                  <a:pt x="1344960" y="285507"/>
                  <a:pt x="1357869" y="444307"/>
                </a:cubicBezTo>
                <a:cubicBezTo>
                  <a:pt x="1355429" y="506609"/>
                  <a:pt x="1318243" y="540263"/>
                  <a:pt x="1269006" y="533170"/>
                </a:cubicBezTo>
                <a:cubicBezTo>
                  <a:pt x="1061803" y="580527"/>
                  <a:pt x="841137" y="476977"/>
                  <a:pt x="667133" y="533170"/>
                </a:cubicBezTo>
                <a:cubicBezTo>
                  <a:pt x="493129" y="589363"/>
                  <a:pt x="305965" y="511780"/>
                  <a:pt x="88863" y="533170"/>
                </a:cubicBezTo>
                <a:cubicBezTo>
                  <a:pt x="32360" y="543572"/>
                  <a:pt x="-3228" y="495335"/>
                  <a:pt x="0" y="444307"/>
                </a:cubicBezTo>
                <a:cubicBezTo>
                  <a:pt x="-38548" y="351651"/>
                  <a:pt x="29438" y="182649"/>
                  <a:pt x="0" y="88863"/>
                </a:cubicBezTo>
                <a:close/>
              </a:path>
            </a:pathLst>
          </a:custGeom>
          <a:solidFill>
            <a:srgbClr val="D20872"/>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b="1" dirty="0">
                <a:solidFill>
                  <a:schemeClr val="bg1"/>
                </a:solidFill>
                <a:latin typeface="Cavolini" panose="03000502040302020204" pitchFamily="66" charset="0"/>
                <a:cs typeface="Cavolini" panose="03000502040302020204" pitchFamily="66" charset="0"/>
              </a:rPr>
              <a:t>Affichage extérieur</a:t>
            </a:r>
          </a:p>
        </p:txBody>
      </p:sp>
      <p:sp>
        <p:nvSpPr>
          <p:cNvPr id="184" name="Rectangle : coins arrondis 183">
            <a:extLst>
              <a:ext uri="{FF2B5EF4-FFF2-40B4-BE49-F238E27FC236}">
                <a16:creationId xmlns:a16="http://schemas.microsoft.com/office/drawing/2014/main" id="{C3426D41-2B35-080F-F504-0C2FF40DEC47}"/>
              </a:ext>
            </a:extLst>
          </p:cNvPr>
          <p:cNvSpPr/>
          <p:nvPr/>
        </p:nvSpPr>
        <p:spPr>
          <a:xfrm rot="19740182">
            <a:off x="161974" y="4846164"/>
            <a:ext cx="1288918" cy="533170"/>
          </a:xfrm>
          <a:custGeom>
            <a:avLst/>
            <a:gdLst>
              <a:gd name="connsiteX0" fmla="*/ 0 w 1288918"/>
              <a:gd name="connsiteY0" fmla="*/ 88863 h 533170"/>
              <a:gd name="connsiteX1" fmla="*/ 88863 w 1288918"/>
              <a:gd name="connsiteY1" fmla="*/ 0 h 533170"/>
              <a:gd name="connsiteX2" fmla="*/ 622235 w 1288918"/>
              <a:gd name="connsiteY2" fmla="*/ 0 h 533170"/>
              <a:gd name="connsiteX3" fmla="*/ 1200055 w 1288918"/>
              <a:gd name="connsiteY3" fmla="*/ 0 h 533170"/>
              <a:gd name="connsiteX4" fmla="*/ 1288918 w 1288918"/>
              <a:gd name="connsiteY4" fmla="*/ 88863 h 533170"/>
              <a:gd name="connsiteX5" fmla="*/ 1288918 w 1288918"/>
              <a:gd name="connsiteY5" fmla="*/ 444307 h 533170"/>
              <a:gd name="connsiteX6" fmla="*/ 1200055 w 1288918"/>
              <a:gd name="connsiteY6" fmla="*/ 533170 h 533170"/>
              <a:gd name="connsiteX7" fmla="*/ 666683 w 1288918"/>
              <a:gd name="connsiteY7" fmla="*/ 533170 h 533170"/>
              <a:gd name="connsiteX8" fmla="*/ 88863 w 1288918"/>
              <a:gd name="connsiteY8" fmla="*/ 533170 h 533170"/>
              <a:gd name="connsiteX9" fmla="*/ 0 w 1288918"/>
              <a:gd name="connsiteY9" fmla="*/ 444307 h 533170"/>
              <a:gd name="connsiteX10" fmla="*/ 0 w 1288918"/>
              <a:gd name="connsiteY10" fmla="*/ 88863 h 533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8918" h="533170" fill="none" extrusionOk="0">
                <a:moveTo>
                  <a:pt x="0" y="88863"/>
                </a:moveTo>
                <a:cubicBezTo>
                  <a:pt x="2930" y="27025"/>
                  <a:pt x="31024" y="5592"/>
                  <a:pt x="88863" y="0"/>
                </a:cubicBezTo>
                <a:cubicBezTo>
                  <a:pt x="230287" y="-5180"/>
                  <a:pt x="488756" y="409"/>
                  <a:pt x="622235" y="0"/>
                </a:cubicBezTo>
                <a:cubicBezTo>
                  <a:pt x="755714" y="-409"/>
                  <a:pt x="1040112" y="68740"/>
                  <a:pt x="1200055" y="0"/>
                </a:cubicBezTo>
                <a:cubicBezTo>
                  <a:pt x="1250096" y="3406"/>
                  <a:pt x="1282708" y="42596"/>
                  <a:pt x="1288918" y="88863"/>
                </a:cubicBezTo>
                <a:cubicBezTo>
                  <a:pt x="1312728" y="240447"/>
                  <a:pt x="1271503" y="352975"/>
                  <a:pt x="1288918" y="444307"/>
                </a:cubicBezTo>
                <a:cubicBezTo>
                  <a:pt x="1287118" y="506722"/>
                  <a:pt x="1259210" y="534554"/>
                  <a:pt x="1200055" y="533170"/>
                </a:cubicBezTo>
                <a:cubicBezTo>
                  <a:pt x="978915" y="559711"/>
                  <a:pt x="872018" y="506726"/>
                  <a:pt x="666683" y="533170"/>
                </a:cubicBezTo>
                <a:cubicBezTo>
                  <a:pt x="461348" y="559614"/>
                  <a:pt x="252819" y="503219"/>
                  <a:pt x="88863" y="533170"/>
                </a:cubicBezTo>
                <a:cubicBezTo>
                  <a:pt x="44470" y="536016"/>
                  <a:pt x="-7870" y="503515"/>
                  <a:pt x="0" y="444307"/>
                </a:cubicBezTo>
                <a:cubicBezTo>
                  <a:pt x="-28546" y="363222"/>
                  <a:pt x="19342" y="239986"/>
                  <a:pt x="0" y="88863"/>
                </a:cubicBezTo>
                <a:close/>
              </a:path>
              <a:path w="1288918" h="533170" stroke="0" extrusionOk="0">
                <a:moveTo>
                  <a:pt x="0" y="88863"/>
                </a:moveTo>
                <a:cubicBezTo>
                  <a:pt x="487" y="45815"/>
                  <a:pt x="34391" y="-11119"/>
                  <a:pt x="88863" y="0"/>
                </a:cubicBezTo>
                <a:cubicBezTo>
                  <a:pt x="326179" y="-56900"/>
                  <a:pt x="397035" y="31926"/>
                  <a:pt x="644459" y="0"/>
                </a:cubicBezTo>
                <a:cubicBezTo>
                  <a:pt x="891883" y="-31926"/>
                  <a:pt x="933464" y="20840"/>
                  <a:pt x="1200055" y="0"/>
                </a:cubicBezTo>
                <a:cubicBezTo>
                  <a:pt x="1253532" y="4456"/>
                  <a:pt x="1290441" y="39087"/>
                  <a:pt x="1288918" y="88863"/>
                </a:cubicBezTo>
                <a:cubicBezTo>
                  <a:pt x="1325985" y="261294"/>
                  <a:pt x="1276009" y="285507"/>
                  <a:pt x="1288918" y="444307"/>
                </a:cubicBezTo>
                <a:cubicBezTo>
                  <a:pt x="1286478" y="506609"/>
                  <a:pt x="1249292" y="540263"/>
                  <a:pt x="1200055" y="533170"/>
                </a:cubicBezTo>
                <a:cubicBezTo>
                  <a:pt x="1055665" y="573064"/>
                  <a:pt x="748485" y="531709"/>
                  <a:pt x="633347" y="533170"/>
                </a:cubicBezTo>
                <a:cubicBezTo>
                  <a:pt x="518209" y="534631"/>
                  <a:pt x="226537" y="522258"/>
                  <a:pt x="88863" y="533170"/>
                </a:cubicBezTo>
                <a:cubicBezTo>
                  <a:pt x="32360" y="543572"/>
                  <a:pt x="-3228" y="495335"/>
                  <a:pt x="0" y="444307"/>
                </a:cubicBezTo>
                <a:cubicBezTo>
                  <a:pt x="-38548" y="351651"/>
                  <a:pt x="29438" y="182649"/>
                  <a:pt x="0" y="88863"/>
                </a:cubicBezTo>
                <a:close/>
              </a:path>
            </a:pathLst>
          </a:custGeom>
          <a:solidFill>
            <a:srgbClr val="BF0E7B"/>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b="1" dirty="0">
                <a:solidFill>
                  <a:schemeClr val="bg1"/>
                </a:solidFill>
                <a:latin typeface="Cavolini" panose="03000502040302020204" pitchFamily="66" charset="0"/>
                <a:cs typeface="Cavolini" panose="03000502040302020204" pitchFamily="66" charset="0"/>
              </a:rPr>
              <a:t>Affichage intérieur</a:t>
            </a:r>
          </a:p>
        </p:txBody>
      </p:sp>
      <p:sp>
        <p:nvSpPr>
          <p:cNvPr id="187" name="Rectangle : coins arrondis 186">
            <a:extLst>
              <a:ext uri="{FF2B5EF4-FFF2-40B4-BE49-F238E27FC236}">
                <a16:creationId xmlns:a16="http://schemas.microsoft.com/office/drawing/2014/main" id="{B42D659C-BC94-F193-9ADF-01EF3E311F89}"/>
              </a:ext>
            </a:extLst>
          </p:cNvPr>
          <p:cNvSpPr/>
          <p:nvPr/>
        </p:nvSpPr>
        <p:spPr>
          <a:xfrm rot="20416826">
            <a:off x="3317234" y="4503432"/>
            <a:ext cx="1381911" cy="533170"/>
          </a:xfrm>
          <a:custGeom>
            <a:avLst/>
            <a:gdLst>
              <a:gd name="connsiteX0" fmla="*/ 0 w 1381911"/>
              <a:gd name="connsiteY0" fmla="*/ 88863 h 533170"/>
              <a:gd name="connsiteX1" fmla="*/ 88863 w 1381911"/>
              <a:gd name="connsiteY1" fmla="*/ 0 h 533170"/>
              <a:gd name="connsiteX2" fmla="*/ 454132 w 1381911"/>
              <a:gd name="connsiteY2" fmla="*/ 0 h 533170"/>
              <a:gd name="connsiteX3" fmla="*/ 831444 w 1381911"/>
              <a:gd name="connsiteY3" fmla="*/ 0 h 533170"/>
              <a:gd name="connsiteX4" fmla="*/ 1293048 w 1381911"/>
              <a:gd name="connsiteY4" fmla="*/ 0 h 533170"/>
              <a:gd name="connsiteX5" fmla="*/ 1381911 w 1381911"/>
              <a:gd name="connsiteY5" fmla="*/ 88863 h 533170"/>
              <a:gd name="connsiteX6" fmla="*/ 1381911 w 1381911"/>
              <a:gd name="connsiteY6" fmla="*/ 444307 h 533170"/>
              <a:gd name="connsiteX7" fmla="*/ 1293048 w 1381911"/>
              <a:gd name="connsiteY7" fmla="*/ 533170 h 533170"/>
              <a:gd name="connsiteX8" fmla="*/ 879611 w 1381911"/>
              <a:gd name="connsiteY8" fmla="*/ 533170 h 533170"/>
              <a:gd name="connsiteX9" fmla="*/ 466174 w 1381911"/>
              <a:gd name="connsiteY9" fmla="*/ 533170 h 533170"/>
              <a:gd name="connsiteX10" fmla="*/ 88863 w 1381911"/>
              <a:gd name="connsiteY10" fmla="*/ 533170 h 533170"/>
              <a:gd name="connsiteX11" fmla="*/ 0 w 1381911"/>
              <a:gd name="connsiteY11" fmla="*/ 444307 h 533170"/>
              <a:gd name="connsiteX12" fmla="*/ 0 w 1381911"/>
              <a:gd name="connsiteY12" fmla="*/ 88863 h 533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81911" h="533170" fill="none" extrusionOk="0">
                <a:moveTo>
                  <a:pt x="0" y="88863"/>
                </a:moveTo>
                <a:cubicBezTo>
                  <a:pt x="1267" y="39843"/>
                  <a:pt x="39733" y="-5392"/>
                  <a:pt x="88863" y="0"/>
                </a:cubicBezTo>
                <a:cubicBezTo>
                  <a:pt x="179222" y="-42104"/>
                  <a:pt x="337357" y="33627"/>
                  <a:pt x="454132" y="0"/>
                </a:cubicBezTo>
                <a:cubicBezTo>
                  <a:pt x="570907" y="-33627"/>
                  <a:pt x="741359" y="40160"/>
                  <a:pt x="831444" y="0"/>
                </a:cubicBezTo>
                <a:cubicBezTo>
                  <a:pt x="921529" y="-40160"/>
                  <a:pt x="1104775" y="40239"/>
                  <a:pt x="1293048" y="0"/>
                </a:cubicBezTo>
                <a:cubicBezTo>
                  <a:pt x="1340326" y="13337"/>
                  <a:pt x="1391988" y="41169"/>
                  <a:pt x="1381911" y="88863"/>
                </a:cubicBezTo>
                <a:cubicBezTo>
                  <a:pt x="1387641" y="196330"/>
                  <a:pt x="1379873" y="343915"/>
                  <a:pt x="1381911" y="444307"/>
                </a:cubicBezTo>
                <a:cubicBezTo>
                  <a:pt x="1384638" y="487634"/>
                  <a:pt x="1342269" y="529425"/>
                  <a:pt x="1293048" y="533170"/>
                </a:cubicBezTo>
                <a:cubicBezTo>
                  <a:pt x="1100688" y="545937"/>
                  <a:pt x="1056988" y="497231"/>
                  <a:pt x="879611" y="533170"/>
                </a:cubicBezTo>
                <a:cubicBezTo>
                  <a:pt x="702234" y="569109"/>
                  <a:pt x="584244" y="489647"/>
                  <a:pt x="466174" y="533170"/>
                </a:cubicBezTo>
                <a:cubicBezTo>
                  <a:pt x="348104" y="576693"/>
                  <a:pt x="216296" y="487971"/>
                  <a:pt x="88863" y="533170"/>
                </a:cubicBezTo>
                <a:cubicBezTo>
                  <a:pt x="40969" y="540510"/>
                  <a:pt x="303" y="492007"/>
                  <a:pt x="0" y="444307"/>
                </a:cubicBezTo>
                <a:cubicBezTo>
                  <a:pt x="-29445" y="366432"/>
                  <a:pt x="11349" y="177829"/>
                  <a:pt x="0" y="88863"/>
                </a:cubicBezTo>
                <a:close/>
              </a:path>
              <a:path w="1381911" h="533170" stroke="0" extrusionOk="0">
                <a:moveTo>
                  <a:pt x="0" y="88863"/>
                </a:moveTo>
                <a:cubicBezTo>
                  <a:pt x="487" y="45815"/>
                  <a:pt x="34391" y="-11119"/>
                  <a:pt x="88863" y="0"/>
                </a:cubicBezTo>
                <a:cubicBezTo>
                  <a:pt x="180189" y="-2894"/>
                  <a:pt x="342125" y="34531"/>
                  <a:pt x="490258" y="0"/>
                </a:cubicBezTo>
                <a:cubicBezTo>
                  <a:pt x="638391" y="-34531"/>
                  <a:pt x="807201" y="9664"/>
                  <a:pt x="915737" y="0"/>
                </a:cubicBezTo>
                <a:cubicBezTo>
                  <a:pt x="1024273" y="-9664"/>
                  <a:pt x="1148194" y="13058"/>
                  <a:pt x="1293048" y="0"/>
                </a:cubicBezTo>
                <a:cubicBezTo>
                  <a:pt x="1332565" y="-2793"/>
                  <a:pt x="1379986" y="39649"/>
                  <a:pt x="1381911" y="88863"/>
                </a:cubicBezTo>
                <a:cubicBezTo>
                  <a:pt x="1423683" y="165220"/>
                  <a:pt x="1353433" y="361863"/>
                  <a:pt x="1381911" y="444307"/>
                </a:cubicBezTo>
                <a:cubicBezTo>
                  <a:pt x="1391779" y="486619"/>
                  <a:pt x="1345763" y="531525"/>
                  <a:pt x="1293048" y="533170"/>
                </a:cubicBezTo>
                <a:cubicBezTo>
                  <a:pt x="1086164" y="571582"/>
                  <a:pt x="1051756" y="513470"/>
                  <a:pt x="867569" y="533170"/>
                </a:cubicBezTo>
                <a:cubicBezTo>
                  <a:pt x="683382" y="552870"/>
                  <a:pt x="674191" y="502321"/>
                  <a:pt x="502300" y="533170"/>
                </a:cubicBezTo>
                <a:cubicBezTo>
                  <a:pt x="330409" y="564019"/>
                  <a:pt x="249725" y="503637"/>
                  <a:pt x="88863" y="533170"/>
                </a:cubicBezTo>
                <a:cubicBezTo>
                  <a:pt x="40975" y="534257"/>
                  <a:pt x="-117" y="498986"/>
                  <a:pt x="0" y="444307"/>
                </a:cubicBezTo>
                <a:cubicBezTo>
                  <a:pt x="-15818" y="305712"/>
                  <a:pt x="17068" y="244908"/>
                  <a:pt x="0" y="88863"/>
                </a:cubicBezTo>
                <a:close/>
              </a:path>
            </a:pathLst>
          </a:custGeom>
          <a:solidFill>
            <a:srgbClr val="662290"/>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b="1" dirty="0">
                <a:solidFill>
                  <a:schemeClr val="bg1"/>
                </a:solidFill>
                <a:latin typeface="Cavolini" panose="03000502040302020204" pitchFamily="66" charset="0"/>
                <a:cs typeface="Cavolini" panose="03000502040302020204" pitchFamily="66" charset="0"/>
              </a:rPr>
              <a:t>Chevalet parrainage </a:t>
            </a:r>
          </a:p>
        </p:txBody>
      </p:sp>
      <p:sp>
        <p:nvSpPr>
          <p:cNvPr id="188" name="Rectangle : coins arrondis 187">
            <a:extLst>
              <a:ext uri="{FF2B5EF4-FFF2-40B4-BE49-F238E27FC236}">
                <a16:creationId xmlns:a16="http://schemas.microsoft.com/office/drawing/2014/main" id="{316E871C-D644-6536-BD05-74A0E26335BA}"/>
              </a:ext>
            </a:extLst>
          </p:cNvPr>
          <p:cNvSpPr/>
          <p:nvPr/>
        </p:nvSpPr>
        <p:spPr>
          <a:xfrm rot="20240388">
            <a:off x="6559224" y="4148934"/>
            <a:ext cx="1418894" cy="533170"/>
          </a:xfrm>
          <a:custGeom>
            <a:avLst/>
            <a:gdLst>
              <a:gd name="connsiteX0" fmla="*/ 0 w 1418894"/>
              <a:gd name="connsiteY0" fmla="*/ 88863 h 533170"/>
              <a:gd name="connsiteX1" fmla="*/ 88863 w 1418894"/>
              <a:gd name="connsiteY1" fmla="*/ 0 h 533170"/>
              <a:gd name="connsiteX2" fmla="*/ 465351 w 1418894"/>
              <a:gd name="connsiteY2" fmla="*/ 0 h 533170"/>
              <a:gd name="connsiteX3" fmla="*/ 854250 w 1418894"/>
              <a:gd name="connsiteY3" fmla="*/ 0 h 533170"/>
              <a:gd name="connsiteX4" fmla="*/ 1330031 w 1418894"/>
              <a:gd name="connsiteY4" fmla="*/ 0 h 533170"/>
              <a:gd name="connsiteX5" fmla="*/ 1418894 w 1418894"/>
              <a:gd name="connsiteY5" fmla="*/ 88863 h 533170"/>
              <a:gd name="connsiteX6" fmla="*/ 1418894 w 1418894"/>
              <a:gd name="connsiteY6" fmla="*/ 444307 h 533170"/>
              <a:gd name="connsiteX7" fmla="*/ 1330031 w 1418894"/>
              <a:gd name="connsiteY7" fmla="*/ 533170 h 533170"/>
              <a:gd name="connsiteX8" fmla="*/ 903897 w 1418894"/>
              <a:gd name="connsiteY8" fmla="*/ 533170 h 533170"/>
              <a:gd name="connsiteX9" fmla="*/ 477762 w 1418894"/>
              <a:gd name="connsiteY9" fmla="*/ 533170 h 533170"/>
              <a:gd name="connsiteX10" fmla="*/ 88863 w 1418894"/>
              <a:gd name="connsiteY10" fmla="*/ 533170 h 533170"/>
              <a:gd name="connsiteX11" fmla="*/ 0 w 1418894"/>
              <a:gd name="connsiteY11" fmla="*/ 444307 h 533170"/>
              <a:gd name="connsiteX12" fmla="*/ 0 w 1418894"/>
              <a:gd name="connsiteY12" fmla="*/ 88863 h 533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8894" h="533170" fill="none" extrusionOk="0">
                <a:moveTo>
                  <a:pt x="0" y="88863"/>
                </a:moveTo>
                <a:cubicBezTo>
                  <a:pt x="1267" y="39843"/>
                  <a:pt x="39733" y="-5392"/>
                  <a:pt x="88863" y="0"/>
                </a:cubicBezTo>
                <a:cubicBezTo>
                  <a:pt x="274630" y="-37938"/>
                  <a:pt x="365413" y="9813"/>
                  <a:pt x="465351" y="0"/>
                </a:cubicBezTo>
                <a:cubicBezTo>
                  <a:pt x="565289" y="-9813"/>
                  <a:pt x="688520" y="38696"/>
                  <a:pt x="854250" y="0"/>
                </a:cubicBezTo>
                <a:cubicBezTo>
                  <a:pt x="1019980" y="-38696"/>
                  <a:pt x="1153237" y="2966"/>
                  <a:pt x="1330031" y="0"/>
                </a:cubicBezTo>
                <a:cubicBezTo>
                  <a:pt x="1377309" y="13337"/>
                  <a:pt x="1428971" y="41169"/>
                  <a:pt x="1418894" y="88863"/>
                </a:cubicBezTo>
                <a:cubicBezTo>
                  <a:pt x="1424624" y="196330"/>
                  <a:pt x="1416856" y="343915"/>
                  <a:pt x="1418894" y="444307"/>
                </a:cubicBezTo>
                <a:cubicBezTo>
                  <a:pt x="1421621" y="487634"/>
                  <a:pt x="1379252" y="529425"/>
                  <a:pt x="1330031" y="533170"/>
                </a:cubicBezTo>
                <a:cubicBezTo>
                  <a:pt x="1121833" y="549401"/>
                  <a:pt x="1042796" y="505559"/>
                  <a:pt x="903897" y="533170"/>
                </a:cubicBezTo>
                <a:cubicBezTo>
                  <a:pt x="764998" y="560781"/>
                  <a:pt x="612964" y="532531"/>
                  <a:pt x="477762" y="533170"/>
                </a:cubicBezTo>
                <a:cubicBezTo>
                  <a:pt x="342561" y="533809"/>
                  <a:pt x="265452" y="497644"/>
                  <a:pt x="88863" y="533170"/>
                </a:cubicBezTo>
                <a:cubicBezTo>
                  <a:pt x="40969" y="540510"/>
                  <a:pt x="303" y="492007"/>
                  <a:pt x="0" y="444307"/>
                </a:cubicBezTo>
                <a:cubicBezTo>
                  <a:pt x="-29445" y="366432"/>
                  <a:pt x="11349" y="177829"/>
                  <a:pt x="0" y="88863"/>
                </a:cubicBezTo>
                <a:close/>
              </a:path>
              <a:path w="1418894" h="533170" stroke="0" extrusionOk="0">
                <a:moveTo>
                  <a:pt x="0" y="88863"/>
                </a:moveTo>
                <a:cubicBezTo>
                  <a:pt x="487" y="45815"/>
                  <a:pt x="34391" y="-11119"/>
                  <a:pt x="88863" y="0"/>
                </a:cubicBezTo>
                <a:cubicBezTo>
                  <a:pt x="233660" y="-18957"/>
                  <a:pt x="323286" y="38169"/>
                  <a:pt x="502586" y="0"/>
                </a:cubicBezTo>
                <a:cubicBezTo>
                  <a:pt x="681886" y="-38169"/>
                  <a:pt x="738211" y="39321"/>
                  <a:pt x="941132" y="0"/>
                </a:cubicBezTo>
                <a:cubicBezTo>
                  <a:pt x="1144053" y="-39321"/>
                  <a:pt x="1226973" y="30486"/>
                  <a:pt x="1330031" y="0"/>
                </a:cubicBezTo>
                <a:cubicBezTo>
                  <a:pt x="1369548" y="-2793"/>
                  <a:pt x="1416969" y="39649"/>
                  <a:pt x="1418894" y="88863"/>
                </a:cubicBezTo>
                <a:cubicBezTo>
                  <a:pt x="1460666" y="165220"/>
                  <a:pt x="1390416" y="361863"/>
                  <a:pt x="1418894" y="444307"/>
                </a:cubicBezTo>
                <a:cubicBezTo>
                  <a:pt x="1428762" y="486619"/>
                  <a:pt x="1382746" y="531525"/>
                  <a:pt x="1330031" y="533170"/>
                </a:cubicBezTo>
                <a:cubicBezTo>
                  <a:pt x="1231209" y="539476"/>
                  <a:pt x="1051229" y="480927"/>
                  <a:pt x="891485" y="533170"/>
                </a:cubicBezTo>
                <a:cubicBezTo>
                  <a:pt x="731741" y="585413"/>
                  <a:pt x="627603" y="501785"/>
                  <a:pt x="514997" y="533170"/>
                </a:cubicBezTo>
                <a:cubicBezTo>
                  <a:pt x="402391" y="564555"/>
                  <a:pt x="272105" y="524196"/>
                  <a:pt x="88863" y="533170"/>
                </a:cubicBezTo>
                <a:cubicBezTo>
                  <a:pt x="40975" y="534257"/>
                  <a:pt x="-117" y="498986"/>
                  <a:pt x="0" y="444307"/>
                </a:cubicBezTo>
                <a:cubicBezTo>
                  <a:pt x="-15818" y="305712"/>
                  <a:pt x="17068" y="244908"/>
                  <a:pt x="0" y="88863"/>
                </a:cubicBezTo>
                <a:close/>
              </a:path>
            </a:pathLst>
          </a:custGeom>
          <a:solidFill>
            <a:srgbClr val="053C99"/>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b="1" dirty="0">
                <a:solidFill>
                  <a:schemeClr val="bg1"/>
                </a:solidFill>
                <a:latin typeface="Cavolini" panose="03000502040302020204" pitchFamily="66" charset="0"/>
                <a:cs typeface="Cavolini" panose="03000502040302020204" pitchFamily="66" charset="0"/>
              </a:rPr>
              <a:t>Offre Bac</a:t>
            </a:r>
          </a:p>
        </p:txBody>
      </p:sp>
      <p:sp>
        <p:nvSpPr>
          <p:cNvPr id="189" name="Rectangle : coins arrondis 188">
            <a:extLst>
              <a:ext uri="{FF2B5EF4-FFF2-40B4-BE49-F238E27FC236}">
                <a16:creationId xmlns:a16="http://schemas.microsoft.com/office/drawing/2014/main" id="{533FA0D1-925A-8B40-4D1F-1F450AFE938D}"/>
              </a:ext>
            </a:extLst>
          </p:cNvPr>
          <p:cNvSpPr/>
          <p:nvPr/>
        </p:nvSpPr>
        <p:spPr>
          <a:xfrm rot="20920313">
            <a:off x="9965240" y="4098610"/>
            <a:ext cx="1336608" cy="533170"/>
          </a:xfrm>
          <a:custGeom>
            <a:avLst/>
            <a:gdLst>
              <a:gd name="connsiteX0" fmla="*/ 0 w 1336608"/>
              <a:gd name="connsiteY0" fmla="*/ 88863 h 533170"/>
              <a:gd name="connsiteX1" fmla="*/ 88863 w 1336608"/>
              <a:gd name="connsiteY1" fmla="*/ 0 h 533170"/>
              <a:gd name="connsiteX2" fmla="*/ 645126 w 1336608"/>
              <a:gd name="connsiteY2" fmla="*/ 0 h 533170"/>
              <a:gd name="connsiteX3" fmla="*/ 1247745 w 1336608"/>
              <a:gd name="connsiteY3" fmla="*/ 0 h 533170"/>
              <a:gd name="connsiteX4" fmla="*/ 1336608 w 1336608"/>
              <a:gd name="connsiteY4" fmla="*/ 88863 h 533170"/>
              <a:gd name="connsiteX5" fmla="*/ 1336608 w 1336608"/>
              <a:gd name="connsiteY5" fmla="*/ 444307 h 533170"/>
              <a:gd name="connsiteX6" fmla="*/ 1247745 w 1336608"/>
              <a:gd name="connsiteY6" fmla="*/ 533170 h 533170"/>
              <a:gd name="connsiteX7" fmla="*/ 691482 w 1336608"/>
              <a:gd name="connsiteY7" fmla="*/ 533170 h 533170"/>
              <a:gd name="connsiteX8" fmla="*/ 88863 w 1336608"/>
              <a:gd name="connsiteY8" fmla="*/ 533170 h 533170"/>
              <a:gd name="connsiteX9" fmla="*/ 0 w 1336608"/>
              <a:gd name="connsiteY9" fmla="*/ 444307 h 533170"/>
              <a:gd name="connsiteX10" fmla="*/ 0 w 1336608"/>
              <a:gd name="connsiteY10" fmla="*/ 88863 h 533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6608" h="533170" fill="none" extrusionOk="0">
                <a:moveTo>
                  <a:pt x="0" y="88863"/>
                </a:moveTo>
                <a:cubicBezTo>
                  <a:pt x="2930" y="27025"/>
                  <a:pt x="31024" y="5592"/>
                  <a:pt x="88863" y="0"/>
                </a:cubicBezTo>
                <a:cubicBezTo>
                  <a:pt x="201698" y="-4221"/>
                  <a:pt x="522798" y="33708"/>
                  <a:pt x="645126" y="0"/>
                </a:cubicBezTo>
                <a:cubicBezTo>
                  <a:pt x="767454" y="-33708"/>
                  <a:pt x="978763" y="37746"/>
                  <a:pt x="1247745" y="0"/>
                </a:cubicBezTo>
                <a:cubicBezTo>
                  <a:pt x="1297786" y="3406"/>
                  <a:pt x="1330398" y="42596"/>
                  <a:pt x="1336608" y="88863"/>
                </a:cubicBezTo>
                <a:cubicBezTo>
                  <a:pt x="1360418" y="240447"/>
                  <a:pt x="1319193" y="352975"/>
                  <a:pt x="1336608" y="444307"/>
                </a:cubicBezTo>
                <a:cubicBezTo>
                  <a:pt x="1334808" y="506722"/>
                  <a:pt x="1306900" y="534554"/>
                  <a:pt x="1247745" y="533170"/>
                </a:cubicBezTo>
                <a:cubicBezTo>
                  <a:pt x="1112106" y="577723"/>
                  <a:pt x="830010" y="470026"/>
                  <a:pt x="691482" y="533170"/>
                </a:cubicBezTo>
                <a:cubicBezTo>
                  <a:pt x="552954" y="596314"/>
                  <a:pt x="233269" y="470506"/>
                  <a:pt x="88863" y="533170"/>
                </a:cubicBezTo>
                <a:cubicBezTo>
                  <a:pt x="44470" y="536016"/>
                  <a:pt x="-7870" y="503515"/>
                  <a:pt x="0" y="444307"/>
                </a:cubicBezTo>
                <a:cubicBezTo>
                  <a:pt x="-28546" y="363222"/>
                  <a:pt x="19342" y="239986"/>
                  <a:pt x="0" y="88863"/>
                </a:cubicBezTo>
                <a:close/>
              </a:path>
              <a:path w="1336608" h="533170" stroke="0" extrusionOk="0">
                <a:moveTo>
                  <a:pt x="0" y="88863"/>
                </a:moveTo>
                <a:cubicBezTo>
                  <a:pt x="487" y="45815"/>
                  <a:pt x="34391" y="-11119"/>
                  <a:pt x="88863" y="0"/>
                </a:cubicBezTo>
                <a:cubicBezTo>
                  <a:pt x="264677" y="-1453"/>
                  <a:pt x="548467" y="52091"/>
                  <a:pt x="668304" y="0"/>
                </a:cubicBezTo>
                <a:cubicBezTo>
                  <a:pt x="788141" y="-52091"/>
                  <a:pt x="1023480" y="21516"/>
                  <a:pt x="1247745" y="0"/>
                </a:cubicBezTo>
                <a:cubicBezTo>
                  <a:pt x="1301222" y="4456"/>
                  <a:pt x="1338131" y="39087"/>
                  <a:pt x="1336608" y="88863"/>
                </a:cubicBezTo>
                <a:cubicBezTo>
                  <a:pt x="1373675" y="261294"/>
                  <a:pt x="1323699" y="285507"/>
                  <a:pt x="1336608" y="444307"/>
                </a:cubicBezTo>
                <a:cubicBezTo>
                  <a:pt x="1334168" y="506609"/>
                  <a:pt x="1296982" y="540263"/>
                  <a:pt x="1247745" y="533170"/>
                </a:cubicBezTo>
                <a:cubicBezTo>
                  <a:pt x="1033112" y="550001"/>
                  <a:pt x="879751" y="488202"/>
                  <a:pt x="656715" y="533170"/>
                </a:cubicBezTo>
                <a:cubicBezTo>
                  <a:pt x="433679" y="578138"/>
                  <a:pt x="205810" y="495073"/>
                  <a:pt x="88863" y="533170"/>
                </a:cubicBezTo>
                <a:cubicBezTo>
                  <a:pt x="32360" y="543572"/>
                  <a:pt x="-3228" y="495335"/>
                  <a:pt x="0" y="444307"/>
                </a:cubicBezTo>
                <a:cubicBezTo>
                  <a:pt x="-38548" y="351651"/>
                  <a:pt x="29438" y="182649"/>
                  <a:pt x="0" y="88863"/>
                </a:cubicBezTo>
                <a:close/>
              </a:path>
            </a:pathLst>
          </a:custGeom>
          <a:solidFill>
            <a:srgbClr val="135FBF"/>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b="1" dirty="0">
                <a:solidFill>
                  <a:schemeClr val="bg1"/>
                </a:solidFill>
                <a:latin typeface="Cavolini" panose="03000502040302020204" pitchFamily="66" charset="0"/>
                <a:cs typeface="Cavolini" panose="03000502040302020204" pitchFamily="66" charset="0"/>
              </a:rPr>
              <a:t>Dépliant 4 offres</a:t>
            </a:r>
          </a:p>
        </p:txBody>
      </p:sp>
    </p:spTree>
    <p:extLst>
      <p:ext uri="{BB962C8B-B14F-4D97-AF65-F5344CB8AC3E}">
        <p14:creationId xmlns:p14="http://schemas.microsoft.com/office/powerpoint/2010/main" val="3108535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613903" y="464147"/>
            <a:ext cx="9557429" cy="720000"/>
          </a:xfrm>
        </p:spPr>
        <p:txBody>
          <a:bodyPr>
            <a:normAutofit/>
          </a:bodyPr>
          <a:lstStyle/>
          <a:p>
            <a:r>
              <a:rPr lang="fr-FR" dirty="0"/>
              <a:t>Caisse d’Epargne a son compte </a:t>
            </a:r>
            <a:r>
              <a:rPr lang="fr-FR" dirty="0" err="1"/>
              <a:t>TikTok</a:t>
            </a:r>
            <a:r>
              <a:rPr lang="fr-FR" dirty="0"/>
              <a:t>, un compte utile qui répond à toutes les questions que les jeunes se posent sur la banque. </a:t>
            </a:r>
          </a:p>
        </p:txBody>
      </p:sp>
      <p:pic>
        <p:nvPicPr>
          <p:cNvPr id="204" name="Image 203">
            <a:extLst>
              <a:ext uri="{FF2B5EF4-FFF2-40B4-BE49-F238E27FC236}">
                <a16:creationId xmlns:a16="http://schemas.microsoft.com/office/drawing/2014/main" id="{61CFAC7C-AA6B-4AB3-9D3E-059AC44C3A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7579" y="598594"/>
            <a:ext cx="767715" cy="507780"/>
          </a:xfrm>
          <a:prstGeom prst="rect">
            <a:avLst/>
          </a:prstGeom>
        </p:spPr>
      </p:pic>
      <p:grpSp>
        <p:nvGrpSpPr>
          <p:cNvPr id="213" name="Groupe 212">
            <a:extLst>
              <a:ext uri="{FF2B5EF4-FFF2-40B4-BE49-F238E27FC236}">
                <a16:creationId xmlns:a16="http://schemas.microsoft.com/office/drawing/2014/main" id="{3719F1EB-870E-4B1E-80FA-714F41D6BAD5}"/>
              </a:ext>
            </a:extLst>
          </p:cNvPr>
          <p:cNvGrpSpPr/>
          <p:nvPr/>
        </p:nvGrpSpPr>
        <p:grpSpPr>
          <a:xfrm>
            <a:off x="10872144" y="158144"/>
            <a:ext cx="1100148" cy="1285089"/>
            <a:chOff x="-2188878" y="1439576"/>
            <a:chExt cx="1100148" cy="1285089"/>
          </a:xfrm>
        </p:grpSpPr>
        <p:pic>
          <p:nvPicPr>
            <p:cNvPr id="214" name="Picture 4" descr="Splash aquarelle avec illustration mixte blanc, rouge, orange sur blanc. Vecteur gratuit">
              <a:extLst>
                <a:ext uri="{FF2B5EF4-FFF2-40B4-BE49-F238E27FC236}">
                  <a16:creationId xmlns:a16="http://schemas.microsoft.com/office/drawing/2014/main" id="{5081C2FF-B87E-47C7-8E69-BF070C1EAFD8}"/>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15" name="Groupe 214">
              <a:extLst>
                <a:ext uri="{FF2B5EF4-FFF2-40B4-BE49-F238E27FC236}">
                  <a16:creationId xmlns:a16="http://schemas.microsoft.com/office/drawing/2014/main" id="{75FF1CDD-B2A9-4469-8A7F-3B2B58D77A56}"/>
                </a:ext>
              </a:extLst>
            </p:cNvPr>
            <p:cNvGrpSpPr/>
            <p:nvPr/>
          </p:nvGrpSpPr>
          <p:grpSpPr>
            <a:xfrm>
              <a:off x="-1980670" y="1805906"/>
              <a:ext cx="572484" cy="495254"/>
              <a:chOff x="11392866" y="540878"/>
              <a:chExt cx="572484" cy="495254"/>
            </a:xfrm>
          </p:grpSpPr>
          <p:pic>
            <p:nvPicPr>
              <p:cNvPr id="216" name="Image 215">
                <a:hlinkClick r:id="rId4" action="ppaction://hlinksldjump"/>
                <a:extLst>
                  <a:ext uri="{FF2B5EF4-FFF2-40B4-BE49-F238E27FC236}">
                    <a16:creationId xmlns:a16="http://schemas.microsoft.com/office/drawing/2014/main" id="{E001914E-4C00-4479-989C-34E5D81414C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217" name="Image 216">
                <a:hlinkClick r:id="rId4" action="ppaction://hlinksldjump"/>
                <a:extLst>
                  <a:ext uri="{FF2B5EF4-FFF2-40B4-BE49-F238E27FC236}">
                    <a16:creationId xmlns:a16="http://schemas.microsoft.com/office/drawing/2014/main" id="{CE9EB6C1-65EB-44CA-8C4D-B2ACF7F45249}"/>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218" name="Rectangle : coins arrondis 217">
            <a:hlinkClick r:id="rId7" action="ppaction://hlinksldjump"/>
            <a:extLst>
              <a:ext uri="{FF2B5EF4-FFF2-40B4-BE49-F238E27FC236}">
                <a16:creationId xmlns:a16="http://schemas.microsoft.com/office/drawing/2014/main" id="{07AE6F2A-D92F-4694-92C5-EF6C120C94AE}"/>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a:extLst>
              <a:ext uri="{FF2B5EF4-FFF2-40B4-BE49-F238E27FC236}">
                <a16:creationId xmlns:a16="http://schemas.microsoft.com/office/drawing/2014/main" id="{C26CE37F-9A78-4297-9CB5-554069E084F3}"/>
              </a:ext>
            </a:extLst>
          </p:cNvPr>
          <p:cNvSpPr>
            <a:spLocks noGrp="1"/>
          </p:cNvSpPr>
          <p:nvPr>
            <p:ph type="body" sz="quarter" idx="14"/>
          </p:nvPr>
        </p:nvSpPr>
        <p:spPr/>
        <p:txBody>
          <a:bodyPr/>
          <a:lstStyle/>
          <a:p>
            <a:endParaRPr lang="fr-FR"/>
          </a:p>
        </p:txBody>
      </p:sp>
      <p:sp>
        <p:nvSpPr>
          <p:cNvPr id="162" name="Espace réservé du contenu 1">
            <a:extLst>
              <a:ext uri="{FF2B5EF4-FFF2-40B4-BE49-F238E27FC236}">
                <a16:creationId xmlns:a16="http://schemas.microsoft.com/office/drawing/2014/main" id="{E8E6F779-F329-4EA5-91EB-0849EF4025FC}"/>
              </a:ext>
            </a:extLst>
          </p:cNvPr>
          <p:cNvSpPr>
            <a:spLocks noGrp="1"/>
          </p:cNvSpPr>
          <p:nvPr>
            <p:ph idx="17"/>
          </p:nvPr>
        </p:nvSpPr>
        <p:spPr>
          <a:xfrm>
            <a:off x="695325" y="1560973"/>
            <a:ext cx="10671269" cy="4687695"/>
          </a:xfrm>
        </p:spPr>
        <p:txBody>
          <a:bodyPr/>
          <a:lstStyle/>
          <a:p>
            <a:r>
              <a:rPr lang="fr-FR" b="1" dirty="0">
                <a:effectLst/>
                <a:ea typeface="Calibri" panose="020F0502020204030204" pitchFamily="34" charset="0"/>
              </a:rPr>
              <a:t>Caisse d’Epargne est présente sur </a:t>
            </a:r>
            <a:r>
              <a:rPr lang="fr-FR" b="1" dirty="0" err="1">
                <a:solidFill>
                  <a:schemeClr val="accent4">
                    <a:lumMod val="75000"/>
                  </a:schemeClr>
                </a:solidFill>
                <a:effectLst/>
                <a:ea typeface="Calibri" panose="020F0502020204030204" pitchFamily="34" charset="0"/>
              </a:rPr>
              <a:t>TikTok</a:t>
            </a:r>
            <a:r>
              <a:rPr lang="fr-FR" b="1" dirty="0">
                <a:effectLst/>
                <a:ea typeface="Calibri" panose="020F0502020204030204" pitchFamily="34" charset="0"/>
              </a:rPr>
              <a:t> avec son dispositif jeunes : </a:t>
            </a:r>
            <a:r>
              <a:rPr lang="fr-FR" b="1" dirty="0">
                <a:solidFill>
                  <a:schemeClr val="accent4">
                    <a:lumMod val="75000"/>
                  </a:schemeClr>
                </a:solidFill>
                <a:effectLst/>
                <a:ea typeface="Calibri" panose="020F0502020204030204" pitchFamily="34" charset="0"/>
              </a:rPr>
              <a:t>Question Cash</a:t>
            </a:r>
            <a:r>
              <a:rPr lang="fr-FR" dirty="0">
                <a:effectLst/>
                <a:ea typeface="Calibri" panose="020F0502020204030204" pitchFamily="34" charset="0"/>
              </a:rPr>
              <a:t>.</a:t>
            </a:r>
          </a:p>
          <a:p>
            <a:pPr marL="0" indent="0">
              <a:buNone/>
            </a:pPr>
            <a:endParaRPr lang="fr-FR" dirty="0">
              <a:effectLst/>
              <a:ea typeface="Calibri" panose="020F0502020204030204" pitchFamily="34" charset="0"/>
            </a:endParaRPr>
          </a:p>
        </p:txBody>
      </p:sp>
      <p:pic>
        <p:nvPicPr>
          <p:cNvPr id="4" name="Image 3">
            <a:hlinkClick r:id="rId8"/>
            <a:extLst>
              <a:ext uri="{FF2B5EF4-FFF2-40B4-BE49-F238E27FC236}">
                <a16:creationId xmlns:a16="http://schemas.microsoft.com/office/drawing/2014/main" id="{CD3AA12B-8874-183F-C3DB-8A38456984D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105870" y="2429510"/>
            <a:ext cx="6570193" cy="3276641"/>
          </a:xfrm>
          <a:prstGeom prst="rect">
            <a:avLst/>
          </a:prstGeom>
          <a:effectLst>
            <a:outerShdw blurRad="50800" dist="38100" dir="8100000" algn="tr" rotWithShape="0">
              <a:prstClr val="black">
                <a:alpha val="40000"/>
              </a:prstClr>
            </a:outerShdw>
          </a:effectLst>
        </p:spPr>
      </p:pic>
      <p:pic>
        <p:nvPicPr>
          <p:cNvPr id="1026" name="Picture 2" descr="TikTok Logo - PNG and Vector - Logo Download">
            <a:hlinkClick r:id="rId8"/>
            <a:extLst>
              <a:ext uri="{FF2B5EF4-FFF2-40B4-BE49-F238E27FC236}">
                <a16:creationId xmlns:a16="http://schemas.microsoft.com/office/drawing/2014/main" id="{29E1638F-B0A0-3BFA-6491-FD71F4B524C6}"/>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9628012" y="1853335"/>
            <a:ext cx="1627678" cy="1627678"/>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contenu 1">
            <a:extLst>
              <a:ext uri="{FF2B5EF4-FFF2-40B4-BE49-F238E27FC236}">
                <a16:creationId xmlns:a16="http://schemas.microsoft.com/office/drawing/2014/main" id="{BCA35FED-2F11-C8B1-B247-3E0C2E8F34F9}"/>
              </a:ext>
            </a:extLst>
          </p:cNvPr>
          <p:cNvSpPr txBox="1">
            <a:spLocks/>
          </p:cNvSpPr>
          <p:nvPr/>
        </p:nvSpPr>
        <p:spPr>
          <a:xfrm>
            <a:off x="695325" y="2030196"/>
            <a:ext cx="4163943" cy="4687695"/>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ea typeface="Calibri" panose="020F0502020204030204" pitchFamily="34" charset="0"/>
              </a:rPr>
              <a:t>Ce compte nous permet de prendre la parole auprès des jeunes en répondant à toutes les questions qu’ils se posent sur la banque, la gestion de leur argent, etc… Sous forme de micro-trottoir, nous répondons, en vidéo, avec pédagogie, aux différentes questions que nous avons sourcées.  </a:t>
            </a:r>
          </a:p>
          <a:p>
            <a:endParaRPr lang="fr-FR" sz="800" dirty="0">
              <a:ea typeface="Calibri" panose="020F0502020204030204" pitchFamily="34" charset="0"/>
            </a:endParaRPr>
          </a:p>
          <a:p>
            <a:r>
              <a:rPr lang="fr-FR" u="sng" dirty="0">
                <a:solidFill>
                  <a:srgbClr val="0563C1"/>
                </a:solidFill>
                <a:ea typeface="Calibri" panose="020F0502020204030204" pitchFamily="34" charset="0"/>
                <a:hlinkClick r:id="rId8"/>
              </a:rPr>
              <a:t>Cliquez ici</a:t>
            </a:r>
            <a:r>
              <a:rPr lang="fr-FR" dirty="0">
                <a:ea typeface="Calibri" panose="020F0502020204030204" pitchFamily="34" charset="0"/>
              </a:rPr>
              <a:t> pour découvrir le compte </a:t>
            </a:r>
            <a:r>
              <a:rPr lang="fr-FR" dirty="0" err="1">
                <a:ea typeface="Calibri" panose="020F0502020204030204" pitchFamily="34" charset="0"/>
              </a:rPr>
              <a:t>TikTok</a:t>
            </a:r>
            <a:r>
              <a:rPr lang="fr-FR" dirty="0">
                <a:ea typeface="Calibri" panose="020F0502020204030204" pitchFamily="34" charset="0"/>
              </a:rPr>
              <a:t> et ses vidéos ! </a:t>
            </a:r>
          </a:p>
          <a:p>
            <a:endParaRPr lang="fr-FR" sz="800" dirty="0">
              <a:ea typeface="Calibri" panose="020F0502020204030204" pitchFamily="34" charset="0"/>
            </a:endParaRPr>
          </a:p>
          <a:p>
            <a:r>
              <a:rPr lang="fr-FR" b="1" dirty="0">
                <a:solidFill>
                  <a:schemeClr val="accent4">
                    <a:lumMod val="75000"/>
                  </a:schemeClr>
                </a:solidFill>
                <a:ea typeface="Calibri" panose="020F0502020204030204" pitchFamily="34" charset="0"/>
              </a:rPr>
              <a:t>N’hésitez pas à vous y abonner </a:t>
            </a:r>
            <a:r>
              <a:rPr lang="fr-FR" b="1" dirty="0">
                <a:solidFill>
                  <a:schemeClr val="accent4">
                    <a:lumMod val="75000"/>
                  </a:schemeClr>
                </a:solidFill>
                <a:ea typeface="Calibri" panose="020F0502020204030204" pitchFamily="34" charset="0"/>
                <a:cs typeface="Segoe UI Emoji" panose="020B0502040204020203" pitchFamily="34" charset="0"/>
              </a:rPr>
              <a:t>😊</a:t>
            </a:r>
            <a:r>
              <a:rPr lang="fr-FR" b="1" dirty="0">
                <a:solidFill>
                  <a:schemeClr val="accent4">
                    <a:lumMod val="75000"/>
                  </a:schemeClr>
                </a:solidFill>
                <a:ea typeface="Calibri" panose="020F0502020204030204" pitchFamily="34" charset="0"/>
              </a:rPr>
              <a:t> et à pousser l’information à vos clients </a:t>
            </a:r>
            <a:r>
              <a:rPr lang="fr-FR" b="1" dirty="0">
                <a:solidFill>
                  <a:schemeClr val="accent4">
                    <a:lumMod val="75000"/>
                  </a:schemeClr>
                </a:solidFill>
                <a:ea typeface="Calibri" panose="020F0502020204030204" pitchFamily="34" charset="0"/>
                <a:cs typeface="Segoe UI Emoji" panose="020B0502040204020203" pitchFamily="34" charset="0"/>
              </a:rPr>
              <a:t>😊</a:t>
            </a:r>
            <a:r>
              <a:rPr lang="fr-FR" b="1" dirty="0">
                <a:solidFill>
                  <a:schemeClr val="accent4">
                    <a:lumMod val="75000"/>
                  </a:schemeClr>
                </a:solidFill>
                <a:ea typeface="Calibri" panose="020F0502020204030204" pitchFamily="34" charset="0"/>
                <a:sym typeface="Wingdings" panose="05000000000000000000" pitchFamily="2" charset="2"/>
              </a:rPr>
              <a:t> </a:t>
            </a:r>
            <a:endParaRPr lang="fr-FR" b="1" dirty="0">
              <a:solidFill>
                <a:schemeClr val="accent4">
                  <a:lumMod val="75000"/>
                </a:schemeClr>
              </a:solidFill>
              <a:ea typeface="Calibri" panose="020F0502020204030204" pitchFamily="34" charset="0"/>
            </a:endParaRPr>
          </a:p>
        </p:txBody>
      </p:sp>
      <p:pic>
        <p:nvPicPr>
          <p:cNvPr id="2" name="Picture 2" descr="Cliquez sur le curseur de l'ordinateur de l'icône 3d à la main">
            <a:extLst>
              <a:ext uri="{FF2B5EF4-FFF2-40B4-BE49-F238E27FC236}">
                <a16:creationId xmlns:a16="http://schemas.microsoft.com/office/drawing/2014/main" id="{8433CC67-E84B-13C2-16A1-A0A85B6AF290}"/>
              </a:ext>
            </a:extLst>
          </p:cNvPr>
          <p:cNvPicPr>
            <a:picLocks noChangeAspect="1" noChangeArrowheads="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3135759">
            <a:off x="4721861" y="5101798"/>
            <a:ext cx="879019" cy="1667335"/>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texte 1">
            <a:extLst>
              <a:ext uri="{FF2B5EF4-FFF2-40B4-BE49-F238E27FC236}">
                <a16:creationId xmlns:a16="http://schemas.microsoft.com/office/drawing/2014/main" id="{D93511A1-4330-3701-2351-BCC65FDA5496}"/>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8" name="Image 7">
            <a:extLst>
              <a:ext uri="{FF2B5EF4-FFF2-40B4-BE49-F238E27FC236}">
                <a16:creationId xmlns:a16="http://schemas.microsoft.com/office/drawing/2014/main" id="{3EB83CFC-92BB-14F0-B9E7-97160CD51495}"/>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9964751" y="5087858"/>
            <a:ext cx="2218521" cy="1322321"/>
          </a:xfrm>
          <a:prstGeom prst="rect">
            <a:avLst/>
          </a:prstGeom>
        </p:spPr>
      </p:pic>
    </p:spTree>
    <p:extLst>
      <p:ext uri="{BB962C8B-B14F-4D97-AF65-F5344CB8AC3E}">
        <p14:creationId xmlns:p14="http://schemas.microsoft.com/office/powerpoint/2010/main" val="1898629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94828E7A-E04F-8093-DBA1-4993D5C8D2F1}"/>
              </a:ext>
            </a:extLst>
          </p:cNvPr>
          <p:cNvPicPr>
            <a:picLocks noChangeAspect="1"/>
          </p:cNvPicPr>
          <p:nvPr/>
        </p:nvPicPr>
        <p:blipFill rotWithShape="1">
          <a:blip r:embed="rId2"/>
          <a:srcRect l="20752" t="15074" r="1112" b="12529"/>
          <a:stretch/>
        </p:blipFill>
        <p:spPr>
          <a:xfrm>
            <a:off x="3388162" y="3678836"/>
            <a:ext cx="4136994" cy="2156151"/>
          </a:xfrm>
          <a:prstGeom prst="rect">
            <a:avLst/>
          </a:prstGeom>
        </p:spPr>
      </p:pic>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613903" y="464147"/>
            <a:ext cx="10062160" cy="720000"/>
          </a:xfrm>
        </p:spPr>
        <p:txBody>
          <a:bodyPr>
            <a:normAutofit/>
          </a:bodyPr>
          <a:lstStyle/>
          <a:p>
            <a:r>
              <a:rPr lang="fr-FR" dirty="0"/>
              <a:t>Retrouvez nos offres Jeunes sur le site WEB de la Caisse d’Epargne             Grand Est Europe ! </a:t>
            </a:r>
          </a:p>
        </p:txBody>
      </p:sp>
      <p:pic>
        <p:nvPicPr>
          <p:cNvPr id="204" name="Image 203">
            <a:extLst>
              <a:ext uri="{FF2B5EF4-FFF2-40B4-BE49-F238E27FC236}">
                <a16:creationId xmlns:a16="http://schemas.microsoft.com/office/drawing/2014/main" id="{61CFAC7C-AA6B-4AB3-9D3E-059AC44C3A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7579" y="598594"/>
            <a:ext cx="767715" cy="507780"/>
          </a:xfrm>
          <a:prstGeom prst="rect">
            <a:avLst/>
          </a:prstGeom>
        </p:spPr>
      </p:pic>
      <p:grpSp>
        <p:nvGrpSpPr>
          <p:cNvPr id="213" name="Groupe 212">
            <a:extLst>
              <a:ext uri="{FF2B5EF4-FFF2-40B4-BE49-F238E27FC236}">
                <a16:creationId xmlns:a16="http://schemas.microsoft.com/office/drawing/2014/main" id="{3719F1EB-870E-4B1E-80FA-714F41D6BAD5}"/>
              </a:ext>
            </a:extLst>
          </p:cNvPr>
          <p:cNvGrpSpPr/>
          <p:nvPr/>
        </p:nvGrpSpPr>
        <p:grpSpPr>
          <a:xfrm>
            <a:off x="10872144" y="158144"/>
            <a:ext cx="1100148" cy="1285089"/>
            <a:chOff x="-2188878" y="1439576"/>
            <a:chExt cx="1100148" cy="1285089"/>
          </a:xfrm>
        </p:grpSpPr>
        <p:pic>
          <p:nvPicPr>
            <p:cNvPr id="214" name="Picture 4" descr="Splash aquarelle avec illustration mixte blanc, rouge, orange sur blanc. Vecteur gratuit">
              <a:extLst>
                <a:ext uri="{FF2B5EF4-FFF2-40B4-BE49-F238E27FC236}">
                  <a16:creationId xmlns:a16="http://schemas.microsoft.com/office/drawing/2014/main" id="{5081C2FF-B87E-47C7-8E69-BF070C1EAFD8}"/>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15" name="Groupe 214">
              <a:extLst>
                <a:ext uri="{FF2B5EF4-FFF2-40B4-BE49-F238E27FC236}">
                  <a16:creationId xmlns:a16="http://schemas.microsoft.com/office/drawing/2014/main" id="{75FF1CDD-B2A9-4469-8A7F-3B2B58D77A56}"/>
                </a:ext>
              </a:extLst>
            </p:cNvPr>
            <p:cNvGrpSpPr/>
            <p:nvPr/>
          </p:nvGrpSpPr>
          <p:grpSpPr>
            <a:xfrm>
              <a:off x="-1980670" y="1805906"/>
              <a:ext cx="572484" cy="495254"/>
              <a:chOff x="11392866" y="540878"/>
              <a:chExt cx="572484" cy="495254"/>
            </a:xfrm>
          </p:grpSpPr>
          <p:pic>
            <p:nvPicPr>
              <p:cNvPr id="216" name="Image 215">
                <a:hlinkClick r:id="rId5" action="ppaction://hlinksldjump"/>
                <a:extLst>
                  <a:ext uri="{FF2B5EF4-FFF2-40B4-BE49-F238E27FC236}">
                    <a16:creationId xmlns:a16="http://schemas.microsoft.com/office/drawing/2014/main" id="{E001914E-4C00-4479-989C-34E5D81414CA}"/>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217" name="Image 216">
                <a:hlinkClick r:id="rId5" action="ppaction://hlinksldjump"/>
                <a:extLst>
                  <a:ext uri="{FF2B5EF4-FFF2-40B4-BE49-F238E27FC236}">
                    <a16:creationId xmlns:a16="http://schemas.microsoft.com/office/drawing/2014/main" id="{CE9EB6C1-65EB-44CA-8C4D-B2ACF7F45249}"/>
                  </a:ext>
                </a:extLst>
              </p:cNvPr>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218" name="Rectangle : coins arrondis 217">
            <a:hlinkClick r:id="rId8" action="ppaction://hlinksldjump"/>
            <a:extLst>
              <a:ext uri="{FF2B5EF4-FFF2-40B4-BE49-F238E27FC236}">
                <a16:creationId xmlns:a16="http://schemas.microsoft.com/office/drawing/2014/main" id="{07AE6F2A-D92F-4694-92C5-EF6C120C94AE}"/>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a:extLst>
              <a:ext uri="{FF2B5EF4-FFF2-40B4-BE49-F238E27FC236}">
                <a16:creationId xmlns:a16="http://schemas.microsoft.com/office/drawing/2014/main" id="{C26CE37F-9A78-4297-9CB5-554069E084F3}"/>
              </a:ext>
            </a:extLst>
          </p:cNvPr>
          <p:cNvSpPr>
            <a:spLocks noGrp="1"/>
          </p:cNvSpPr>
          <p:nvPr>
            <p:ph type="body" sz="quarter" idx="14"/>
          </p:nvPr>
        </p:nvSpPr>
        <p:spPr/>
        <p:txBody>
          <a:bodyPr/>
          <a:lstStyle/>
          <a:p>
            <a:endParaRPr lang="fr-FR"/>
          </a:p>
        </p:txBody>
      </p:sp>
      <p:sp>
        <p:nvSpPr>
          <p:cNvPr id="162" name="Espace réservé du contenu 1">
            <a:extLst>
              <a:ext uri="{FF2B5EF4-FFF2-40B4-BE49-F238E27FC236}">
                <a16:creationId xmlns:a16="http://schemas.microsoft.com/office/drawing/2014/main" id="{E8E6F779-F329-4EA5-91EB-0849EF4025FC}"/>
              </a:ext>
            </a:extLst>
          </p:cNvPr>
          <p:cNvSpPr>
            <a:spLocks noGrp="1"/>
          </p:cNvSpPr>
          <p:nvPr>
            <p:ph idx="17"/>
          </p:nvPr>
        </p:nvSpPr>
        <p:spPr>
          <a:xfrm>
            <a:off x="695325" y="1560973"/>
            <a:ext cx="7365599" cy="4687695"/>
          </a:xfrm>
        </p:spPr>
        <p:txBody>
          <a:bodyPr/>
          <a:lstStyle/>
          <a:p>
            <a:r>
              <a:rPr lang="fr-FR" dirty="0">
                <a:effectLst/>
                <a:ea typeface="Calibri" panose="020F0502020204030204" pitchFamily="34" charset="0"/>
              </a:rPr>
              <a:t>Nos offres phares sont disponibles sur l’onglet d’accueil du </a:t>
            </a:r>
            <a:r>
              <a:rPr lang="fr-FR" dirty="0">
                <a:effectLst/>
                <a:ea typeface="Calibri" panose="020F0502020204030204" pitchFamily="34" charset="0"/>
                <a:hlinkClick r:id="rId9"/>
              </a:rPr>
              <a:t>site Web </a:t>
            </a:r>
            <a:r>
              <a:rPr lang="fr-FR" dirty="0">
                <a:ea typeface="Calibri" panose="020F0502020204030204" pitchFamily="34" charset="0"/>
                <a:hlinkClick r:id="rId9"/>
              </a:rPr>
              <a:t>de la CEGEE</a:t>
            </a:r>
            <a:r>
              <a:rPr lang="fr-FR" dirty="0">
                <a:ea typeface="Calibri" panose="020F0502020204030204" pitchFamily="34" charset="0"/>
              </a:rPr>
              <a:t>. </a:t>
            </a:r>
          </a:p>
          <a:p>
            <a:r>
              <a:rPr lang="fr-FR" dirty="0">
                <a:effectLst/>
                <a:ea typeface="Calibri" panose="020F0502020204030204" pitchFamily="34" charset="0"/>
              </a:rPr>
              <a:t>N’hésitez pas à partager cette page avec vos clients (envoi du lien de nos offres par digital) ou même lors d’un rendez-vous avec votre client. </a:t>
            </a:r>
            <a:r>
              <a:rPr lang="fr-FR" dirty="0">
                <a:ea typeface="Calibri" panose="020F0502020204030204" pitchFamily="34" charset="0"/>
              </a:rPr>
              <a:t> </a:t>
            </a:r>
          </a:p>
          <a:p>
            <a:r>
              <a:rPr lang="fr-FR" dirty="0">
                <a:effectLst/>
                <a:ea typeface="Calibri" panose="020F0502020204030204" pitchFamily="34" charset="0"/>
              </a:rPr>
              <a:t>Accès direct à la page jeunes : </a:t>
            </a:r>
            <a:r>
              <a:rPr lang="fr-FR" dirty="0">
                <a:ea typeface="Calibri" panose="020F0502020204030204" pitchFamily="34" charset="0"/>
                <a:hlinkClick r:id="rId9"/>
              </a:rPr>
              <a:t>D</a:t>
            </a:r>
            <a:r>
              <a:rPr lang="fr-FR" dirty="0">
                <a:effectLst/>
                <a:ea typeface="Calibri" panose="020F0502020204030204" pitchFamily="34" charset="0"/>
                <a:hlinkClick r:id="rId9"/>
              </a:rPr>
              <a:t>écouvre nos offres pour muscler tes études</a:t>
            </a:r>
            <a:endParaRPr lang="fr-FR" dirty="0">
              <a:effectLst/>
              <a:ea typeface="Calibri" panose="020F0502020204030204" pitchFamily="34" charset="0"/>
            </a:endParaRPr>
          </a:p>
          <a:p>
            <a:r>
              <a:rPr lang="fr-FR" dirty="0">
                <a:ea typeface="Calibri" panose="020F0502020204030204" pitchFamily="34" charset="0"/>
              </a:rPr>
              <a:t>Cette page est disponible dès la page d’accueil du site (sous la banderole) : </a:t>
            </a:r>
            <a:r>
              <a:rPr lang="fr-FR" dirty="0">
                <a:effectLst/>
                <a:ea typeface="Calibri" panose="020F0502020204030204" pitchFamily="34" charset="0"/>
              </a:rPr>
              <a:t> </a:t>
            </a:r>
          </a:p>
          <a:p>
            <a:pPr marL="0" indent="0">
              <a:buNone/>
            </a:pPr>
            <a:endParaRPr lang="fr-FR" dirty="0">
              <a:effectLst/>
              <a:ea typeface="Calibri" panose="020F0502020204030204" pitchFamily="34" charset="0"/>
            </a:endParaRPr>
          </a:p>
        </p:txBody>
      </p:sp>
      <p:sp>
        <p:nvSpPr>
          <p:cNvPr id="19" name="Ellipse 18">
            <a:extLst>
              <a:ext uri="{FF2B5EF4-FFF2-40B4-BE49-F238E27FC236}">
                <a16:creationId xmlns:a16="http://schemas.microsoft.com/office/drawing/2014/main" id="{458A572C-87FE-10CE-F8CA-DF10DA8DB6BE}"/>
              </a:ext>
            </a:extLst>
          </p:cNvPr>
          <p:cNvSpPr/>
          <p:nvPr/>
        </p:nvSpPr>
        <p:spPr>
          <a:xfrm>
            <a:off x="4778381" y="3942970"/>
            <a:ext cx="1313895" cy="1932506"/>
          </a:xfrm>
          <a:custGeom>
            <a:avLst/>
            <a:gdLst>
              <a:gd name="connsiteX0" fmla="*/ 0 w 1313895"/>
              <a:gd name="connsiteY0" fmla="*/ 966253 h 1932506"/>
              <a:gd name="connsiteX1" fmla="*/ 656948 w 1313895"/>
              <a:gd name="connsiteY1" fmla="*/ 0 h 1932506"/>
              <a:gd name="connsiteX2" fmla="*/ 1313896 w 1313895"/>
              <a:gd name="connsiteY2" fmla="*/ 966253 h 1932506"/>
              <a:gd name="connsiteX3" fmla="*/ 656948 w 1313895"/>
              <a:gd name="connsiteY3" fmla="*/ 1932506 h 1932506"/>
              <a:gd name="connsiteX4" fmla="*/ 0 w 1313895"/>
              <a:gd name="connsiteY4" fmla="*/ 966253 h 1932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895" h="1932506" extrusionOk="0">
                <a:moveTo>
                  <a:pt x="0" y="966253"/>
                </a:moveTo>
                <a:cubicBezTo>
                  <a:pt x="7996" y="372462"/>
                  <a:pt x="305975" y="9545"/>
                  <a:pt x="656948" y="0"/>
                </a:cubicBezTo>
                <a:cubicBezTo>
                  <a:pt x="959782" y="-22682"/>
                  <a:pt x="1319099" y="414363"/>
                  <a:pt x="1313896" y="966253"/>
                </a:cubicBezTo>
                <a:cubicBezTo>
                  <a:pt x="1357069" y="1471363"/>
                  <a:pt x="1015640" y="1943029"/>
                  <a:pt x="656948" y="1932506"/>
                </a:cubicBezTo>
                <a:cubicBezTo>
                  <a:pt x="268415" y="2016946"/>
                  <a:pt x="86357" y="1423944"/>
                  <a:pt x="0" y="966253"/>
                </a:cubicBezTo>
                <a:close/>
              </a:path>
            </a:pathLst>
          </a:custGeom>
          <a:noFill/>
          <a:ln w="28575">
            <a:solidFill>
              <a:schemeClr val="accent4">
                <a:lumMod val="75000"/>
              </a:schemeClr>
            </a:solidFill>
            <a:extLst>
              <a:ext uri="{C807C97D-BFC1-408E-A445-0C87EB9F89A2}">
                <ask:lineSketchStyleProps xmlns:ask="http://schemas.microsoft.com/office/drawing/2018/sketchyshapes" sd="4266498984">
                  <a:prstGeom prst="ellipse">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1">
            <a:extLst>
              <a:ext uri="{FF2B5EF4-FFF2-40B4-BE49-F238E27FC236}">
                <a16:creationId xmlns:a16="http://schemas.microsoft.com/office/drawing/2014/main" id="{306754CE-4F8F-C375-AE7B-ED5A9284DBB1}"/>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22" name="Image 21">
            <a:extLst>
              <a:ext uri="{FF2B5EF4-FFF2-40B4-BE49-F238E27FC236}">
                <a16:creationId xmlns:a16="http://schemas.microsoft.com/office/drawing/2014/main" id="{FF8A6535-AE3D-4465-00E7-4C9594460F51}"/>
              </a:ext>
            </a:extLst>
          </p:cNvPr>
          <p:cNvPicPr>
            <a:picLocks noChangeAspect="1"/>
          </p:cNvPicPr>
          <p:nvPr/>
        </p:nvPicPr>
        <p:blipFill>
          <a:blip r:embed="rId10"/>
          <a:stretch>
            <a:fillRect/>
          </a:stretch>
        </p:blipFill>
        <p:spPr>
          <a:xfrm>
            <a:off x="8101402" y="1312516"/>
            <a:ext cx="3600450" cy="4876800"/>
          </a:xfrm>
          <a:prstGeom prst="rect">
            <a:avLst/>
          </a:prstGeom>
          <a:effectLst>
            <a:outerShdw blurRad="50800" dist="38100" dir="8100000" algn="tr" rotWithShape="0">
              <a:prstClr val="black">
                <a:alpha val="40000"/>
              </a:prstClr>
            </a:outerShdw>
          </a:effectLst>
        </p:spPr>
      </p:pic>
      <p:pic>
        <p:nvPicPr>
          <p:cNvPr id="23" name="Picture 6" descr="fleche-rouge - Tous Perfect">
            <a:extLst>
              <a:ext uri="{FF2B5EF4-FFF2-40B4-BE49-F238E27FC236}">
                <a16:creationId xmlns:a16="http://schemas.microsoft.com/office/drawing/2014/main" id="{18AF3530-7628-F6D0-C10C-42DE25DE0222}"/>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rot="18017778" flipV="1">
            <a:off x="6771222" y="4605061"/>
            <a:ext cx="1588826" cy="179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931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613903" y="464147"/>
            <a:ext cx="10062160" cy="720000"/>
          </a:xfrm>
        </p:spPr>
        <p:txBody>
          <a:bodyPr>
            <a:normAutofit/>
          </a:bodyPr>
          <a:lstStyle/>
          <a:p>
            <a:r>
              <a:rPr lang="fr-FR" dirty="0"/>
              <a:t>Une Newsletter est envoyée, tous les 2 mois, à tous nos jeunes clients.</a:t>
            </a:r>
          </a:p>
        </p:txBody>
      </p:sp>
      <p:pic>
        <p:nvPicPr>
          <p:cNvPr id="204" name="Image 203">
            <a:extLst>
              <a:ext uri="{FF2B5EF4-FFF2-40B4-BE49-F238E27FC236}">
                <a16:creationId xmlns:a16="http://schemas.microsoft.com/office/drawing/2014/main" id="{61CFAC7C-AA6B-4AB3-9D3E-059AC44C3A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7579" y="598594"/>
            <a:ext cx="767715" cy="507780"/>
          </a:xfrm>
          <a:prstGeom prst="rect">
            <a:avLst/>
          </a:prstGeom>
        </p:spPr>
      </p:pic>
      <p:grpSp>
        <p:nvGrpSpPr>
          <p:cNvPr id="213" name="Groupe 212">
            <a:extLst>
              <a:ext uri="{FF2B5EF4-FFF2-40B4-BE49-F238E27FC236}">
                <a16:creationId xmlns:a16="http://schemas.microsoft.com/office/drawing/2014/main" id="{3719F1EB-870E-4B1E-80FA-714F41D6BAD5}"/>
              </a:ext>
            </a:extLst>
          </p:cNvPr>
          <p:cNvGrpSpPr/>
          <p:nvPr/>
        </p:nvGrpSpPr>
        <p:grpSpPr>
          <a:xfrm>
            <a:off x="10872144" y="158144"/>
            <a:ext cx="1100148" cy="1285089"/>
            <a:chOff x="-2188878" y="1439576"/>
            <a:chExt cx="1100148" cy="1285089"/>
          </a:xfrm>
        </p:grpSpPr>
        <p:pic>
          <p:nvPicPr>
            <p:cNvPr id="214" name="Picture 4" descr="Splash aquarelle avec illustration mixte blanc, rouge, orange sur blanc. Vecteur gratuit">
              <a:extLst>
                <a:ext uri="{FF2B5EF4-FFF2-40B4-BE49-F238E27FC236}">
                  <a16:creationId xmlns:a16="http://schemas.microsoft.com/office/drawing/2014/main" id="{5081C2FF-B87E-47C7-8E69-BF070C1EAFD8}"/>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15" name="Groupe 214">
              <a:extLst>
                <a:ext uri="{FF2B5EF4-FFF2-40B4-BE49-F238E27FC236}">
                  <a16:creationId xmlns:a16="http://schemas.microsoft.com/office/drawing/2014/main" id="{75FF1CDD-B2A9-4469-8A7F-3B2B58D77A56}"/>
                </a:ext>
              </a:extLst>
            </p:cNvPr>
            <p:cNvGrpSpPr/>
            <p:nvPr/>
          </p:nvGrpSpPr>
          <p:grpSpPr>
            <a:xfrm>
              <a:off x="-1980670" y="1805906"/>
              <a:ext cx="572484" cy="495254"/>
              <a:chOff x="11392866" y="540878"/>
              <a:chExt cx="572484" cy="495254"/>
            </a:xfrm>
          </p:grpSpPr>
          <p:pic>
            <p:nvPicPr>
              <p:cNvPr id="216" name="Image 215">
                <a:hlinkClick r:id="rId4" action="ppaction://hlinksldjump"/>
                <a:extLst>
                  <a:ext uri="{FF2B5EF4-FFF2-40B4-BE49-F238E27FC236}">
                    <a16:creationId xmlns:a16="http://schemas.microsoft.com/office/drawing/2014/main" id="{E001914E-4C00-4479-989C-34E5D81414C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217" name="Image 216">
                <a:hlinkClick r:id="rId4" action="ppaction://hlinksldjump"/>
                <a:extLst>
                  <a:ext uri="{FF2B5EF4-FFF2-40B4-BE49-F238E27FC236}">
                    <a16:creationId xmlns:a16="http://schemas.microsoft.com/office/drawing/2014/main" id="{CE9EB6C1-65EB-44CA-8C4D-B2ACF7F45249}"/>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218" name="Rectangle : coins arrondis 217">
            <a:hlinkClick r:id="rId7" action="ppaction://hlinksldjump"/>
            <a:extLst>
              <a:ext uri="{FF2B5EF4-FFF2-40B4-BE49-F238E27FC236}">
                <a16:creationId xmlns:a16="http://schemas.microsoft.com/office/drawing/2014/main" id="{07AE6F2A-D92F-4694-92C5-EF6C120C94AE}"/>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a:extLst>
              <a:ext uri="{FF2B5EF4-FFF2-40B4-BE49-F238E27FC236}">
                <a16:creationId xmlns:a16="http://schemas.microsoft.com/office/drawing/2014/main" id="{C26CE37F-9A78-4297-9CB5-554069E084F3}"/>
              </a:ext>
            </a:extLst>
          </p:cNvPr>
          <p:cNvSpPr>
            <a:spLocks noGrp="1"/>
          </p:cNvSpPr>
          <p:nvPr>
            <p:ph type="body" sz="quarter" idx="14"/>
          </p:nvPr>
        </p:nvSpPr>
        <p:spPr/>
        <p:txBody>
          <a:bodyPr/>
          <a:lstStyle/>
          <a:p>
            <a:endParaRPr lang="fr-FR"/>
          </a:p>
        </p:txBody>
      </p:sp>
      <p:sp>
        <p:nvSpPr>
          <p:cNvPr id="162" name="Espace réservé du contenu 1">
            <a:extLst>
              <a:ext uri="{FF2B5EF4-FFF2-40B4-BE49-F238E27FC236}">
                <a16:creationId xmlns:a16="http://schemas.microsoft.com/office/drawing/2014/main" id="{E8E6F779-F329-4EA5-91EB-0849EF4025FC}"/>
              </a:ext>
            </a:extLst>
          </p:cNvPr>
          <p:cNvSpPr>
            <a:spLocks noGrp="1"/>
          </p:cNvSpPr>
          <p:nvPr>
            <p:ph idx="17"/>
          </p:nvPr>
        </p:nvSpPr>
        <p:spPr>
          <a:xfrm>
            <a:off x="695325" y="1755535"/>
            <a:ext cx="5850573" cy="4493133"/>
          </a:xfrm>
        </p:spPr>
        <p:txBody>
          <a:bodyPr/>
          <a:lstStyle/>
          <a:p>
            <a:r>
              <a:rPr lang="fr-FR" dirty="0">
                <a:effectLst/>
                <a:ea typeface="Calibri" panose="020F0502020204030204" pitchFamily="34" charset="0"/>
              </a:rPr>
              <a:t>Depuis le mois de mai, nos clients de </a:t>
            </a:r>
            <a:r>
              <a:rPr lang="fr-FR" b="1" dirty="0">
                <a:solidFill>
                  <a:schemeClr val="accent4">
                    <a:lumMod val="75000"/>
                  </a:schemeClr>
                </a:solidFill>
                <a:effectLst/>
                <a:ea typeface="Calibri" panose="020F0502020204030204" pitchFamily="34" charset="0"/>
              </a:rPr>
              <a:t>18 à 28 ans </a:t>
            </a:r>
            <a:r>
              <a:rPr lang="fr-FR" dirty="0">
                <a:effectLst/>
                <a:ea typeface="Calibri" panose="020F0502020204030204" pitchFamily="34" charset="0"/>
              </a:rPr>
              <a:t>sont destinataires d’une </a:t>
            </a:r>
            <a:r>
              <a:rPr lang="fr-FR" b="1" dirty="0">
                <a:solidFill>
                  <a:schemeClr val="accent4">
                    <a:lumMod val="75000"/>
                  </a:schemeClr>
                </a:solidFill>
                <a:effectLst/>
                <a:ea typeface="Calibri" panose="020F0502020204030204" pitchFamily="34" charset="0"/>
              </a:rPr>
              <a:t>Newsletter</a:t>
            </a:r>
            <a:r>
              <a:rPr lang="fr-FR" dirty="0">
                <a:effectLst/>
                <a:ea typeface="Calibri" panose="020F0502020204030204" pitchFamily="34" charset="0"/>
              </a:rPr>
              <a:t>. Grâce à ses trucs &amp; astuces, elle se veut </a:t>
            </a:r>
            <a:r>
              <a:rPr lang="fr-FR" b="1" dirty="0">
                <a:solidFill>
                  <a:schemeClr val="accent4">
                    <a:lumMod val="75000"/>
                  </a:schemeClr>
                </a:solidFill>
                <a:effectLst/>
                <a:ea typeface="Calibri" panose="020F0502020204030204" pitchFamily="34" charset="0"/>
              </a:rPr>
              <a:t>praticopratique et utile </a:t>
            </a:r>
            <a:r>
              <a:rPr lang="fr-FR" dirty="0">
                <a:effectLst/>
                <a:ea typeface="Calibri" panose="020F0502020204030204" pitchFamily="34" charset="0"/>
              </a:rPr>
              <a:t>à nos jeunes clients. </a:t>
            </a:r>
          </a:p>
          <a:p>
            <a:endParaRPr lang="fr-FR" sz="500" dirty="0">
              <a:effectLst/>
              <a:ea typeface="Calibri" panose="020F0502020204030204" pitchFamily="34" charset="0"/>
            </a:endParaRPr>
          </a:p>
          <a:p>
            <a:r>
              <a:rPr lang="fr-FR" dirty="0">
                <a:ea typeface="Calibri" panose="020F0502020204030204" pitchFamily="34" charset="0"/>
              </a:rPr>
              <a:t>On ne parle pas de banque, on parle d’argent, d’astuces, de </a:t>
            </a:r>
            <a:r>
              <a:rPr lang="fr-FR" dirty="0" err="1">
                <a:ea typeface="Calibri" panose="020F0502020204030204" pitchFamily="34" charset="0"/>
              </a:rPr>
              <a:t>tips</a:t>
            </a:r>
            <a:r>
              <a:rPr lang="fr-FR" dirty="0">
                <a:ea typeface="Calibri" panose="020F0502020204030204" pitchFamily="34" charset="0"/>
              </a:rPr>
              <a:t>, on donne des conseils pour gérer leur quotidien en fonction de la saisonnalité.</a:t>
            </a:r>
          </a:p>
          <a:p>
            <a:pPr marL="0" indent="0">
              <a:buNone/>
            </a:pPr>
            <a:r>
              <a:rPr lang="fr-FR" sz="500" dirty="0">
                <a:ea typeface="Calibri" panose="020F0502020204030204" pitchFamily="34" charset="0"/>
              </a:rPr>
              <a:t> </a:t>
            </a:r>
            <a:endParaRPr lang="fr-FR" sz="500" dirty="0">
              <a:effectLst/>
              <a:ea typeface="Calibri" panose="020F0502020204030204" pitchFamily="34" charset="0"/>
            </a:endParaRPr>
          </a:p>
          <a:p>
            <a:r>
              <a:rPr lang="fr-FR" dirty="0">
                <a:ea typeface="Calibri" panose="020F0502020204030204" pitchFamily="34" charset="0"/>
              </a:rPr>
              <a:t>L’email est envoyé à tous nos clients dont </a:t>
            </a:r>
            <a:r>
              <a:rPr lang="fr-FR" b="1" dirty="0">
                <a:ea typeface="Calibri" panose="020F0502020204030204" pitchFamily="34" charset="0"/>
              </a:rPr>
              <a:t>l’adresse email est renseignée </a:t>
            </a:r>
            <a:r>
              <a:rPr lang="fr-FR" dirty="0">
                <a:ea typeface="Calibri" panose="020F0502020204030204" pitchFamily="34" charset="0"/>
              </a:rPr>
              <a:t>et </a:t>
            </a:r>
            <a:r>
              <a:rPr lang="fr-FR" b="1" dirty="0">
                <a:ea typeface="Calibri" panose="020F0502020204030204" pitchFamily="34" charset="0"/>
              </a:rPr>
              <a:t>ayant un opt-in</a:t>
            </a:r>
            <a:r>
              <a:rPr lang="fr-FR" dirty="0">
                <a:ea typeface="Calibri" panose="020F0502020204030204" pitchFamily="34" charset="0"/>
              </a:rPr>
              <a:t>. Cela représente                                                  environ 73 000 clients ! </a:t>
            </a:r>
          </a:p>
          <a:p>
            <a:endParaRPr lang="fr-FR" sz="500" dirty="0">
              <a:ea typeface="Calibri" panose="020F0502020204030204" pitchFamily="34" charset="0"/>
            </a:endParaRPr>
          </a:p>
          <a:p>
            <a:r>
              <a:rPr lang="fr-FR" b="1" dirty="0">
                <a:solidFill>
                  <a:schemeClr val="accent4">
                    <a:lumMod val="75000"/>
                  </a:schemeClr>
                </a:solidFill>
                <a:effectLst/>
                <a:ea typeface="Calibri" panose="020F0502020204030204" pitchFamily="34" charset="0"/>
              </a:rPr>
              <a:t>Profitez de l’envoi de cette </a:t>
            </a:r>
            <a:r>
              <a:rPr lang="fr-FR" b="1" dirty="0">
                <a:solidFill>
                  <a:schemeClr val="accent4">
                    <a:lumMod val="75000"/>
                  </a:schemeClr>
                </a:solidFill>
                <a:ea typeface="Calibri" panose="020F0502020204030204" pitchFamily="34" charset="0"/>
              </a:rPr>
              <a:t>Newsletter pour recueillir l’accord Opt-in de vos clients et rebondir sur leurs besoins. </a:t>
            </a:r>
            <a:endParaRPr lang="fr-FR" b="1" dirty="0">
              <a:solidFill>
                <a:schemeClr val="accent4">
                  <a:lumMod val="75000"/>
                </a:schemeClr>
              </a:solidFill>
              <a:effectLst/>
              <a:ea typeface="Calibri" panose="020F0502020204030204" pitchFamily="34" charset="0"/>
            </a:endParaRPr>
          </a:p>
          <a:p>
            <a:pPr marL="0" indent="0">
              <a:buNone/>
            </a:pPr>
            <a:endParaRPr lang="fr-FR" dirty="0">
              <a:effectLst/>
              <a:ea typeface="Calibri" panose="020F0502020204030204" pitchFamily="34" charset="0"/>
            </a:endParaRPr>
          </a:p>
        </p:txBody>
      </p:sp>
      <p:pic>
        <p:nvPicPr>
          <p:cNvPr id="4" name="Image 3">
            <a:extLst>
              <a:ext uri="{FF2B5EF4-FFF2-40B4-BE49-F238E27FC236}">
                <a16:creationId xmlns:a16="http://schemas.microsoft.com/office/drawing/2014/main" id="{164AEBC4-1D66-67E0-117F-5E7AF1256C94}"/>
              </a:ext>
            </a:extLst>
          </p:cNvPr>
          <p:cNvPicPr>
            <a:picLocks noChangeAspect="1"/>
          </p:cNvPicPr>
          <p:nvPr/>
        </p:nvPicPr>
        <p:blipFill>
          <a:blip r:embed="rId8"/>
          <a:stretch>
            <a:fillRect/>
          </a:stretch>
        </p:blipFill>
        <p:spPr>
          <a:xfrm>
            <a:off x="6792501" y="1723140"/>
            <a:ext cx="3003290" cy="4270015"/>
          </a:xfrm>
          <a:prstGeom prst="rect">
            <a:avLst/>
          </a:prstGeom>
          <a:effectLst>
            <a:outerShdw blurRad="50800" dist="38100" dir="8100000" algn="tr" rotWithShape="0">
              <a:prstClr val="black">
                <a:alpha val="40000"/>
              </a:prstClr>
            </a:outerShdw>
          </a:effectLst>
        </p:spPr>
      </p:pic>
      <p:pic>
        <p:nvPicPr>
          <p:cNvPr id="1026" name="Picture 2" descr="Vecteur e-mail professionnel en ligne et l'homme détiennent l'illustration vectorielle de l'enveloppe de courrier message internet">
            <a:extLst>
              <a:ext uri="{FF2B5EF4-FFF2-40B4-BE49-F238E27FC236}">
                <a16:creationId xmlns:a16="http://schemas.microsoft.com/office/drawing/2014/main" id="{F73DB11C-9260-60AC-6556-7EFF6476AB7E}"/>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68447" y="1296641"/>
            <a:ext cx="3507779" cy="2106908"/>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1">
            <a:extLst>
              <a:ext uri="{FF2B5EF4-FFF2-40B4-BE49-F238E27FC236}">
                <a16:creationId xmlns:a16="http://schemas.microsoft.com/office/drawing/2014/main" id="{8B2BC7E9-9F0B-445F-0AF3-EB9C32EDC5F0}"/>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spTree>
    <p:extLst>
      <p:ext uri="{BB962C8B-B14F-4D97-AF65-F5344CB8AC3E}">
        <p14:creationId xmlns:p14="http://schemas.microsoft.com/office/powerpoint/2010/main" val="974344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9364" t="53810" r="66641" b="7484"/>
          <a:stretch/>
        </p:blipFill>
        <p:spPr bwMode="auto">
          <a:xfrm>
            <a:off x="10671399" y="1488639"/>
            <a:ext cx="746461" cy="613392"/>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Ensemble d'icônes de griffonnage, symboles d'entreprise de contour Vecteur gratuit">
            <a:extLst>
              <a:ext uri="{FF2B5EF4-FFF2-40B4-BE49-F238E27FC236}">
                <a16:creationId xmlns:a16="http://schemas.microsoft.com/office/drawing/2014/main" id="{B4675E32-193A-478A-9730-D0E833E3E05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142" t="56021" r="82522" b="13516"/>
          <a:stretch/>
        </p:blipFill>
        <p:spPr bwMode="auto">
          <a:xfrm>
            <a:off x="8794355" y="1609466"/>
            <a:ext cx="664561" cy="3922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714101"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260821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4440088"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6271960"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8103832"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FE86BB2F-8E64-4257-B2DD-814E75A4D142}"/>
              </a:ext>
            </a:extLst>
          </p:cNvPr>
          <p:cNvSpPr/>
          <p:nvPr/>
        </p:nvSpPr>
        <p:spPr>
          <a:xfrm>
            <a:off x="993570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3" name="ZoneTexte 5132">
            <a:extLst>
              <a:ext uri="{FF2B5EF4-FFF2-40B4-BE49-F238E27FC236}">
                <a16:creationId xmlns:a16="http://schemas.microsoft.com/office/drawing/2014/main" id="{298E3582-11F0-4DD4-AFE0-63831E44AD1E}"/>
              </a:ext>
            </a:extLst>
          </p:cNvPr>
          <p:cNvSpPr txBox="1"/>
          <p:nvPr/>
        </p:nvSpPr>
        <p:spPr>
          <a:xfrm>
            <a:off x="710309" y="2529303"/>
            <a:ext cx="1534325"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Nos offres jeunes</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2574035" y="2418833"/>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Actions de marketing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&amp; de com</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4422829" y="2336322"/>
            <a:ext cx="1585466"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Envoyer par email les offres commerciales  à nos clients</a:t>
            </a:r>
          </a:p>
        </p:txBody>
      </p:sp>
      <p:sp>
        <p:nvSpPr>
          <p:cNvPr id="49" name="ZoneTexte 48">
            <a:extLst>
              <a:ext uri="{FF2B5EF4-FFF2-40B4-BE49-F238E27FC236}">
                <a16:creationId xmlns:a16="http://schemas.microsoft.com/office/drawing/2014/main" id="{5FB33449-7F4A-4BD8-BCE9-E9169606FE77}"/>
              </a:ext>
            </a:extLst>
          </p:cNvPr>
          <p:cNvSpPr txBox="1"/>
          <p:nvPr/>
        </p:nvSpPr>
        <p:spPr>
          <a:xfrm>
            <a:off x="6239700" y="2430394"/>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Ambassadeurs jeunes</a:t>
            </a:r>
          </a:p>
        </p:txBody>
      </p:sp>
      <p:sp>
        <p:nvSpPr>
          <p:cNvPr id="50" name="ZoneTexte 49">
            <a:extLst>
              <a:ext uri="{FF2B5EF4-FFF2-40B4-BE49-F238E27FC236}">
                <a16:creationId xmlns:a16="http://schemas.microsoft.com/office/drawing/2014/main" id="{DB34342F-898B-4F4A-B63D-AAEA3F0A876B}"/>
              </a:ext>
            </a:extLst>
          </p:cNvPr>
          <p:cNvSpPr txBox="1"/>
          <p:nvPr/>
        </p:nvSpPr>
        <p:spPr>
          <a:xfrm>
            <a:off x="8086857" y="2418833"/>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écoles &amp; BDE</a:t>
            </a:r>
          </a:p>
        </p:txBody>
      </p:sp>
      <p:sp>
        <p:nvSpPr>
          <p:cNvPr id="51" name="ZoneTexte 50">
            <a:extLst>
              <a:ext uri="{FF2B5EF4-FFF2-40B4-BE49-F238E27FC236}">
                <a16:creationId xmlns:a16="http://schemas.microsoft.com/office/drawing/2014/main" id="{B1D6F53C-1316-40C8-86E5-D1B03D712597}"/>
              </a:ext>
            </a:extLst>
          </p:cNvPr>
          <p:cNvSpPr txBox="1"/>
          <p:nvPr/>
        </p:nvSpPr>
        <p:spPr>
          <a:xfrm>
            <a:off x="9922077" y="2509698"/>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Atelier des décodeurs</a:t>
            </a:r>
          </a:p>
        </p:txBody>
      </p:sp>
      <p:sp>
        <p:nvSpPr>
          <p:cNvPr id="53" name="ZoneTexte 52">
            <a:extLst>
              <a:ext uri="{FF2B5EF4-FFF2-40B4-BE49-F238E27FC236}">
                <a16:creationId xmlns:a16="http://schemas.microsoft.com/office/drawing/2014/main" id="{4FA48F21-8195-4FA0-BBE3-0671111DD476}"/>
              </a:ext>
            </a:extLst>
          </p:cNvPr>
          <p:cNvSpPr txBox="1"/>
          <p:nvPr/>
        </p:nvSpPr>
        <p:spPr>
          <a:xfrm>
            <a:off x="732333" y="3675086"/>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Animation agence</a:t>
            </a:r>
          </a:p>
        </p:txBody>
      </p:sp>
      <p:sp>
        <p:nvSpPr>
          <p:cNvPr id="54" name="ZoneTexte 53">
            <a:extLst>
              <a:ext uri="{FF2B5EF4-FFF2-40B4-BE49-F238E27FC236}">
                <a16:creationId xmlns:a16="http://schemas.microsoft.com/office/drawing/2014/main" id="{039B6BC6-1312-4046-BDDD-CB71A09EBD28}"/>
              </a:ext>
            </a:extLst>
          </p:cNvPr>
          <p:cNvSpPr txBox="1"/>
          <p:nvPr/>
        </p:nvSpPr>
        <p:spPr>
          <a:xfrm>
            <a:off x="2621427" y="3680135"/>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Appel à projets Jeunes</a:t>
            </a:r>
          </a:p>
        </p:txBody>
      </p:sp>
      <p:sp>
        <p:nvSpPr>
          <p:cNvPr id="55" name="ZoneTexte 54">
            <a:extLst>
              <a:ext uri="{FF2B5EF4-FFF2-40B4-BE49-F238E27FC236}">
                <a16:creationId xmlns:a16="http://schemas.microsoft.com/office/drawing/2014/main" id="{9CDDE2AF-A2E7-4967-9BDA-06417EF1A760}"/>
              </a:ext>
            </a:extLst>
          </p:cNvPr>
          <p:cNvSpPr txBox="1"/>
          <p:nvPr/>
        </p:nvSpPr>
        <p:spPr>
          <a:xfrm>
            <a:off x="4440088" y="3574182"/>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En voiture Simone »</a:t>
            </a:r>
          </a:p>
        </p:txBody>
      </p:sp>
      <p:sp>
        <p:nvSpPr>
          <p:cNvPr id="56" name="ZoneTexte 55">
            <a:extLst>
              <a:ext uri="{FF2B5EF4-FFF2-40B4-BE49-F238E27FC236}">
                <a16:creationId xmlns:a16="http://schemas.microsoft.com/office/drawing/2014/main" id="{D486721D-8588-426E-952C-24F5633465F2}"/>
              </a:ext>
            </a:extLst>
          </p:cNvPr>
          <p:cNvSpPr txBox="1"/>
          <p:nvPr/>
        </p:nvSpPr>
        <p:spPr>
          <a:xfrm>
            <a:off x="6257754"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mairies</a:t>
            </a:r>
          </a:p>
        </p:txBody>
      </p:sp>
      <p:sp>
        <p:nvSpPr>
          <p:cNvPr id="57" name="ZoneTexte 56">
            <a:extLst>
              <a:ext uri="{FF2B5EF4-FFF2-40B4-BE49-F238E27FC236}">
                <a16:creationId xmlns:a16="http://schemas.microsoft.com/office/drawing/2014/main" id="{A5C37A2F-47E1-4435-AEC1-12BD41E47F35}"/>
              </a:ext>
            </a:extLst>
          </p:cNvPr>
          <p:cNvSpPr txBox="1"/>
          <p:nvPr/>
        </p:nvSpPr>
        <p:spPr>
          <a:xfrm>
            <a:off x="8099461" y="3711539"/>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Ciblage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Jeunes</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951217"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Et pour aller plus loin…</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894383"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278511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4626731"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6464240"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829842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BFC3A57-3F04-4007-A361-0C998C72CAE2}"/>
              </a:ext>
            </a:extLst>
          </p:cNvPr>
          <p:cNvCxnSpPr>
            <a:cxnSpLocks/>
          </p:cNvCxnSpPr>
          <p:nvPr/>
        </p:nvCxnSpPr>
        <p:spPr>
          <a:xfrm>
            <a:off x="1014465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E34D4CE3-5079-4E43-AD90-EA333E034AB6}"/>
              </a:ext>
            </a:extLst>
          </p:cNvPr>
          <p:cNvCxnSpPr>
            <a:cxnSpLocks/>
          </p:cNvCxnSpPr>
          <p:nvPr/>
        </p:nvCxnSpPr>
        <p:spPr>
          <a:xfrm>
            <a:off x="1014380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8314997"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6468774"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46399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2758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891521"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896641"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2817383"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4599457" y="1482037"/>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6452341" y="14777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8284827"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10159641" y="148925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913841" y="466163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2748426" y="46681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4635990" y="465612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6464245" y="4668190"/>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94" name="ZoneTexte 93">
            <a:extLst>
              <a:ext uri="{FF2B5EF4-FFF2-40B4-BE49-F238E27FC236}">
                <a16:creationId xmlns:a16="http://schemas.microsoft.com/office/drawing/2014/main" id="{4C509D95-6CA7-4E00-BC3E-03E069621119}"/>
              </a:ext>
            </a:extLst>
          </p:cNvPr>
          <p:cNvSpPr txBox="1"/>
          <p:nvPr/>
        </p:nvSpPr>
        <p:spPr>
          <a:xfrm>
            <a:off x="8339823" y="4664133"/>
            <a:ext cx="530915"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11</a:t>
            </a:r>
          </a:p>
        </p:txBody>
      </p:sp>
      <p:sp>
        <p:nvSpPr>
          <p:cNvPr id="96" name="ZoneTexte 95">
            <a:extLst>
              <a:ext uri="{FF2B5EF4-FFF2-40B4-BE49-F238E27FC236}">
                <a16:creationId xmlns:a16="http://schemas.microsoft.com/office/drawing/2014/main" id="{E4ECD001-212B-4CD7-94A0-EEC733EB33AD}"/>
              </a:ext>
            </a:extLst>
          </p:cNvPr>
          <p:cNvSpPr txBox="1"/>
          <p:nvPr/>
        </p:nvSpPr>
        <p:spPr>
          <a:xfrm>
            <a:off x="10135106" y="467044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12</a:t>
            </a:r>
          </a:p>
        </p:txBody>
      </p:sp>
      <p:sp>
        <p:nvSpPr>
          <p:cNvPr id="98" name="Rectangle 97">
            <a:extLst>
              <a:ext uri="{FF2B5EF4-FFF2-40B4-BE49-F238E27FC236}">
                <a16:creationId xmlns:a16="http://schemas.microsoft.com/office/drawing/2014/main" id="{DB59BBA9-BCCD-4B95-8736-891E7499DC1E}"/>
              </a:ext>
            </a:extLst>
          </p:cNvPr>
          <p:cNvSpPr/>
          <p:nvPr/>
        </p:nvSpPr>
        <p:spPr>
          <a:xfrm>
            <a:off x="681768"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Picture 2" descr="Ensemble d'icônes de griffonnage, symboles d'entreprise de contour Vecteur gratuit">
            <a:extLst>
              <a:ext uri="{FF2B5EF4-FFF2-40B4-BE49-F238E27FC236}">
                <a16:creationId xmlns:a16="http://schemas.microsoft.com/office/drawing/2014/main" id="{BEAF2772-D142-4FF5-AC7D-0033B98D0E4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54" t="6655" r="82033" b="46675"/>
          <a:stretch/>
        </p:blipFill>
        <p:spPr bwMode="auto">
          <a:xfrm>
            <a:off x="1460356" y="1474589"/>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nsemble d'icônes de griffonnage, symboles d'entreprise de contour Vecteur gratuit">
            <a:extLst>
              <a:ext uri="{FF2B5EF4-FFF2-40B4-BE49-F238E27FC236}">
                <a16:creationId xmlns:a16="http://schemas.microsoft.com/office/drawing/2014/main" id="{AB26DCED-C71A-4E42-B59F-B322031BCFB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0828" r="68452" b="47404"/>
          <a:stretch/>
        </p:blipFill>
        <p:spPr bwMode="auto">
          <a:xfrm>
            <a:off x="3420582" y="136234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nsemble d'icônes de griffonnage, symboles d'entreprise de contour Vecteur gratuit">
            <a:extLst>
              <a:ext uri="{FF2B5EF4-FFF2-40B4-BE49-F238E27FC236}">
                <a16:creationId xmlns:a16="http://schemas.microsoft.com/office/drawing/2014/main" id="{21D3B8C9-FDBC-4545-BC69-23B2498C06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9875" r="17040" b="52264"/>
          <a:stretch/>
        </p:blipFill>
        <p:spPr bwMode="auto">
          <a:xfrm>
            <a:off x="5213046" y="1385692"/>
            <a:ext cx="620251" cy="6723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nsemble d'icônes de griffonnage, symboles d'entreprise de contour Vecteur gratuit">
            <a:extLst>
              <a:ext uri="{FF2B5EF4-FFF2-40B4-BE49-F238E27FC236}">
                <a16:creationId xmlns:a16="http://schemas.microsoft.com/office/drawing/2014/main" id="{DD19407F-B720-4BB8-BA3F-4F1E5760CB57}"/>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54813" t="48387" r="34467" b="9273"/>
          <a:stretch/>
        </p:blipFill>
        <p:spPr bwMode="auto">
          <a:xfrm>
            <a:off x="7068622" y="1444796"/>
            <a:ext cx="588826" cy="69100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Ensemble d'icônes de griffonnage, symboles d'entreprise de contour Vecteur gratuit">
            <a:extLst>
              <a:ext uri="{FF2B5EF4-FFF2-40B4-BE49-F238E27FC236}">
                <a16:creationId xmlns:a16="http://schemas.microsoft.com/office/drawing/2014/main" id="{025C0864-8EB6-4060-B8C6-2DDCDBDA627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2780" t="4504" r="33847" b="51614"/>
          <a:stretch/>
        </p:blipFill>
        <p:spPr bwMode="auto">
          <a:xfrm>
            <a:off x="1528698" y="4714819"/>
            <a:ext cx="485648" cy="47353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Ensemble d'icônes de griffonnage, symboles d'entreprise de contour Vecteur gratuit">
            <a:extLst>
              <a:ext uri="{FF2B5EF4-FFF2-40B4-BE49-F238E27FC236}">
                <a16:creationId xmlns:a16="http://schemas.microsoft.com/office/drawing/2014/main" id="{9A704696-D190-49C9-8199-393399BEFA2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5369" r="50461" b="47404"/>
          <a:stretch/>
        </p:blipFill>
        <p:spPr bwMode="auto">
          <a:xfrm>
            <a:off x="3332884" y="4581529"/>
            <a:ext cx="708674" cy="781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84665" t="48387" r="2150" b="11217"/>
          <a:stretch/>
        </p:blipFill>
        <p:spPr bwMode="auto">
          <a:xfrm>
            <a:off x="5226376" y="4663293"/>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Ensemble d'icônes de griffonnage, symboles d'entreprise de contour Vecteur gratuit">
            <a:extLst>
              <a:ext uri="{FF2B5EF4-FFF2-40B4-BE49-F238E27FC236}">
                <a16:creationId xmlns:a16="http://schemas.microsoft.com/office/drawing/2014/main" id="{5949D827-B1B8-40A9-8A60-7A9F62BE798B}"/>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85537" t="9868" r="2566" b="53159"/>
          <a:stretch/>
        </p:blipFill>
        <p:spPr bwMode="auto">
          <a:xfrm>
            <a:off x="7030769" y="4706384"/>
            <a:ext cx="613235" cy="56626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70705" t="43328" r="15336"/>
          <a:stretch/>
        </p:blipFill>
        <p:spPr bwMode="auto">
          <a:xfrm>
            <a:off x="8877010"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34649" t="52596" r="49122"/>
          <a:stretch/>
        </p:blipFill>
        <p:spPr bwMode="auto">
          <a:xfrm>
            <a:off x="10671399" y="4733880"/>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4288205"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742744"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728254"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2599389"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2612807"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4439764"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7958663"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6252167"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6295558"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46006"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8123731"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54539"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35" name="Image 34">
            <a:extLst>
              <a:ext uri="{FF2B5EF4-FFF2-40B4-BE49-F238E27FC236}">
                <a16:creationId xmlns:a16="http://schemas.microsoft.com/office/drawing/2014/main" id="{2F4B8882-25ED-236E-CCF8-E5D2AEDB0B2A}"/>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06561" y="725754"/>
            <a:ext cx="1917792" cy="573440"/>
          </a:xfrm>
          <a:prstGeom prst="rect">
            <a:avLst/>
          </a:prstGeom>
        </p:spPr>
      </p:pic>
      <p:pic>
        <p:nvPicPr>
          <p:cNvPr id="37" name="Image 36">
            <a:extLst>
              <a:ext uri="{FF2B5EF4-FFF2-40B4-BE49-F238E27FC236}">
                <a16:creationId xmlns:a16="http://schemas.microsoft.com/office/drawing/2014/main" id="{1D859EDB-DF4C-62F0-AAB9-526E53001D7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9836" y="700271"/>
            <a:ext cx="1804584" cy="600075"/>
          </a:xfrm>
          <a:prstGeom prst="rect">
            <a:avLst/>
          </a:prstGeom>
        </p:spPr>
      </p:pic>
      <p:pic>
        <p:nvPicPr>
          <p:cNvPr id="39" name="Image 38">
            <a:extLst>
              <a:ext uri="{FF2B5EF4-FFF2-40B4-BE49-F238E27FC236}">
                <a16:creationId xmlns:a16="http://schemas.microsoft.com/office/drawing/2014/main" id="{A0C0DB73-04F6-B775-7B8E-F9771756DC9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4253370" y="680069"/>
            <a:ext cx="1857357" cy="624248"/>
          </a:xfrm>
          <a:prstGeom prst="rect">
            <a:avLst/>
          </a:prstGeom>
        </p:spPr>
      </p:pic>
      <p:pic>
        <p:nvPicPr>
          <p:cNvPr id="41" name="Image 40">
            <a:extLst>
              <a:ext uri="{FF2B5EF4-FFF2-40B4-BE49-F238E27FC236}">
                <a16:creationId xmlns:a16="http://schemas.microsoft.com/office/drawing/2014/main" id="{A2878D27-E0E7-2840-3E32-E9D53E3B5D0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78240" y="725754"/>
            <a:ext cx="1734393" cy="571345"/>
          </a:xfrm>
          <a:prstGeom prst="rect">
            <a:avLst/>
          </a:prstGeom>
        </p:spPr>
      </p:pic>
      <p:pic>
        <p:nvPicPr>
          <p:cNvPr id="43" name="Image 42">
            <a:extLst>
              <a:ext uri="{FF2B5EF4-FFF2-40B4-BE49-F238E27FC236}">
                <a16:creationId xmlns:a16="http://schemas.microsoft.com/office/drawing/2014/main" id="{69948E37-096C-505B-C509-8B609F197B1E}"/>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004006" y="725754"/>
            <a:ext cx="1764065" cy="575286"/>
          </a:xfrm>
          <a:prstGeom prst="rect">
            <a:avLst/>
          </a:prstGeom>
        </p:spPr>
      </p:pic>
      <p:pic>
        <p:nvPicPr>
          <p:cNvPr id="45" name="Image 44">
            <a:extLst>
              <a:ext uri="{FF2B5EF4-FFF2-40B4-BE49-F238E27FC236}">
                <a16:creationId xmlns:a16="http://schemas.microsoft.com/office/drawing/2014/main" id="{FDBA5634-7717-CC5D-797D-335A288F9627}"/>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811381" y="775967"/>
            <a:ext cx="1871439" cy="514925"/>
          </a:xfrm>
          <a:prstGeom prst="rect">
            <a:avLst/>
          </a:prstGeom>
        </p:spPr>
      </p:pic>
      <p:pic>
        <p:nvPicPr>
          <p:cNvPr id="59" name="Image 58">
            <a:extLst>
              <a:ext uri="{FF2B5EF4-FFF2-40B4-BE49-F238E27FC236}">
                <a16:creationId xmlns:a16="http://schemas.microsoft.com/office/drawing/2014/main" id="{EF107A6E-37A8-ABFC-F4FA-0695FF9C4D1E}"/>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467951" y="5426010"/>
            <a:ext cx="1942654" cy="714375"/>
          </a:xfrm>
          <a:prstGeom prst="rect">
            <a:avLst/>
          </a:prstGeom>
        </p:spPr>
      </p:pic>
      <p:pic>
        <p:nvPicPr>
          <p:cNvPr id="61" name="Image 60">
            <a:extLst>
              <a:ext uri="{FF2B5EF4-FFF2-40B4-BE49-F238E27FC236}">
                <a16:creationId xmlns:a16="http://schemas.microsoft.com/office/drawing/2014/main" id="{2218B4C4-8EF6-88E4-FDDC-482E82B87392}"/>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2434203" y="5418900"/>
            <a:ext cx="1856304" cy="799294"/>
          </a:xfrm>
          <a:prstGeom prst="rect">
            <a:avLst/>
          </a:prstGeom>
        </p:spPr>
      </p:pic>
      <p:pic>
        <p:nvPicPr>
          <p:cNvPr id="97" name="Image 96">
            <a:extLst>
              <a:ext uri="{FF2B5EF4-FFF2-40B4-BE49-F238E27FC236}">
                <a16:creationId xmlns:a16="http://schemas.microsoft.com/office/drawing/2014/main" id="{9C7EAC1C-7D93-EDC5-B87E-3C7E5D2F452D}"/>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4189749" y="5415061"/>
            <a:ext cx="1939227" cy="733571"/>
          </a:xfrm>
          <a:prstGeom prst="rect">
            <a:avLst/>
          </a:prstGeom>
        </p:spPr>
      </p:pic>
      <p:pic>
        <p:nvPicPr>
          <p:cNvPr id="104" name="Image 103">
            <a:extLst>
              <a:ext uri="{FF2B5EF4-FFF2-40B4-BE49-F238E27FC236}">
                <a16:creationId xmlns:a16="http://schemas.microsoft.com/office/drawing/2014/main" id="{E216B8A9-49BC-E21A-EF47-F6EACF61BE9C}"/>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6036092" y="5411764"/>
            <a:ext cx="1912614" cy="790575"/>
          </a:xfrm>
          <a:prstGeom prst="rect">
            <a:avLst/>
          </a:prstGeom>
        </p:spPr>
      </p:pic>
      <p:pic>
        <p:nvPicPr>
          <p:cNvPr id="106" name="Image 105">
            <a:extLst>
              <a:ext uri="{FF2B5EF4-FFF2-40B4-BE49-F238E27FC236}">
                <a16:creationId xmlns:a16="http://schemas.microsoft.com/office/drawing/2014/main" id="{E5B5C2CF-4461-216D-3579-41D7904648DD}"/>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7909267" y="5420801"/>
            <a:ext cx="1968095" cy="827744"/>
          </a:xfrm>
          <a:prstGeom prst="rect">
            <a:avLst/>
          </a:prstGeom>
        </p:spPr>
      </p:pic>
      <p:pic>
        <p:nvPicPr>
          <p:cNvPr id="108" name="Image 107">
            <a:extLst>
              <a:ext uri="{FF2B5EF4-FFF2-40B4-BE49-F238E27FC236}">
                <a16:creationId xmlns:a16="http://schemas.microsoft.com/office/drawing/2014/main" id="{56E00DAB-E15B-7A7F-A076-8576183AD9CB}"/>
              </a:ext>
            </a:extLst>
          </p:cNvPr>
          <p:cNvPicPr>
            <a:picLocks noChangeAspect="1"/>
          </p:cNvPicPr>
          <p:nvPr/>
        </p:nvPicPr>
        <p:blipFill>
          <a:blip r:embed="rId25">
            <a:clrChange>
              <a:clrFrom>
                <a:srgbClr val="FFFFFF"/>
              </a:clrFrom>
              <a:clrTo>
                <a:srgbClr val="FFFFFF">
                  <a:alpha val="0"/>
                </a:srgbClr>
              </a:clrTo>
            </a:clrChange>
          </a:blip>
          <a:stretch>
            <a:fillRect/>
          </a:stretch>
        </p:blipFill>
        <p:spPr>
          <a:xfrm>
            <a:off x="9605787" y="5401777"/>
            <a:ext cx="2024429" cy="771525"/>
          </a:xfrm>
          <a:prstGeom prst="rect">
            <a:avLst/>
          </a:prstGeom>
        </p:spPr>
      </p:pic>
      <p:sp>
        <p:nvSpPr>
          <p:cNvPr id="13" name="Rectangle : coins arrondis 12">
            <a:hlinkClick r:id="rId26" action="ppaction://hlinksldjump"/>
            <a:extLst>
              <a:ext uri="{FF2B5EF4-FFF2-40B4-BE49-F238E27FC236}">
                <a16:creationId xmlns:a16="http://schemas.microsoft.com/office/drawing/2014/main" id="{C8D359EF-9202-4D52-93F0-68AC7DFA9CA8}"/>
              </a:ext>
            </a:extLst>
          </p:cNvPr>
          <p:cNvSpPr/>
          <p:nvPr/>
        </p:nvSpPr>
        <p:spPr>
          <a:xfrm>
            <a:off x="693920" y="573891"/>
            <a:ext cx="1645951" cy="2909203"/>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Rectangle : coins arrondis 122">
            <a:hlinkClick r:id="rId27" action="ppaction://hlinksldjump"/>
            <a:extLst>
              <a:ext uri="{FF2B5EF4-FFF2-40B4-BE49-F238E27FC236}">
                <a16:creationId xmlns:a16="http://schemas.microsoft.com/office/drawing/2014/main" id="{DC435111-59D7-46BF-B5B1-46C551AC9DAE}"/>
              </a:ext>
            </a:extLst>
          </p:cNvPr>
          <p:cNvSpPr/>
          <p:nvPr/>
        </p:nvSpPr>
        <p:spPr>
          <a:xfrm>
            <a:off x="2543798" y="677095"/>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Rectangle : coins arrondis 123">
            <a:hlinkClick r:id="rId28" action="ppaction://hlinksldjump"/>
            <a:extLst>
              <a:ext uri="{FF2B5EF4-FFF2-40B4-BE49-F238E27FC236}">
                <a16:creationId xmlns:a16="http://schemas.microsoft.com/office/drawing/2014/main" id="{AC3D31A7-6DFE-48FD-BA40-8038584F0455}"/>
              </a:ext>
            </a:extLst>
          </p:cNvPr>
          <p:cNvSpPr/>
          <p:nvPr/>
        </p:nvSpPr>
        <p:spPr>
          <a:xfrm>
            <a:off x="4429515" y="6519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Rectangle : coins arrondis 124">
            <a:hlinkClick r:id="rId29" action="ppaction://hlinksldjump"/>
            <a:extLst>
              <a:ext uri="{FF2B5EF4-FFF2-40B4-BE49-F238E27FC236}">
                <a16:creationId xmlns:a16="http://schemas.microsoft.com/office/drawing/2014/main" id="{CB06868C-1E5F-4083-9F59-76D9B065E3E4}"/>
              </a:ext>
            </a:extLst>
          </p:cNvPr>
          <p:cNvSpPr/>
          <p:nvPr/>
        </p:nvSpPr>
        <p:spPr>
          <a:xfrm>
            <a:off x="6221213" y="7537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Rectangle : coins arrondis 125">
            <a:hlinkClick r:id="rId30" action="ppaction://hlinksldjump"/>
            <a:extLst>
              <a:ext uri="{FF2B5EF4-FFF2-40B4-BE49-F238E27FC236}">
                <a16:creationId xmlns:a16="http://schemas.microsoft.com/office/drawing/2014/main" id="{B206E255-F52B-4C0A-97FD-8A3D13178AF7}"/>
              </a:ext>
            </a:extLst>
          </p:cNvPr>
          <p:cNvSpPr/>
          <p:nvPr/>
        </p:nvSpPr>
        <p:spPr>
          <a:xfrm>
            <a:off x="8033874" y="737576"/>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Rectangle : coins arrondis 126">
            <a:hlinkClick r:id="rId31" action="ppaction://hlinksldjump"/>
            <a:extLst>
              <a:ext uri="{FF2B5EF4-FFF2-40B4-BE49-F238E27FC236}">
                <a16:creationId xmlns:a16="http://schemas.microsoft.com/office/drawing/2014/main" id="{5D6F8A37-30D0-4D16-98C4-178170A2DE44}"/>
              </a:ext>
            </a:extLst>
          </p:cNvPr>
          <p:cNvSpPr/>
          <p:nvPr/>
        </p:nvSpPr>
        <p:spPr>
          <a:xfrm>
            <a:off x="9879082" y="757874"/>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Rectangle : coins arrondis 127">
            <a:hlinkClick r:id="rId32" action="ppaction://hlinksldjump"/>
            <a:extLst>
              <a:ext uri="{FF2B5EF4-FFF2-40B4-BE49-F238E27FC236}">
                <a16:creationId xmlns:a16="http://schemas.microsoft.com/office/drawing/2014/main" id="{9CFC4F73-AC66-4140-93FC-1F31D8902C25}"/>
              </a:ext>
            </a:extLst>
          </p:cNvPr>
          <p:cNvSpPr/>
          <p:nvPr/>
        </p:nvSpPr>
        <p:spPr>
          <a:xfrm>
            <a:off x="734164" y="3409514"/>
            <a:ext cx="1645951" cy="2577176"/>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Rectangle : coins arrondis 128">
            <a:hlinkClick r:id="rId33" action="ppaction://hlinksldjump"/>
            <a:extLst>
              <a:ext uri="{FF2B5EF4-FFF2-40B4-BE49-F238E27FC236}">
                <a16:creationId xmlns:a16="http://schemas.microsoft.com/office/drawing/2014/main" id="{BEC07B6F-DB4C-4011-9ADE-91E8893011B8}"/>
              </a:ext>
            </a:extLst>
          </p:cNvPr>
          <p:cNvSpPr/>
          <p:nvPr/>
        </p:nvSpPr>
        <p:spPr>
          <a:xfrm>
            <a:off x="2602927" y="3387003"/>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 coins arrondis 129">
            <a:hlinkClick r:id="rId34" action="ppaction://hlinksldjump"/>
            <a:extLst>
              <a:ext uri="{FF2B5EF4-FFF2-40B4-BE49-F238E27FC236}">
                <a16:creationId xmlns:a16="http://schemas.microsoft.com/office/drawing/2014/main" id="{989FAFA8-B591-4382-8167-9A0B5F546E83}"/>
              </a:ext>
            </a:extLst>
          </p:cNvPr>
          <p:cNvSpPr/>
          <p:nvPr/>
        </p:nvSpPr>
        <p:spPr>
          <a:xfrm>
            <a:off x="4415795" y="339921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 coins arrondis 130">
            <a:hlinkClick r:id="rId35" action="ppaction://hlinksldjump"/>
            <a:extLst>
              <a:ext uri="{FF2B5EF4-FFF2-40B4-BE49-F238E27FC236}">
                <a16:creationId xmlns:a16="http://schemas.microsoft.com/office/drawing/2014/main" id="{8D3D4D1E-1EAE-435B-AEEA-E62534B457A8}"/>
              </a:ext>
            </a:extLst>
          </p:cNvPr>
          <p:cNvSpPr/>
          <p:nvPr/>
        </p:nvSpPr>
        <p:spPr>
          <a:xfrm>
            <a:off x="6312712" y="3410994"/>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Rectangle : coins arrondis 131">
            <a:hlinkClick r:id="rId36" action="ppaction://hlinksldjump"/>
            <a:extLst>
              <a:ext uri="{FF2B5EF4-FFF2-40B4-BE49-F238E27FC236}">
                <a16:creationId xmlns:a16="http://schemas.microsoft.com/office/drawing/2014/main" id="{AF4E1EC6-F242-4192-AB03-0FD0980955F4}"/>
              </a:ext>
            </a:extLst>
          </p:cNvPr>
          <p:cNvSpPr/>
          <p:nvPr/>
        </p:nvSpPr>
        <p:spPr>
          <a:xfrm>
            <a:off x="8064517" y="3409423"/>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Rectangle : coins arrondis 132">
            <a:hlinkClick r:id="rId37" action="ppaction://hlinksldjump"/>
            <a:extLst>
              <a:ext uri="{FF2B5EF4-FFF2-40B4-BE49-F238E27FC236}">
                <a16:creationId xmlns:a16="http://schemas.microsoft.com/office/drawing/2014/main" id="{881E609B-5A6D-411A-9B63-16F8387E54AE}"/>
              </a:ext>
            </a:extLst>
          </p:cNvPr>
          <p:cNvSpPr/>
          <p:nvPr/>
        </p:nvSpPr>
        <p:spPr>
          <a:xfrm>
            <a:off x="9874304" y="344130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9" name="Image 138">
            <a:extLst>
              <a:ext uri="{FF2B5EF4-FFF2-40B4-BE49-F238E27FC236}">
                <a16:creationId xmlns:a16="http://schemas.microsoft.com/office/drawing/2014/main" id="{3DDB7851-428E-8AD5-6DCA-2CF14E5E10C4}"/>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97236"/>
            <a:ext cx="2218521" cy="1322321"/>
          </a:xfrm>
          <a:prstGeom prst="rect">
            <a:avLst/>
          </a:prstGeom>
        </p:spPr>
      </p:pic>
      <p:pic>
        <p:nvPicPr>
          <p:cNvPr id="6" name="Image 5">
            <a:extLst>
              <a:ext uri="{FF2B5EF4-FFF2-40B4-BE49-F238E27FC236}">
                <a16:creationId xmlns:a16="http://schemas.microsoft.com/office/drawing/2014/main" id="{9F1E2F41-ABC2-6D16-2919-2278B59FF1D7}"/>
              </a:ext>
            </a:extLst>
          </p:cNvPr>
          <p:cNvPicPr>
            <a:picLocks noChangeAspect="1"/>
          </p:cNvPicPr>
          <p:nvPr/>
        </p:nvPicPr>
        <p:blipFill>
          <a:blip r:embed="rId39">
            <a:duotone>
              <a:schemeClr val="bg2">
                <a:shade val="45000"/>
                <a:satMod val="135000"/>
              </a:schemeClr>
              <a:prstClr val="white"/>
            </a:duotone>
            <a:extLst>
              <a:ext uri="{BEBA8EAE-BF5A-486C-A8C5-ECC9F3942E4B}">
                <a14:imgProps xmlns:a14="http://schemas.microsoft.com/office/drawing/2010/main">
                  <a14:imgLayer r:embed="rId40">
                    <a14:imgEffect>
                      <a14:artisticBlur/>
                    </a14:imgEffect>
                    <a14:imgEffect>
                      <a14:saturation sat="0"/>
                    </a14:imgEffect>
                  </a14:imgLayer>
                </a14:imgProps>
              </a:ext>
            </a:extLst>
          </a:blip>
          <a:stretch>
            <a:fillRect/>
          </a:stretch>
        </p:blipFill>
        <p:spPr>
          <a:xfrm>
            <a:off x="654036" y="806171"/>
            <a:ext cx="10960263" cy="5283171"/>
          </a:xfrm>
          <a:prstGeom prst="rect">
            <a:avLst/>
          </a:prstGeom>
        </p:spPr>
      </p:pic>
      <p:sp>
        <p:nvSpPr>
          <p:cNvPr id="9" name="Rectangle 8">
            <a:extLst>
              <a:ext uri="{FF2B5EF4-FFF2-40B4-BE49-F238E27FC236}">
                <a16:creationId xmlns:a16="http://schemas.microsoft.com/office/drawing/2014/main" id="{F5EB91D4-A77F-4BE9-7C46-6221C143AA73}"/>
              </a:ext>
            </a:extLst>
          </p:cNvPr>
          <p:cNvSpPr/>
          <p:nvPr/>
        </p:nvSpPr>
        <p:spPr>
          <a:xfrm>
            <a:off x="561785" y="727917"/>
            <a:ext cx="11052514" cy="5382659"/>
          </a:xfrm>
          <a:prstGeom prst="rect">
            <a:avLst/>
          </a:prstGeom>
          <a:solidFill>
            <a:srgbClr val="FFFFFF">
              <a:alpha val="6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507F6134-42CD-90B1-DF41-602E5EB5DE3D}"/>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89881"/>
            <a:ext cx="2218521" cy="1322321"/>
          </a:xfrm>
          <a:prstGeom prst="rect">
            <a:avLst/>
          </a:prstGeom>
        </p:spPr>
      </p:pic>
      <p:pic>
        <p:nvPicPr>
          <p:cNvPr id="4" name="Image 3">
            <a:extLst>
              <a:ext uri="{FF2B5EF4-FFF2-40B4-BE49-F238E27FC236}">
                <a16:creationId xmlns:a16="http://schemas.microsoft.com/office/drawing/2014/main" id="{45F73F84-AB94-E487-FA47-6C7CF32F8DC6}"/>
              </a:ext>
            </a:extLst>
          </p:cNvPr>
          <p:cNvPicPr>
            <a:picLocks noChangeAspect="1"/>
          </p:cNvPicPr>
          <p:nvPr/>
        </p:nvPicPr>
        <p:blipFill>
          <a:blip r:embed="rId41">
            <a:clrChange>
              <a:clrFrom>
                <a:srgbClr val="FFFFFF"/>
              </a:clrFrom>
              <a:clrTo>
                <a:srgbClr val="FFFFFF">
                  <a:alpha val="0"/>
                </a:srgbClr>
              </a:clrTo>
            </a:clrChange>
          </a:blip>
          <a:stretch>
            <a:fillRect/>
          </a:stretch>
        </p:blipFill>
        <p:spPr>
          <a:xfrm>
            <a:off x="4309193" y="789477"/>
            <a:ext cx="1804979" cy="2590262"/>
          </a:xfrm>
          <a:prstGeom prst="rect">
            <a:avLst/>
          </a:prstGeom>
        </p:spPr>
      </p:pic>
      <p:grpSp>
        <p:nvGrpSpPr>
          <p:cNvPr id="8" name="Groupe 7">
            <a:extLst>
              <a:ext uri="{FF2B5EF4-FFF2-40B4-BE49-F238E27FC236}">
                <a16:creationId xmlns:a16="http://schemas.microsoft.com/office/drawing/2014/main" id="{F1AC8DA8-698A-D9B0-9F95-9B4905DE8B59}"/>
              </a:ext>
            </a:extLst>
          </p:cNvPr>
          <p:cNvGrpSpPr/>
          <p:nvPr/>
        </p:nvGrpSpPr>
        <p:grpSpPr>
          <a:xfrm>
            <a:off x="10872144" y="158144"/>
            <a:ext cx="1100148" cy="1285089"/>
            <a:chOff x="-2188878" y="1439576"/>
            <a:chExt cx="1100148" cy="1285089"/>
          </a:xfrm>
        </p:grpSpPr>
        <p:pic>
          <p:nvPicPr>
            <p:cNvPr id="10" name="Picture 4" descr="Splash aquarelle avec illustration mixte blanc, rouge, orange sur blanc. Vecteur gratuit">
              <a:extLst>
                <a:ext uri="{FF2B5EF4-FFF2-40B4-BE49-F238E27FC236}">
                  <a16:creationId xmlns:a16="http://schemas.microsoft.com/office/drawing/2014/main" id="{EFF6712B-440B-A2BA-5D1C-3A6C3CE7281A}"/>
                </a:ext>
              </a:extLst>
            </p:cNvPr>
            <p:cNvPicPr>
              <a:picLocks noChangeAspect="1" noChangeArrowheads="1"/>
            </p:cNvPicPr>
            <p:nvPr/>
          </p:nvPicPr>
          <p:blipFill rotWithShape="1">
            <a:blip r:embed="rId42">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0B93CA03-8292-B7B4-FD36-C72781FBC037}"/>
                </a:ext>
              </a:extLst>
            </p:cNvPr>
            <p:cNvGrpSpPr/>
            <p:nvPr/>
          </p:nvGrpSpPr>
          <p:grpSpPr>
            <a:xfrm>
              <a:off x="-1980670" y="1805906"/>
              <a:ext cx="572484" cy="495254"/>
              <a:chOff x="11392866" y="540878"/>
              <a:chExt cx="572484" cy="495254"/>
            </a:xfrm>
          </p:grpSpPr>
          <p:pic>
            <p:nvPicPr>
              <p:cNvPr id="15" name="Image 14">
                <a:hlinkClick r:id="rId26" action="ppaction://hlinksldjump"/>
                <a:extLst>
                  <a:ext uri="{FF2B5EF4-FFF2-40B4-BE49-F238E27FC236}">
                    <a16:creationId xmlns:a16="http://schemas.microsoft.com/office/drawing/2014/main" id="{2B6A5889-9DD0-A823-E33B-884CCFC4036F}"/>
                  </a:ext>
                </a:extLst>
              </p:cNvPr>
              <p:cNvPicPr>
                <a:picLocks noChangeAspect="1"/>
              </p:cNvPicPr>
              <p:nvPr/>
            </p:nvPicPr>
            <p:blipFill>
              <a:blip r:embed="rId4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6" name="Image 15">
                <a:hlinkClick r:id="rId26" action="ppaction://hlinksldjump"/>
                <a:extLst>
                  <a:ext uri="{FF2B5EF4-FFF2-40B4-BE49-F238E27FC236}">
                    <a16:creationId xmlns:a16="http://schemas.microsoft.com/office/drawing/2014/main" id="{F56F38C4-CAB3-CD5E-2F43-80AD36FC814E}"/>
                  </a:ext>
                </a:extLst>
              </p:cNvPr>
              <p:cNvPicPr>
                <a:picLocks noChangeAspect="1"/>
              </p:cNvPicPr>
              <p:nvPr/>
            </p:nvPicPr>
            <p:blipFill>
              <a:blip r:embed="rId4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grpSp>
        <p:nvGrpSpPr>
          <p:cNvPr id="17" name="Groupe 16">
            <a:extLst>
              <a:ext uri="{FF2B5EF4-FFF2-40B4-BE49-F238E27FC236}">
                <a16:creationId xmlns:a16="http://schemas.microsoft.com/office/drawing/2014/main" id="{3FD319BA-B030-7E78-1346-3EFC8CC5A63A}"/>
              </a:ext>
            </a:extLst>
          </p:cNvPr>
          <p:cNvGrpSpPr/>
          <p:nvPr/>
        </p:nvGrpSpPr>
        <p:grpSpPr>
          <a:xfrm>
            <a:off x="167247" y="5681872"/>
            <a:ext cx="1235597" cy="1050101"/>
            <a:chOff x="10686437" y="224082"/>
            <a:chExt cx="1235597" cy="1050101"/>
          </a:xfrm>
        </p:grpSpPr>
        <p:sp>
          <p:nvSpPr>
            <p:cNvPr id="18" name="Phylactère : pensées 17">
              <a:extLst>
                <a:ext uri="{FF2B5EF4-FFF2-40B4-BE49-F238E27FC236}">
                  <a16:creationId xmlns:a16="http://schemas.microsoft.com/office/drawing/2014/main" id="{32ABF90B-6319-17F1-3583-998463666018}"/>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AFB4684B-10F9-6B24-9460-19A7E5392680}"/>
                </a:ext>
              </a:extLst>
            </p:cNvPr>
            <p:cNvPicPr>
              <a:picLocks noChangeAspect="1"/>
            </p:cNvPicPr>
            <p:nvPr/>
          </p:nvPicPr>
          <p:blipFill>
            <a:blip r:embed="rId4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294820436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e 20">
            <a:extLst>
              <a:ext uri="{FF2B5EF4-FFF2-40B4-BE49-F238E27FC236}">
                <a16:creationId xmlns:a16="http://schemas.microsoft.com/office/drawing/2014/main" id="{FBF0DFC3-C9DB-3DC8-EF10-D70F82E4C557}"/>
              </a:ext>
            </a:extLst>
          </p:cNvPr>
          <p:cNvGrpSpPr/>
          <p:nvPr/>
        </p:nvGrpSpPr>
        <p:grpSpPr>
          <a:xfrm>
            <a:off x="10043625" y="1959877"/>
            <a:ext cx="1787304" cy="3617876"/>
            <a:chOff x="7778496" y="1594204"/>
            <a:chExt cx="2784259" cy="5635920"/>
          </a:xfrm>
        </p:grpSpPr>
        <p:pic>
          <p:nvPicPr>
            <p:cNvPr id="14" name="Image 13">
              <a:hlinkClick r:id="" action="ppaction://noaction"/>
              <a:extLst>
                <a:ext uri="{FF2B5EF4-FFF2-40B4-BE49-F238E27FC236}">
                  <a16:creationId xmlns:a16="http://schemas.microsoft.com/office/drawing/2014/main" id="{C8139410-1D11-DC27-167D-6D894C2F201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78496" y="1594204"/>
              <a:ext cx="2687002" cy="1790065"/>
            </a:xfrm>
            <a:prstGeom prst="rect">
              <a:avLst/>
            </a:prstGeom>
            <a:noFill/>
            <a:ln>
              <a:noFill/>
            </a:ln>
          </p:spPr>
        </p:pic>
        <p:pic>
          <p:nvPicPr>
            <p:cNvPr id="16" name="Image 15">
              <a:extLst>
                <a:ext uri="{FF2B5EF4-FFF2-40B4-BE49-F238E27FC236}">
                  <a16:creationId xmlns:a16="http://schemas.microsoft.com/office/drawing/2014/main" id="{5DE881AE-74FF-32DA-9E55-B5B6F6BB9316}"/>
                </a:ext>
              </a:extLst>
            </p:cNvPr>
            <p:cNvPicPr>
              <a:picLocks noChangeAspect="1"/>
            </p:cNvPicPr>
            <p:nvPr/>
          </p:nvPicPr>
          <p:blipFill>
            <a:blip r:embed="rId3"/>
            <a:stretch>
              <a:fillRect/>
            </a:stretch>
          </p:blipFill>
          <p:spPr>
            <a:xfrm>
              <a:off x="7778496" y="3393404"/>
              <a:ext cx="2784259" cy="1706682"/>
            </a:xfrm>
            <a:prstGeom prst="rect">
              <a:avLst/>
            </a:prstGeom>
          </p:spPr>
        </p:pic>
        <p:pic>
          <p:nvPicPr>
            <p:cNvPr id="18" name="Image 17">
              <a:extLst>
                <a:ext uri="{FF2B5EF4-FFF2-40B4-BE49-F238E27FC236}">
                  <a16:creationId xmlns:a16="http://schemas.microsoft.com/office/drawing/2014/main" id="{4BED2218-5008-0739-466F-B3D00CBC95E5}"/>
                </a:ext>
              </a:extLst>
            </p:cNvPr>
            <p:cNvPicPr>
              <a:picLocks noChangeAspect="1"/>
            </p:cNvPicPr>
            <p:nvPr/>
          </p:nvPicPr>
          <p:blipFill>
            <a:blip r:embed="rId4"/>
            <a:stretch>
              <a:fillRect/>
            </a:stretch>
          </p:blipFill>
          <p:spPr>
            <a:xfrm>
              <a:off x="7778496" y="5087858"/>
              <a:ext cx="2784259" cy="1571857"/>
            </a:xfrm>
            <a:prstGeom prst="rect">
              <a:avLst/>
            </a:prstGeom>
          </p:spPr>
        </p:pic>
        <p:pic>
          <p:nvPicPr>
            <p:cNvPr id="20" name="Image 19">
              <a:extLst>
                <a:ext uri="{FF2B5EF4-FFF2-40B4-BE49-F238E27FC236}">
                  <a16:creationId xmlns:a16="http://schemas.microsoft.com/office/drawing/2014/main" id="{6FE35B06-3572-695C-C256-49F0158D2B6C}"/>
                </a:ext>
              </a:extLst>
            </p:cNvPr>
            <p:cNvPicPr>
              <a:picLocks noChangeAspect="1"/>
            </p:cNvPicPr>
            <p:nvPr/>
          </p:nvPicPr>
          <p:blipFill>
            <a:blip r:embed="rId5"/>
            <a:stretch>
              <a:fillRect/>
            </a:stretch>
          </p:blipFill>
          <p:spPr>
            <a:xfrm>
              <a:off x="7778496" y="6647591"/>
              <a:ext cx="2784259" cy="582533"/>
            </a:xfrm>
            <a:prstGeom prst="rect">
              <a:avLst/>
            </a:prstGeom>
          </p:spPr>
        </p:pic>
      </p:grpSp>
      <p:sp>
        <p:nvSpPr>
          <p:cNvPr id="23" name="Rectangle 22">
            <a:extLst>
              <a:ext uri="{FF2B5EF4-FFF2-40B4-BE49-F238E27FC236}">
                <a16:creationId xmlns:a16="http://schemas.microsoft.com/office/drawing/2014/main" id="{998FB880-A924-B9F6-0565-2E82424E679B}"/>
              </a:ext>
            </a:extLst>
          </p:cNvPr>
          <p:cNvSpPr/>
          <p:nvPr/>
        </p:nvSpPr>
        <p:spPr>
          <a:xfrm>
            <a:off x="9964751" y="1897172"/>
            <a:ext cx="1866178" cy="3788859"/>
          </a:xfrm>
          <a:custGeom>
            <a:avLst/>
            <a:gdLst>
              <a:gd name="connsiteX0" fmla="*/ 0 w 1866178"/>
              <a:gd name="connsiteY0" fmla="*/ 0 h 3788859"/>
              <a:gd name="connsiteX1" fmla="*/ 584736 w 1866178"/>
              <a:gd name="connsiteY1" fmla="*/ 0 h 3788859"/>
              <a:gd name="connsiteX2" fmla="*/ 1188133 w 1866178"/>
              <a:gd name="connsiteY2" fmla="*/ 0 h 3788859"/>
              <a:gd name="connsiteX3" fmla="*/ 1866178 w 1866178"/>
              <a:gd name="connsiteY3" fmla="*/ 0 h 3788859"/>
              <a:gd name="connsiteX4" fmla="*/ 1866178 w 1866178"/>
              <a:gd name="connsiteY4" fmla="*/ 669365 h 3788859"/>
              <a:gd name="connsiteX5" fmla="*/ 1866178 w 1866178"/>
              <a:gd name="connsiteY5" fmla="*/ 1262953 h 3788859"/>
              <a:gd name="connsiteX6" fmla="*/ 1866178 w 1866178"/>
              <a:gd name="connsiteY6" fmla="*/ 1932318 h 3788859"/>
              <a:gd name="connsiteX7" fmla="*/ 1866178 w 1866178"/>
              <a:gd name="connsiteY7" fmla="*/ 2525906 h 3788859"/>
              <a:gd name="connsiteX8" fmla="*/ 1866178 w 1866178"/>
              <a:gd name="connsiteY8" fmla="*/ 3157382 h 3788859"/>
              <a:gd name="connsiteX9" fmla="*/ 1866178 w 1866178"/>
              <a:gd name="connsiteY9" fmla="*/ 3788859 h 3788859"/>
              <a:gd name="connsiteX10" fmla="*/ 1244119 w 1866178"/>
              <a:gd name="connsiteY10" fmla="*/ 3788859 h 3788859"/>
              <a:gd name="connsiteX11" fmla="*/ 603398 w 1866178"/>
              <a:gd name="connsiteY11" fmla="*/ 3788859 h 3788859"/>
              <a:gd name="connsiteX12" fmla="*/ 0 w 1866178"/>
              <a:gd name="connsiteY12" fmla="*/ 3788859 h 3788859"/>
              <a:gd name="connsiteX13" fmla="*/ 0 w 1866178"/>
              <a:gd name="connsiteY13" fmla="*/ 3271048 h 3788859"/>
              <a:gd name="connsiteX14" fmla="*/ 0 w 1866178"/>
              <a:gd name="connsiteY14" fmla="*/ 2563795 h 3788859"/>
              <a:gd name="connsiteX15" fmla="*/ 0 w 1866178"/>
              <a:gd name="connsiteY15" fmla="*/ 1932318 h 3788859"/>
              <a:gd name="connsiteX16" fmla="*/ 0 w 1866178"/>
              <a:gd name="connsiteY16" fmla="*/ 1338730 h 3788859"/>
              <a:gd name="connsiteX17" fmla="*/ 0 w 1866178"/>
              <a:gd name="connsiteY17" fmla="*/ 707254 h 3788859"/>
              <a:gd name="connsiteX18" fmla="*/ 0 w 1866178"/>
              <a:gd name="connsiteY18" fmla="*/ 0 h 378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66178" h="3788859" extrusionOk="0">
                <a:moveTo>
                  <a:pt x="0" y="0"/>
                </a:moveTo>
                <a:cubicBezTo>
                  <a:pt x="204486" y="4619"/>
                  <a:pt x="294132" y="18694"/>
                  <a:pt x="584736" y="0"/>
                </a:cubicBezTo>
                <a:cubicBezTo>
                  <a:pt x="875340" y="-18694"/>
                  <a:pt x="982588" y="22838"/>
                  <a:pt x="1188133" y="0"/>
                </a:cubicBezTo>
                <a:cubicBezTo>
                  <a:pt x="1393678" y="-22838"/>
                  <a:pt x="1585145" y="-27517"/>
                  <a:pt x="1866178" y="0"/>
                </a:cubicBezTo>
                <a:cubicBezTo>
                  <a:pt x="1853626" y="233305"/>
                  <a:pt x="1855617" y="360007"/>
                  <a:pt x="1866178" y="669365"/>
                </a:cubicBezTo>
                <a:cubicBezTo>
                  <a:pt x="1876739" y="978723"/>
                  <a:pt x="1863737" y="1045817"/>
                  <a:pt x="1866178" y="1262953"/>
                </a:cubicBezTo>
                <a:cubicBezTo>
                  <a:pt x="1868619" y="1480089"/>
                  <a:pt x="1870893" y="1716754"/>
                  <a:pt x="1866178" y="1932318"/>
                </a:cubicBezTo>
                <a:cubicBezTo>
                  <a:pt x="1861463" y="2147882"/>
                  <a:pt x="1888046" y="2347055"/>
                  <a:pt x="1866178" y="2525906"/>
                </a:cubicBezTo>
                <a:cubicBezTo>
                  <a:pt x="1844310" y="2704757"/>
                  <a:pt x="1878892" y="2855760"/>
                  <a:pt x="1866178" y="3157382"/>
                </a:cubicBezTo>
                <a:cubicBezTo>
                  <a:pt x="1853464" y="3459004"/>
                  <a:pt x="1869252" y="3529680"/>
                  <a:pt x="1866178" y="3788859"/>
                </a:cubicBezTo>
                <a:cubicBezTo>
                  <a:pt x="1716836" y="3806782"/>
                  <a:pt x="1521543" y="3801447"/>
                  <a:pt x="1244119" y="3788859"/>
                </a:cubicBezTo>
                <a:cubicBezTo>
                  <a:pt x="966695" y="3776271"/>
                  <a:pt x="776048" y="3780361"/>
                  <a:pt x="603398" y="3788859"/>
                </a:cubicBezTo>
                <a:cubicBezTo>
                  <a:pt x="430748" y="3797357"/>
                  <a:pt x="290481" y="3773404"/>
                  <a:pt x="0" y="3788859"/>
                </a:cubicBezTo>
                <a:cubicBezTo>
                  <a:pt x="16529" y="3662859"/>
                  <a:pt x="-8858" y="3377295"/>
                  <a:pt x="0" y="3271048"/>
                </a:cubicBezTo>
                <a:cubicBezTo>
                  <a:pt x="8858" y="3164801"/>
                  <a:pt x="25853" y="2844434"/>
                  <a:pt x="0" y="2563795"/>
                </a:cubicBezTo>
                <a:cubicBezTo>
                  <a:pt x="-25853" y="2283156"/>
                  <a:pt x="9701" y="2243147"/>
                  <a:pt x="0" y="1932318"/>
                </a:cubicBezTo>
                <a:cubicBezTo>
                  <a:pt x="-9701" y="1621489"/>
                  <a:pt x="-3362" y="1557206"/>
                  <a:pt x="0" y="1338730"/>
                </a:cubicBezTo>
                <a:cubicBezTo>
                  <a:pt x="3362" y="1120254"/>
                  <a:pt x="-11677" y="915520"/>
                  <a:pt x="0" y="707254"/>
                </a:cubicBezTo>
                <a:cubicBezTo>
                  <a:pt x="11677" y="498988"/>
                  <a:pt x="-25696" y="296544"/>
                  <a:pt x="0" y="0"/>
                </a:cubicBezTo>
                <a:close/>
              </a:path>
            </a:pathLst>
          </a:custGeom>
          <a:noFill/>
          <a:ln>
            <a:solidFill>
              <a:schemeClr val="tx1"/>
            </a:solidFill>
            <a:extLst>
              <a:ext uri="{C807C97D-BFC1-408E-A445-0C87EB9F89A2}">
                <ask:lineSketchStyleProps xmlns:ask="http://schemas.microsoft.com/office/drawing/2018/sketchyshapes" sd="56831071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B58D951C-AA55-90BC-823D-827DBB5C36AE}"/>
              </a:ext>
            </a:extLst>
          </p:cNvPr>
          <p:cNvPicPr>
            <a:picLocks noChangeAspect="1"/>
          </p:cNvPicPr>
          <p:nvPr/>
        </p:nvPicPr>
        <p:blipFill rotWithShape="1">
          <a:blip r:embed="rId6"/>
          <a:srcRect l="805" r="48964" b="34390"/>
          <a:stretch/>
        </p:blipFill>
        <p:spPr>
          <a:xfrm>
            <a:off x="5336063" y="2450342"/>
            <a:ext cx="4196672" cy="3083335"/>
          </a:xfrm>
          <a:prstGeom prst="rect">
            <a:avLst/>
          </a:prstGeom>
        </p:spPr>
      </p:pic>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89103" y="464147"/>
            <a:ext cx="9239435" cy="720000"/>
          </a:xfrm>
        </p:spPr>
        <p:txBody>
          <a:bodyPr>
            <a:normAutofit/>
          </a:bodyPr>
          <a:lstStyle/>
          <a:p>
            <a:r>
              <a:rPr lang="fr-FR" dirty="0"/>
              <a:t>Un modèle d’email est à votre disposition pour favoriser l’équipement </a:t>
            </a:r>
            <a:r>
              <a:rPr lang="fr-FR" dirty="0" err="1"/>
              <a:t>banca</a:t>
            </a:r>
            <a:r>
              <a:rPr lang="fr-FR" dirty="0"/>
              <a:t> des mineurs. </a:t>
            </a:r>
          </a:p>
        </p:txBody>
      </p:sp>
      <p:pic>
        <p:nvPicPr>
          <p:cNvPr id="64" name="Image 63">
            <a:extLst>
              <a:ext uri="{FF2B5EF4-FFF2-40B4-BE49-F238E27FC236}">
                <a16:creationId xmlns:a16="http://schemas.microsoft.com/office/drawing/2014/main" id="{DBF20035-CE65-4CE3-93BA-A0FDBE33A1E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94311" y="598594"/>
            <a:ext cx="958788" cy="513154"/>
          </a:xfrm>
          <a:prstGeom prst="rect">
            <a:avLst/>
          </a:prstGeom>
        </p:spPr>
      </p:pic>
      <p:sp>
        <p:nvSpPr>
          <p:cNvPr id="77" name="Espace réservé du contenu 1">
            <a:extLst>
              <a:ext uri="{FF2B5EF4-FFF2-40B4-BE49-F238E27FC236}">
                <a16:creationId xmlns:a16="http://schemas.microsoft.com/office/drawing/2014/main" id="{65BC98AA-A913-49DA-8FF5-11ABFC6B6578}"/>
              </a:ext>
            </a:extLst>
          </p:cNvPr>
          <p:cNvSpPr>
            <a:spLocks noGrp="1"/>
          </p:cNvSpPr>
          <p:nvPr>
            <p:ph idx="17"/>
          </p:nvPr>
        </p:nvSpPr>
        <p:spPr>
          <a:xfrm>
            <a:off x="695325" y="1991020"/>
            <a:ext cx="4434459" cy="4257650"/>
          </a:xfrm>
        </p:spPr>
        <p:txBody>
          <a:bodyPr/>
          <a:lstStyle/>
          <a:p>
            <a:r>
              <a:rPr lang="fr-FR" dirty="0"/>
              <a:t>Vous avez la possibilité d’envoyer un email </a:t>
            </a:r>
            <a:r>
              <a:rPr lang="fr-FR" b="1" dirty="0">
                <a:solidFill>
                  <a:schemeClr val="accent4">
                    <a:lumMod val="75000"/>
                  </a:schemeClr>
                </a:solidFill>
              </a:rPr>
              <a:t>aux parents de nos mineurs de 12 à 17 ans, n’ayant pas encore de carte bancaire</a:t>
            </a:r>
            <a:r>
              <a:rPr lang="fr-FR" dirty="0"/>
              <a:t>. </a:t>
            </a:r>
          </a:p>
          <a:p>
            <a:r>
              <a:rPr lang="fr-FR" dirty="0"/>
              <a:t>Cet email présente les offres de notre </a:t>
            </a:r>
            <a:r>
              <a:rPr lang="fr-FR" b="1" dirty="0">
                <a:solidFill>
                  <a:schemeClr val="accent4">
                    <a:lumMod val="75000"/>
                  </a:schemeClr>
                </a:solidFill>
              </a:rPr>
              <a:t>dispositif parents / Ados</a:t>
            </a:r>
            <a:r>
              <a:rPr lang="fr-FR" dirty="0"/>
              <a:t>. </a:t>
            </a:r>
          </a:p>
          <a:p>
            <a:r>
              <a:rPr lang="fr-FR" dirty="0"/>
              <a:t>N’hésitez pas à recontacter vos clients quelques jours après l’envoi de cet email. </a:t>
            </a:r>
          </a:p>
          <a:p>
            <a:r>
              <a:rPr lang="fr-FR" dirty="0"/>
              <a:t>Attention, vous ne pouvez envoyer cet email qu’aux clients ayant validé leur opt-in. </a:t>
            </a:r>
          </a:p>
          <a:p>
            <a:r>
              <a:rPr lang="fr-FR" dirty="0"/>
              <a:t>Ce dernier est logé dans les modèles d’emails sous « BDD part – </a:t>
            </a:r>
            <a:r>
              <a:rPr lang="fr-FR" dirty="0" err="1"/>
              <a:t>Emiling</a:t>
            </a:r>
            <a:r>
              <a:rPr lang="fr-FR" dirty="0"/>
              <a:t> Offre BANCA mineurs »</a:t>
            </a:r>
          </a:p>
        </p:txBody>
      </p:sp>
      <p:grpSp>
        <p:nvGrpSpPr>
          <p:cNvPr id="26" name="Groupe 25">
            <a:extLst>
              <a:ext uri="{FF2B5EF4-FFF2-40B4-BE49-F238E27FC236}">
                <a16:creationId xmlns:a16="http://schemas.microsoft.com/office/drawing/2014/main" id="{986B197F-04CC-4A81-87BF-5180054BE13D}"/>
              </a:ext>
            </a:extLst>
          </p:cNvPr>
          <p:cNvGrpSpPr/>
          <p:nvPr/>
        </p:nvGrpSpPr>
        <p:grpSpPr>
          <a:xfrm>
            <a:off x="10872144" y="158144"/>
            <a:ext cx="1100148" cy="1285089"/>
            <a:chOff x="-2188878" y="1439576"/>
            <a:chExt cx="1100148" cy="1285089"/>
          </a:xfrm>
        </p:grpSpPr>
        <p:pic>
          <p:nvPicPr>
            <p:cNvPr id="27" name="Picture 4" descr="Splash aquarelle avec illustration mixte blanc, rouge, orange sur blanc. Vecteur gratuit">
              <a:extLst>
                <a:ext uri="{FF2B5EF4-FFF2-40B4-BE49-F238E27FC236}">
                  <a16:creationId xmlns:a16="http://schemas.microsoft.com/office/drawing/2014/main" id="{DCC53EDC-2AFA-4638-9905-D43514A56347}"/>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e 27">
              <a:extLst>
                <a:ext uri="{FF2B5EF4-FFF2-40B4-BE49-F238E27FC236}">
                  <a16:creationId xmlns:a16="http://schemas.microsoft.com/office/drawing/2014/main" id="{03FE7195-C2F8-42B1-9421-58C7F1D9EAD4}"/>
                </a:ext>
              </a:extLst>
            </p:cNvPr>
            <p:cNvGrpSpPr/>
            <p:nvPr/>
          </p:nvGrpSpPr>
          <p:grpSpPr>
            <a:xfrm>
              <a:off x="-1980670" y="1805906"/>
              <a:ext cx="572484" cy="495254"/>
              <a:chOff x="11392866" y="540878"/>
              <a:chExt cx="572484" cy="495254"/>
            </a:xfrm>
          </p:grpSpPr>
          <p:pic>
            <p:nvPicPr>
              <p:cNvPr id="29" name="Image 28">
                <a:hlinkClick r:id="rId9" action="ppaction://hlinksldjump"/>
                <a:extLst>
                  <a:ext uri="{FF2B5EF4-FFF2-40B4-BE49-F238E27FC236}">
                    <a16:creationId xmlns:a16="http://schemas.microsoft.com/office/drawing/2014/main" id="{6A08894A-9E35-4CFD-BA6C-7733EAC91732}"/>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30" name="Image 29">
                <a:hlinkClick r:id="rId9" action="ppaction://hlinksldjump"/>
                <a:extLst>
                  <a:ext uri="{FF2B5EF4-FFF2-40B4-BE49-F238E27FC236}">
                    <a16:creationId xmlns:a16="http://schemas.microsoft.com/office/drawing/2014/main" id="{922A6018-B76C-4D51-94DF-E387482ECAB0}"/>
                  </a:ext>
                </a:extLst>
              </p:cNvPr>
              <p:cNvPicPr>
                <a:picLocks noChangeAspect="1"/>
              </p:cNvPicPr>
              <p:nvPr/>
            </p:nvPicPr>
            <p:blipFill>
              <a:blip r:embed="rId11"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31" name="Rectangle : coins arrondis 30">
            <a:hlinkClick r:id="rId12" action="ppaction://hlinksldjump"/>
            <a:extLst>
              <a:ext uri="{FF2B5EF4-FFF2-40B4-BE49-F238E27FC236}">
                <a16:creationId xmlns:a16="http://schemas.microsoft.com/office/drawing/2014/main" id="{FF4BF9ED-4605-4482-9AC4-6B9985C2879C}"/>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811B3B08-02D7-4AB8-88C8-E454816EDC37}"/>
              </a:ext>
            </a:extLst>
          </p:cNvPr>
          <p:cNvSpPr>
            <a:spLocks noGrp="1"/>
          </p:cNvSpPr>
          <p:nvPr>
            <p:ph type="body" sz="quarter" idx="14"/>
          </p:nvPr>
        </p:nvSpPr>
        <p:spPr/>
        <p:txBody>
          <a:bodyPr/>
          <a:lstStyle/>
          <a:p>
            <a:endParaRPr lang="fr-FR" dirty="0"/>
          </a:p>
        </p:txBody>
      </p:sp>
      <p:sp>
        <p:nvSpPr>
          <p:cNvPr id="40" name="Rectangle : coins arrondis 39">
            <a:extLst>
              <a:ext uri="{FF2B5EF4-FFF2-40B4-BE49-F238E27FC236}">
                <a16:creationId xmlns:a16="http://schemas.microsoft.com/office/drawing/2014/main" id="{DD94CBA1-E2C6-4F80-8EE8-E9148BC9FD87}"/>
              </a:ext>
            </a:extLst>
          </p:cNvPr>
          <p:cNvSpPr/>
          <p:nvPr/>
        </p:nvSpPr>
        <p:spPr>
          <a:xfrm>
            <a:off x="694311" y="1512514"/>
            <a:ext cx="6033060" cy="327272"/>
          </a:xfrm>
          <a:custGeom>
            <a:avLst/>
            <a:gdLst>
              <a:gd name="connsiteX0" fmla="*/ 0 w 6033060"/>
              <a:gd name="connsiteY0" fmla="*/ 54546 h 327272"/>
              <a:gd name="connsiteX1" fmla="*/ 54546 w 6033060"/>
              <a:gd name="connsiteY1" fmla="*/ 0 h 327272"/>
              <a:gd name="connsiteX2" fmla="*/ 646943 w 6033060"/>
              <a:gd name="connsiteY2" fmla="*/ 0 h 327272"/>
              <a:gd name="connsiteX3" fmla="*/ 1120860 w 6033060"/>
              <a:gd name="connsiteY3" fmla="*/ 0 h 327272"/>
              <a:gd name="connsiteX4" fmla="*/ 1713257 w 6033060"/>
              <a:gd name="connsiteY4" fmla="*/ 0 h 327272"/>
              <a:gd name="connsiteX5" fmla="*/ 2305654 w 6033060"/>
              <a:gd name="connsiteY5" fmla="*/ 0 h 327272"/>
              <a:gd name="connsiteX6" fmla="*/ 2898051 w 6033060"/>
              <a:gd name="connsiteY6" fmla="*/ 0 h 327272"/>
              <a:gd name="connsiteX7" fmla="*/ 3431208 w 6033060"/>
              <a:gd name="connsiteY7" fmla="*/ 0 h 327272"/>
              <a:gd name="connsiteX8" fmla="*/ 3845886 w 6033060"/>
              <a:gd name="connsiteY8" fmla="*/ 0 h 327272"/>
              <a:gd name="connsiteX9" fmla="*/ 4319803 w 6033060"/>
              <a:gd name="connsiteY9" fmla="*/ 0 h 327272"/>
              <a:gd name="connsiteX10" fmla="*/ 4852960 w 6033060"/>
              <a:gd name="connsiteY10" fmla="*/ 0 h 327272"/>
              <a:gd name="connsiteX11" fmla="*/ 5326878 w 6033060"/>
              <a:gd name="connsiteY11" fmla="*/ 0 h 327272"/>
              <a:gd name="connsiteX12" fmla="*/ 5978514 w 6033060"/>
              <a:gd name="connsiteY12" fmla="*/ 0 h 327272"/>
              <a:gd name="connsiteX13" fmla="*/ 6033060 w 6033060"/>
              <a:gd name="connsiteY13" fmla="*/ 54546 h 327272"/>
              <a:gd name="connsiteX14" fmla="*/ 6033060 w 6033060"/>
              <a:gd name="connsiteY14" fmla="*/ 272726 h 327272"/>
              <a:gd name="connsiteX15" fmla="*/ 5978514 w 6033060"/>
              <a:gd name="connsiteY15" fmla="*/ 327272 h 327272"/>
              <a:gd name="connsiteX16" fmla="*/ 5563836 w 6033060"/>
              <a:gd name="connsiteY16" fmla="*/ 327272 h 327272"/>
              <a:gd name="connsiteX17" fmla="*/ 5089919 w 6033060"/>
              <a:gd name="connsiteY17" fmla="*/ 327272 h 327272"/>
              <a:gd name="connsiteX18" fmla="*/ 4497522 w 6033060"/>
              <a:gd name="connsiteY18" fmla="*/ 327272 h 327272"/>
              <a:gd name="connsiteX19" fmla="*/ 4023605 w 6033060"/>
              <a:gd name="connsiteY19" fmla="*/ 327272 h 327272"/>
              <a:gd name="connsiteX20" fmla="*/ 3312728 w 6033060"/>
              <a:gd name="connsiteY20" fmla="*/ 327272 h 327272"/>
              <a:gd name="connsiteX21" fmla="*/ 2898051 w 6033060"/>
              <a:gd name="connsiteY21" fmla="*/ 327272 h 327272"/>
              <a:gd name="connsiteX22" fmla="*/ 2364894 w 6033060"/>
              <a:gd name="connsiteY22" fmla="*/ 327272 h 327272"/>
              <a:gd name="connsiteX23" fmla="*/ 1654017 w 6033060"/>
              <a:gd name="connsiteY23" fmla="*/ 327272 h 327272"/>
              <a:gd name="connsiteX24" fmla="*/ 943141 w 6033060"/>
              <a:gd name="connsiteY24" fmla="*/ 327272 h 327272"/>
              <a:gd name="connsiteX25" fmla="*/ 54546 w 6033060"/>
              <a:gd name="connsiteY25" fmla="*/ 327272 h 327272"/>
              <a:gd name="connsiteX26" fmla="*/ 0 w 6033060"/>
              <a:gd name="connsiteY26" fmla="*/ 272726 h 327272"/>
              <a:gd name="connsiteX27" fmla="*/ 0 w 6033060"/>
              <a:gd name="connsiteY27" fmla="*/ 54546 h 32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33060" h="327272" fill="none" extrusionOk="0">
                <a:moveTo>
                  <a:pt x="0" y="54546"/>
                </a:moveTo>
                <a:cubicBezTo>
                  <a:pt x="-660" y="28157"/>
                  <a:pt x="23067" y="-1753"/>
                  <a:pt x="54546" y="0"/>
                </a:cubicBezTo>
                <a:cubicBezTo>
                  <a:pt x="226655" y="-46625"/>
                  <a:pt x="527877" y="25823"/>
                  <a:pt x="646943" y="0"/>
                </a:cubicBezTo>
                <a:cubicBezTo>
                  <a:pt x="766009" y="-25823"/>
                  <a:pt x="943248" y="11203"/>
                  <a:pt x="1120860" y="0"/>
                </a:cubicBezTo>
                <a:cubicBezTo>
                  <a:pt x="1298472" y="-11203"/>
                  <a:pt x="1563009" y="69693"/>
                  <a:pt x="1713257" y="0"/>
                </a:cubicBezTo>
                <a:cubicBezTo>
                  <a:pt x="1863505" y="-69693"/>
                  <a:pt x="2071895" y="62263"/>
                  <a:pt x="2305654" y="0"/>
                </a:cubicBezTo>
                <a:cubicBezTo>
                  <a:pt x="2539413" y="-62263"/>
                  <a:pt x="2767563" y="7101"/>
                  <a:pt x="2898051" y="0"/>
                </a:cubicBezTo>
                <a:cubicBezTo>
                  <a:pt x="3028539" y="-7101"/>
                  <a:pt x="3309929" y="27534"/>
                  <a:pt x="3431208" y="0"/>
                </a:cubicBezTo>
                <a:cubicBezTo>
                  <a:pt x="3552487" y="-27534"/>
                  <a:pt x="3747297" y="6180"/>
                  <a:pt x="3845886" y="0"/>
                </a:cubicBezTo>
                <a:cubicBezTo>
                  <a:pt x="3944475" y="-6180"/>
                  <a:pt x="4119837" y="13906"/>
                  <a:pt x="4319803" y="0"/>
                </a:cubicBezTo>
                <a:cubicBezTo>
                  <a:pt x="4519769" y="-13906"/>
                  <a:pt x="4598589" y="14528"/>
                  <a:pt x="4852960" y="0"/>
                </a:cubicBezTo>
                <a:cubicBezTo>
                  <a:pt x="5107331" y="-14528"/>
                  <a:pt x="5115353" y="16833"/>
                  <a:pt x="5326878" y="0"/>
                </a:cubicBezTo>
                <a:cubicBezTo>
                  <a:pt x="5538403" y="-16833"/>
                  <a:pt x="5662405" y="50504"/>
                  <a:pt x="5978514" y="0"/>
                </a:cubicBezTo>
                <a:cubicBezTo>
                  <a:pt x="6006477" y="6595"/>
                  <a:pt x="6027725" y="23291"/>
                  <a:pt x="6033060" y="54546"/>
                </a:cubicBezTo>
                <a:cubicBezTo>
                  <a:pt x="6041517" y="134609"/>
                  <a:pt x="6028924" y="197423"/>
                  <a:pt x="6033060" y="272726"/>
                </a:cubicBezTo>
                <a:cubicBezTo>
                  <a:pt x="6031794" y="304757"/>
                  <a:pt x="6003768" y="328270"/>
                  <a:pt x="5978514" y="327272"/>
                </a:cubicBezTo>
                <a:cubicBezTo>
                  <a:pt x="5796929" y="344896"/>
                  <a:pt x="5655329" y="278927"/>
                  <a:pt x="5563836" y="327272"/>
                </a:cubicBezTo>
                <a:cubicBezTo>
                  <a:pt x="5472343" y="375617"/>
                  <a:pt x="5272360" y="320913"/>
                  <a:pt x="5089919" y="327272"/>
                </a:cubicBezTo>
                <a:cubicBezTo>
                  <a:pt x="4907478" y="333631"/>
                  <a:pt x="4772251" y="287042"/>
                  <a:pt x="4497522" y="327272"/>
                </a:cubicBezTo>
                <a:cubicBezTo>
                  <a:pt x="4222793" y="367502"/>
                  <a:pt x="4199688" y="271576"/>
                  <a:pt x="4023605" y="327272"/>
                </a:cubicBezTo>
                <a:cubicBezTo>
                  <a:pt x="3847522" y="382968"/>
                  <a:pt x="3511386" y="286356"/>
                  <a:pt x="3312728" y="327272"/>
                </a:cubicBezTo>
                <a:cubicBezTo>
                  <a:pt x="3114070" y="368188"/>
                  <a:pt x="3070541" y="292105"/>
                  <a:pt x="2898051" y="327272"/>
                </a:cubicBezTo>
                <a:cubicBezTo>
                  <a:pt x="2725561" y="362439"/>
                  <a:pt x="2610877" y="319825"/>
                  <a:pt x="2364894" y="327272"/>
                </a:cubicBezTo>
                <a:cubicBezTo>
                  <a:pt x="2118911" y="334719"/>
                  <a:pt x="1823829" y="279024"/>
                  <a:pt x="1654017" y="327272"/>
                </a:cubicBezTo>
                <a:cubicBezTo>
                  <a:pt x="1484205" y="375520"/>
                  <a:pt x="1228941" y="279347"/>
                  <a:pt x="943141" y="327272"/>
                </a:cubicBezTo>
                <a:cubicBezTo>
                  <a:pt x="657341" y="375197"/>
                  <a:pt x="365414" y="263756"/>
                  <a:pt x="54546" y="327272"/>
                </a:cubicBezTo>
                <a:cubicBezTo>
                  <a:pt x="29089" y="333342"/>
                  <a:pt x="3729" y="303464"/>
                  <a:pt x="0" y="272726"/>
                </a:cubicBezTo>
                <a:cubicBezTo>
                  <a:pt x="-18069" y="192802"/>
                  <a:pt x="3836" y="98771"/>
                  <a:pt x="0" y="54546"/>
                </a:cubicBezTo>
                <a:close/>
              </a:path>
              <a:path w="6033060" h="327272" stroke="0" extrusionOk="0">
                <a:moveTo>
                  <a:pt x="0" y="54546"/>
                </a:moveTo>
                <a:cubicBezTo>
                  <a:pt x="726" y="33419"/>
                  <a:pt x="23720" y="-1446"/>
                  <a:pt x="54546" y="0"/>
                </a:cubicBezTo>
                <a:cubicBezTo>
                  <a:pt x="328896" y="-14337"/>
                  <a:pt x="499049" y="17888"/>
                  <a:pt x="646943" y="0"/>
                </a:cubicBezTo>
                <a:cubicBezTo>
                  <a:pt x="794837" y="-17888"/>
                  <a:pt x="1156981" y="30960"/>
                  <a:pt x="1357819" y="0"/>
                </a:cubicBezTo>
                <a:cubicBezTo>
                  <a:pt x="1558657" y="-30960"/>
                  <a:pt x="1704539" y="15437"/>
                  <a:pt x="1890976" y="0"/>
                </a:cubicBezTo>
                <a:cubicBezTo>
                  <a:pt x="2077413" y="-15437"/>
                  <a:pt x="2141562" y="21913"/>
                  <a:pt x="2364894" y="0"/>
                </a:cubicBezTo>
                <a:cubicBezTo>
                  <a:pt x="2588226" y="-21913"/>
                  <a:pt x="2642033" y="38787"/>
                  <a:pt x="2838811" y="0"/>
                </a:cubicBezTo>
                <a:cubicBezTo>
                  <a:pt x="3035589" y="-38787"/>
                  <a:pt x="3236948" y="8114"/>
                  <a:pt x="3431208" y="0"/>
                </a:cubicBezTo>
                <a:cubicBezTo>
                  <a:pt x="3625468" y="-8114"/>
                  <a:pt x="3770893" y="51057"/>
                  <a:pt x="3964365" y="0"/>
                </a:cubicBezTo>
                <a:cubicBezTo>
                  <a:pt x="4157837" y="-51057"/>
                  <a:pt x="4263587" y="39329"/>
                  <a:pt x="4379043" y="0"/>
                </a:cubicBezTo>
                <a:cubicBezTo>
                  <a:pt x="4494499" y="-39329"/>
                  <a:pt x="4648624" y="30133"/>
                  <a:pt x="4852960" y="0"/>
                </a:cubicBezTo>
                <a:cubicBezTo>
                  <a:pt x="5057296" y="-30133"/>
                  <a:pt x="5063490" y="40088"/>
                  <a:pt x="5267638" y="0"/>
                </a:cubicBezTo>
                <a:cubicBezTo>
                  <a:pt x="5471786" y="-40088"/>
                  <a:pt x="5792385" y="58899"/>
                  <a:pt x="5978514" y="0"/>
                </a:cubicBezTo>
                <a:cubicBezTo>
                  <a:pt x="6012570" y="3590"/>
                  <a:pt x="6032967" y="28851"/>
                  <a:pt x="6033060" y="54546"/>
                </a:cubicBezTo>
                <a:cubicBezTo>
                  <a:pt x="6047573" y="143593"/>
                  <a:pt x="6028922" y="227710"/>
                  <a:pt x="6033060" y="272726"/>
                </a:cubicBezTo>
                <a:cubicBezTo>
                  <a:pt x="6037547" y="303056"/>
                  <a:pt x="6008571" y="320255"/>
                  <a:pt x="5978514" y="327272"/>
                </a:cubicBezTo>
                <a:cubicBezTo>
                  <a:pt x="5843302" y="344488"/>
                  <a:pt x="5703415" y="325364"/>
                  <a:pt x="5563836" y="327272"/>
                </a:cubicBezTo>
                <a:cubicBezTo>
                  <a:pt x="5424257" y="329180"/>
                  <a:pt x="5319267" y="281706"/>
                  <a:pt x="5089919" y="327272"/>
                </a:cubicBezTo>
                <a:cubicBezTo>
                  <a:pt x="4860571" y="372838"/>
                  <a:pt x="4813821" y="290788"/>
                  <a:pt x="4616001" y="327272"/>
                </a:cubicBezTo>
                <a:cubicBezTo>
                  <a:pt x="4418181" y="363756"/>
                  <a:pt x="4360359" y="281554"/>
                  <a:pt x="4201324" y="327272"/>
                </a:cubicBezTo>
                <a:cubicBezTo>
                  <a:pt x="4042289" y="372990"/>
                  <a:pt x="3901668" y="313793"/>
                  <a:pt x="3608927" y="327272"/>
                </a:cubicBezTo>
                <a:cubicBezTo>
                  <a:pt x="3316186" y="340751"/>
                  <a:pt x="3164736" y="325867"/>
                  <a:pt x="3016530" y="327272"/>
                </a:cubicBezTo>
                <a:cubicBezTo>
                  <a:pt x="2868324" y="328677"/>
                  <a:pt x="2746211" y="278223"/>
                  <a:pt x="2601852" y="327272"/>
                </a:cubicBezTo>
                <a:cubicBezTo>
                  <a:pt x="2457493" y="376321"/>
                  <a:pt x="2304269" y="305084"/>
                  <a:pt x="2009455" y="327272"/>
                </a:cubicBezTo>
                <a:cubicBezTo>
                  <a:pt x="1714641" y="349460"/>
                  <a:pt x="1627884" y="318793"/>
                  <a:pt x="1476298" y="327272"/>
                </a:cubicBezTo>
                <a:cubicBezTo>
                  <a:pt x="1324712" y="335751"/>
                  <a:pt x="1101925" y="279730"/>
                  <a:pt x="824662" y="327272"/>
                </a:cubicBezTo>
                <a:cubicBezTo>
                  <a:pt x="547399" y="374814"/>
                  <a:pt x="385226" y="305510"/>
                  <a:pt x="54546" y="327272"/>
                </a:cubicBezTo>
                <a:cubicBezTo>
                  <a:pt x="25256" y="332452"/>
                  <a:pt x="427" y="300908"/>
                  <a:pt x="0" y="272726"/>
                </a:cubicBezTo>
                <a:cubicBezTo>
                  <a:pt x="-24692" y="182366"/>
                  <a:pt x="16954" y="155927"/>
                  <a:pt x="0" y="54546"/>
                </a:cubicBezTo>
                <a:close/>
              </a:path>
            </a:pathLst>
          </a:custGeom>
          <a:solidFill>
            <a:srgbClr val="B01281"/>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Modèle d’email – Offre BANCA pour les mineurs (12 / 17 ans)</a:t>
            </a:r>
          </a:p>
        </p:txBody>
      </p:sp>
      <p:sp>
        <p:nvSpPr>
          <p:cNvPr id="12" name="Ellipse 11">
            <a:extLst>
              <a:ext uri="{FF2B5EF4-FFF2-40B4-BE49-F238E27FC236}">
                <a16:creationId xmlns:a16="http://schemas.microsoft.com/office/drawing/2014/main" id="{1D227B63-156B-4337-BEDC-BCE64689A7BD}"/>
              </a:ext>
            </a:extLst>
          </p:cNvPr>
          <p:cNvSpPr/>
          <p:nvPr/>
        </p:nvSpPr>
        <p:spPr>
          <a:xfrm>
            <a:off x="7509139" y="4303803"/>
            <a:ext cx="2096748" cy="317909"/>
          </a:xfrm>
          <a:custGeom>
            <a:avLst/>
            <a:gdLst>
              <a:gd name="connsiteX0" fmla="*/ 0 w 2096748"/>
              <a:gd name="connsiteY0" fmla="*/ 158955 h 317909"/>
              <a:gd name="connsiteX1" fmla="*/ 1048374 w 2096748"/>
              <a:gd name="connsiteY1" fmla="*/ 0 h 317909"/>
              <a:gd name="connsiteX2" fmla="*/ 2096748 w 2096748"/>
              <a:gd name="connsiteY2" fmla="*/ 158955 h 317909"/>
              <a:gd name="connsiteX3" fmla="*/ 1048374 w 2096748"/>
              <a:gd name="connsiteY3" fmla="*/ 317910 h 317909"/>
              <a:gd name="connsiteX4" fmla="*/ 0 w 2096748"/>
              <a:gd name="connsiteY4" fmla="*/ 158955 h 317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748" h="317909" extrusionOk="0">
                <a:moveTo>
                  <a:pt x="0" y="158955"/>
                </a:moveTo>
                <a:cubicBezTo>
                  <a:pt x="-15490" y="78097"/>
                  <a:pt x="424155" y="-8722"/>
                  <a:pt x="1048374" y="0"/>
                </a:cubicBezTo>
                <a:cubicBezTo>
                  <a:pt x="1624202" y="2691"/>
                  <a:pt x="2101697" y="92116"/>
                  <a:pt x="2096748" y="158955"/>
                </a:cubicBezTo>
                <a:cubicBezTo>
                  <a:pt x="2097376" y="322203"/>
                  <a:pt x="1557438" y="348888"/>
                  <a:pt x="1048374" y="317910"/>
                </a:cubicBezTo>
                <a:cubicBezTo>
                  <a:pt x="491462" y="324575"/>
                  <a:pt x="14859" y="242492"/>
                  <a:pt x="0" y="158955"/>
                </a:cubicBezTo>
                <a:close/>
              </a:path>
            </a:pathLst>
          </a:custGeom>
          <a:noFill/>
          <a:ln w="28575">
            <a:solidFill>
              <a:schemeClr val="accent4">
                <a:lumMod val="75000"/>
              </a:schemeClr>
            </a:solidFill>
            <a:extLst>
              <a:ext uri="{C807C97D-BFC1-408E-A445-0C87EB9F89A2}">
                <ask:lineSketchStyleProps xmlns:ask="http://schemas.microsoft.com/office/drawing/2018/sketchyshapes" sd="632522863">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1">
            <a:extLst>
              <a:ext uri="{FF2B5EF4-FFF2-40B4-BE49-F238E27FC236}">
                <a16:creationId xmlns:a16="http://schemas.microsoft.com/office/drawing/2014/main" id="{18A90C71-C0BA-DC84-D4C5-C68102E0ACC6}"/>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5" name="Image 4">
            <a:extLst>
              <a:ext uri="{FF2B5EF4-FFF2-40B4-BE49-F238E27FC236}">
                <a16:creationId xmlns:a16="http://schemas.microsoft.com/office/drawing/2014/main" id="{9E0A6603-7A56-E625-FA5A-D96C14CF08A9}"/>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9964751" y="5087858"/>
            <a:ext cx="2218521" cy="1322321"/>
          </a:xfrm>
          <a:prstGeom prst="rect">
            <a:avLst/>
          </a:prstGeom>
        </p:spPr>
      </p:pic>
      <p:pic>
        <p:nvPicPr>
          <p:cNvPr id="42" name="Picture 6" descr="fleche-rouge - Tous Perfect">
            <a:extLst>
              <a:ext uri="{FF2B5EF4-FFF2-40B4-BE49-F238E27FC236}">
                <a16:creationId xmlns:a16="http://schemas.microsoft.com/office/drawing/2014/main" id="{5EE3C23B-A0D3-481B-A370-97B69CFB4EFA}"/>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rot="8352125" flipH="1">
            <a:off x="9421349" y="4283920"/>
            <a:ext cx="756991" cy="54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descr="Modèle communique lancement nouveau produit">
            <a:extLst>
              <a:ext uri="{FF2B5EF4-FFF2-40B4-BE49-F238E27FC236}">
                <a16:creationId xmlns:a16="http://schemas.microsoft.com/office/drawing/2014/main" id="{79D5A066-A750-30F2-5D82-AB0A52488E4A}"/>
              </a:ext>
            </a:extLst>
          </p:cNvPr>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8069" y="1098149"/>
            <a:ext cx="803542" cy="677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439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F6C3DE43-2FC7-4AB4-CAB5-B708BD2716B4}"/>
              </a:ext>
            </a:extLst>
          </p:cNvPr>
          <p:cNvSpPr/>
          <p:nvPr/>
        </p:nvSpPr>
        <p:spPr>
          <a:xfrm>
            <a:off x="10033760" y="1192096"/>
            <a:ext cx="1866178" cy="4806368"/>
          </a:xfrm>
          <a:custGeom>
            <a:avLst/>
            <a:gdLst>
              <a:gd name="connsiteX0" fmla="*/ 0 w 1866178"/>
              <a:gd name="connsiteY0" fmla="*/ 0 h 4806368"/>
              <a:gd name="connsiteX1" fmla="*/ 584736 w 1866178"/>
              <a:gd name="connsiteY1" fmla="*/ 0 h 4806368"/>
              <a:gd name="connsiteX2" fmla="*/ 1188133 w 1866178"/>
              <a:gd name="connsiteY2" fmla="*/ 0 h 4806368"/>
              <a:gd name="connsiteX3" fmla="*/ 1866178 w 1866178"/>
              <a:gd name="connsiteY3" fmla="*/ 0 h 4806368"/>
              <a:gd name="connsiteX4" fmla="*/ 1866178 w 1866178"/>
              <a:gd name="connsiteY4" fmla="*/ 734688 h 4806368"/>
              <a:gd name="connsiteX5" fmla="*/ 1866178 w 1866178"/>
              <a:gd name="connsiteY5" fmla="*/ 1373248 h 4806368"/>
              <a:gd name="connsiteX6" fmla="*/ 1866178 w 1866178"/>
              <a:gd name="connsiteY6" fmla="*/ 2107936 h 4806368"/>
              <a:gd name="connsiteX7" fmla="*/ 1866178 w 1866178"/>
              <a:gd name="connsiteY7" fmla="*/ 2746496 h 4806368"/>
              <a:gd name="connsiteX8" fmla="*/ 1866178 w 1866178"/>
              <a:gd name="connsiteY8" fmla="*/ 3433120 h 4806368"/>
              <a:gd name="connsiteX9" fmla="*/ 1866178 w 1866178"/>
              <a:gd name="connsiteY9" fmla="*/ 4167808 h 4806368"/>
              <a:gd name="connsiteX10" fmla="*/ 1866178 w 1866178"/>
              <a:gd name="connsiteY10" fmla="*/ 4806368 h 4806368"/>
              <a:gd name="connsiteX11" fmla="*/ 1281442 w 1866178"/>
              <a:gd name="connsiteY11" fmla="*/ 4806368 h 4806368"/>
              <a:gd name="connsiteX12" fmla="*/ 715368 w 1866178"/>
              <a:gd name="connsiteY12" fmla="*/ 4806368 h 4806368"/>
              <a:gd name="connsiteX13" fmla="*/ 0 w 1866178"/>
              <a:gd name="connsiteY13" fmla="*/ 4806368 h 4806368"/>
              <a:gd name="connsiteX14" fmla="*/ 0 w 1866178"/>
              <a:gd name="connsiteY14" fmla="*/ 4263935 h 4806368"/>
              <a:gd name="connsiteX15" fmla="*/ 0 w 1866178"/>
              <a:gd name="connsiteY15" fmla="*/ 3577311 h 4806368"/>
              <a:gd name="connsiteX16" fmla="*/ 0 w 1866178"/>
              <a:gd name="connsiteY16" fmla="*/ 2938751 h 4806368"/>
              <a:gd name="connsiteX17" fmla="*/ 0 w 1866178"/>
              <a:gd name="connsiteY17" fmla="*/ 2252127 h 4806368"/>
              <a:gd name="connsiteX18" fmla="*/ 0 w 1866178"/>
              <a:gd name="connsiteY18" fmla="*/ 1469375 h 4806368"/>
              <a:gd name="connsiteX19" fmla="*/ 0 w 1866178"/>
              <a:gd name="connsiteY19" fmla="*/ 734688 h 4806368"/>
              <a:gd name="connsiteX20" fmla="*/ 0 w 1866178"/>
              <a:gd name="connsiteY20" fmla="*/ 0 h 480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66178" h="4806368" extrusionOk="0">
                <a:moveTo>
                  <a:pt x="0" y="0"/>
                </a:moveTo>
                <a:cubicBezTo>
                  <a:pt x="204486" y="4619"/>
                  <a:pt x="294132" y="18694"/>
                  <a:pt x="584736" y="0"/>
                </a:cubicBezTo>
                <a:cubicBezTo>
                  <a:pt x="875340" y="-18694"/>
                  <a:pt x="982588" y="22838"/>
                  <a:pt x="1188133" y="0"/>
                </a:cubicBezTo>
                <a:cubicBezTo>
                  <a:pt x="1393678" y="-22838"/>
                  <a:pt x="1585145" y="-27517"/>
                  <a:pt x="1866178" y="0"/>
                </a:cubicBezTo>
                <a:cubicBezTo>
                  <a:pt x="1867360" y="332467"/>
                  <a:pt x="1856561" y="468017"/>
                  <a:pt x="1866178" y="734688"/>
                </a:cubicBezTo>
                <a:cubicBezTo>
                  <a:pt x="1875795" y="1001359"/>
                  <a:pt x="1877995" y="1108919"/>
                  <a:pt x="1866178" y="1373248"/>
                </a:cubicBezTo>
                <a:cubicBezTo>
                  <a:pt x="1854361" y="1637577"/>
                  <a:pt x="1878072" y="1794000"/>
                  <a:pt x="1866178" y="2107936"/>
                </a:cubicBezTo>
                <a:cubicBezTo>
                  <a:pt x="1854284" y="2421872"/>
                  <a:pt x="1847817" y="2598787"/>
                  <a:pt x="1866178" y="2746496"/>
                </a:cubicBezTo>
                <a:cubicBezTo>
                  <a:pt x="1884539" y="2894205"/>
                  <a:pt x="1892548" y="3222807"/>
                  <a:pt x="1866178" y="3433120"/>
                </a:cubicBezTo>
                <a:cubicBezTo>
                  <a:pt x="1839808" y="3643433"/>
                  <a:pt x="1878520" y="3845849"/>
                  <a:pt x="1866178" y="4167808"/>
                </a:cubicBezTo>
                <a:cubicBezTo>
                  <a:pt x="1853836" y="4489767"/>
                  <a:pt x="1842282" y="4529127"/>
                  <a:pt x="1866178" y="4806368"/>
                </a:cubicBezTo>
                <a:cubicBezTo>
                  <a:pt x="1588550" y="4791536"/>
                  <a:pt x="1420898" y="4807348"/>
                  <a:pt x="1281442" y="4806368"/>
                </a:cubicBezTo>
                <a:cubicBezTo>
                  <a:pt x="1141986" y="4805388"/>
                  <a:pt x="883251" y="4801052"/>
                  <a:pt x="715368" y="4806368"/>
                </a:cubicBezTo>
                <a:cubicBezTo>
                  <a:pt x="547485" y="4811684"/>
                  <a:pt x="307573" y="4810048"/>
                  <a:pt x="0" y="4806368"/>
                </a:cubicBezTo>
                <a:cubicBezTo>
                  <a:pt x="7057" y="4597725"/>
                  <a:pt x="20035" y="4394416"/>
                  <a:pt x="0" y="4263935"/>
                </a:cubicBezTo>
                <a:cubicBezTo>
                  <a:pt x="-20035" y="4133454"/>
                  <a:pt x="4987" y="3779311"/>
                  <a:pt x="0" y="3577311"/>
                </a:cubicBezTo>
                <a:cubicBezTo>
                  <a:pt x="-4987" y="3375311"/>
                  <a:pt x="-24957" y="3198127"/>
                  <a:pt x="0" y="2938751"/>
                </a:cubicBezTo>
                <a:cubicBezTo>
                  <a:pt x="24957" y="2679375"/>
                  <a:pt x="8316" y="2508881"/>
                  <a:pt x="0" y="2252127"/>
                </a:cubicBezTo>
                <a:cubicBezTo>
                  <a:pt x="-8316" y="1995373"/>
                  <a:pt x="-30958" y="1800090"/>
                  <a:pt x="0" y="1469375"/>
                </a:cubicBezTo>
                <a:cubicBezTo>
                  <a:pt x="30958" y="1138660"/>
                  <a:pt x="21328" y="1084082"/>
                  <a:pt x="0" y="734688"/>
                </a:cubicBezTo>
                <a:cubicBezTo>
                  <a:pt x="-21328" y="385294"/>
                  <a:pt x="-29775" y="150950"/>
                  <a:pt x="0" y="0"/>
                </a:cubicBezTo>
                <a:close/>
              </a:path>
            </a:pathLst>
          </a:custGeom>
          <a:noFill/>
          <a:ln>
            <a:solidFill>
              <a:schemeClr val="tx1"/>
            </a:solidFill>
            <a:extLst>
              <a:ext uri="{C807C97D-BFC1-408E-A445-0C87EB9F89A2}">
                <ask:lineSketchStyleProps xmlns:ask="http://schemas.microsoft.com/office/drawing/2018/sketchyshapes" sd="56831071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3" name="Groupe 32">
            <a:extLst>
              <a:ext uri="{FF2B5EF4-FFF2-40B4-BE49-F238E27FC236}">
                <a16:creationId xmlns:a16="http://schemas.microsoft.com/office/drawing/2014/main" id="{FB0BF6DB-9909-2623-FE99-647AD9C12FC2}"/>
              </a:ext>
            </a:extLst>
          </p:cNvPr>
          <p:cNvGrpSpPr/>
          <p:nvPr/>
        </p:nvGrpSpPr>
        <p:grpSpPr>
          <a:xfrm>
            <a:off x="10120555" y="1291215"/>
            <a:ext cx="1670448" cy="4603860"/>
            <a:chOff x="10264298" y="1850478"/>
            <a:chExt cx="2872419" cy="7916569"/>
          </a:xfrm>
        </p:grpSpPr>
        <p:pic>
          <p:nvPicPr>
            <p:cNvPr id="8" name="Image 7">
              <a:hlinkClick r:id="" action="ppaction://noaction"/>
              <a:extLst>
                <a:ext uri="{FF2B5EF4-FFF2-40B4-BE49-F238E27FC236}">
                  <a16:creationId xmlns:a16="http://schemas.microsoft.com/office/drawing/2014/main" id="{C4D1E717-E514-98E9-E728-38469636266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64298" y="1850478"/>
              <a:ext cx="2872419" cy="1808458"/>
            </a:xfrm>
            <a:prstGeom prst="rect">
              <a:avLst/>
            </a:prstGeom>
            <a:noFill/>
            <a:ln>
              <a:noFill/>
            </a:ln>
          </p:spPr>
        </p:pic>
        <p:pic>
          <p:nvPicPr>
            <p:cNvPr id="11" name="Image 10">
              <a:extLst>
                <a:ext uri="{FF2B5EF4-FFF2-40B4-BE49-F238E27FC236}">
                  <a16:creationId xmlns:a16="http://schemas.microsoft.com/office/drawing/2014/main" id="{3A63F202-61B1-0FF8-9539-E8572FF2A98C}"/>
                </a:ext>
              </a:extLst>
            </p:cNvPr>
            <p:cNvPicPr>
              <a:picLocks noChangeAspect="1"/>
            </p:cNvPicPr>
            <p:nvPr/>
          </p:nvPicPr>
          <p:blipFill>
            <a:blip r:embed="rId3"/>
            <a:stretch>
              <a:fillRect/>
            </a:stretch>
          </p:blipFill>
          <p:spPr>
            <a:xfrm>
              <a:off x="10302373" y="3658936"/>
              <a:ext cx="2834343" cy="1158154"/>
            </a:xfrm>
            <a:prstGeom prst="rect">
              <a:avLst/>
            </a:prstGeom>
          </p:spPr>
        </p:pic>
        <p:pic>
          <p:nvPicPr>
            <p:cNvPr id="15" name="Image 14">
              <a:extLst>
                <a:ext uri="{FF2B5EF4-FFF2-40B4-BE49-F238E27FC236}">
                  <a16:creationId xmlns:a16="http://schemas.microsoft.com/office/drawing/2014/main" id="{A8A166BF-512E-1662-2784-44DA3C48C269}"/>
                </a:ext>
              </a:extLst>
            </p:cNvPr>
            <p:cNvPicPr>
              <a:picLocks noChangeAspect="1"/>
            </p:cNvPicPr>
            <p:nvPr/>
          </p:nvPicPr>
          <p:blipFill>
            <a:blip r:embed="rId4"/>
            <a:stretch>
              <a:fillRect/>
            </a:stretch>
          </p:blipFill>
          <p:spPr>
            <a:xfrm>
              <a:off x="10264298" y="4835277"/>
              <a:ext cx="2872418" cy="1370479"/>
            </a:xfrm>
            <a:prstGeom prst="rect">
              <a:avLst/>
            </a:prstGeom>
          </p:spPr>
        </p:pic>
        <p:pic>
          <p:nvPicPr>
            <p:cNvPr id="19" name="Image 18">
              <a:extLst>
                <a:ext uri="{FF2B5EF4-FFF2-40B4-BE49-F238E27FC236}">
                  <a16:creationId xmlns:a16="http://schemas.microsoft.com/office/drawing/2014/main" id="{1ABED945-DFBB-4EB7-0D4A-2CBF0E28903A}"/>
                </a:ext>
              </a:extLst>
            </p:cNvPr>
            <p:cNvPicPr>
              <a:picLocks noChangeAspect="1"/>
            </p:cNvPicPr>
            <p:nvPr/>
          </p:nvPicPr>
          <p:blipFill>
            <a:blip r:embed="rId5"/>
            <a:stretch>
              <a:fillRect/>
            </a:stretch>
          </p:blipFill>
          <p:spPr>
            <a:xfrm>
              <a:off x="10264299" y="6062091"/>
              <a:ext cx="2872418" cy="1341905"/>
            </a:xfrm>
            <a:prstGeom prst="rect">
              <a:avLst/>
            </a:prstGeom>
          </p:spPr>
        </p:pic>
        <p:pic>
          <p:nvPicPr>
            <p:cNvPr id="24" name="Image 23">
              <a:extLst>
                <a:ext uri="{FF2B5EF4-FFF2-40B4-BE49-F238E27FC236}">
                  <a16:creationId xmlns:a16="http://schemas.microsoft.com/office/drawing/2014/main" id="{B6D60EA2-1BFE-7309-9304-33D1C3900AE1}"/>
                </a:ext>
              </a:extLst>
            </p:cNvPr>
            <p:cNvPicPr>
              <a:picLocks noChangeAspect="1"/>
            </p:cNvPicPr>
            <p:nvPr/>
          </p:nvPicPr>
          <p:blipFill>
            <a:blip r:embed="rId6"/>
            <a:stretch>
              <a:fillRect/>
            </a:stretch>
          </p:blipFill>
          <p:spPr>
            <a:xfrm>
              <a:off x="10264299" y="7380807"/>
              <a:ext cx="2872418" cy="1515016"/>
            </a:xfrm>
            <a:prstGeom prst="rect">
              <a:avLst/>
            </a:prstGeom>
          </p:spPr>
        </p:pic>
        <p:pic>
          <p:nvPicPr>
            <p:cNvPr id="32" name="Image 31">
              <a:extLst>
                <a:ext uri="{FF2B5EF4-FFF2-40B4-BE49-F238E27FC236}">
                  <a16:creationId xmlns:a16="http://schemas.microsoft.com/office/drawing/2014/main" id="{788DFEFE-B84C-8A1B-7EEF-3043395FB9D9}"/>
                </a:ext>
              </a:extLst>
            </p:cNvPr>
            <p:cNvPicPr>
              <a:picLocks noChangeAspect="1"/>
            </p:cNvPicPr>
            <p:nvPr/>
          </p:nvPicPr>
          <p:blipFill>
            <a:blip r:embed="rId7"/>
            <a:stretch>
              <a:fillRect/>
            </a:stretch>
          </p:blipFill>
          <p:spPr>
            <a:xfrm>
              <a:off x="10264299" y="8895823"/>
              <a:ext cx="2872418" cy="871224"/>
            </a:xfrm>
            <a:prstGeom prst="rect">
              <a:avLst/>
            </a:prstGeom>
          </p:spPr>
        </p:pic>
      </p:grpSp>
      <p:pic>
        <p:nvPicPr>
          <p:cNvPr id="6" name="Image 5">
            <a:extLst>
              <a:ext uri="{FF2B5EF4-FFF2-40B4-BE49-F238E27FC236}">
                <a16:creationId xmlns:a16="http://schemas.microsoft.com/office/drawing/2014/main" id="{A2852DE7-61DD-3268-1A4F-AC7014334062}"/>
              </a:ext>
            </a:extLst>
          </p:cNvPr>
          <p:cNvPicPr>
            <a:picLocks noChangeAspect="1"/>
          </p:cNvPicPr>
          <p:nvPr/>
        </p:nvPicPr>
        <p:blipFill rotWithShape="1">
          <a:blip r:embed="rId8"/>
          <a:srcRect l="1050" t="132" r="41025" b="29602"/>
          <a:stretch/>
        </p:blipFill>
        <p:spPr>
          <a:xfrm>
            <a:off x="5530292" y="2459486"/>
            <a:ext cx="4434459" cy="3025843"/>
          </a:xfrm>
          <a:prstGeom prst="rect">
            <a:avLst/>
          </a:prstGeom>
        </p:spPr>
      </p:pic>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89103" y="464147"/>
            <a:ext cx="9239435" cy="720000"/>
          </a:xfrm>
        </p:spPr>
        <p:txBody>
          <a:bodyPr>
            <a:normAutofit/>
          </a:bodyPr>
          <a:lstStyle/>
          <a:p>
            <a:r>
              <a:rPr lang="fr-FR" dirty="0"/>
              <a:t>Un modèle d’email est à votre disposition pour communiquer sur nos offres jeunes ! </a:t>
            </a:r>
          </a:p>
        </p:txBody>
      </p:sp>
      <p:pic>
        <p:nvPicPr>
          <p:cNvPr id="64" name="Image 63">
            <a:extLst>
              <a:ext uri="{FF2B5EF4-FFF2-40B4-BE49-F238E27FC236}">
                <a16:creationId xmlns:a16="http://schemas.microsoft.com/office/drawing/2014/main" id="{DBF20035-CE65-4CE3-93BA-A0FDBE33A1E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4311" y="598594"/>
            <a:ext cx="958788" cy="513154"/>
          </a:xfrm>
          <a:prstGeom prst="rect">
            <a:avLst/>
          </a:prstGeom>
        </p:spPr>
      </p:pic>
      <p:sp>
        <p:nvSpPr>
          <p:cNvPr id="77" name="Espace réservé du contenu 1">
            <a:extLst>
              <a:ext uri="{FF2B5EF4-FFF2-40B4-BE49-F238E27FC236}">
                <a16:creationId xmlns:a16="http://schemas.microsoft.com/office/drawing/2014/main" id="{65BC98AA-A913-49DA-8FF5-11ABFC6B6578}"/>
              </a:ext>
            </a:extLst>
          </p:cNvPr>
          <p:cNvSpPr>
            <a:spLocks noGrp="1"/>
          </p:cNvSpPr>
          <p:nvPr>
            <p:ph idx="17"/>
          </p:nvPr>
        </p:nvSpPr>
        <p:spPr>
          <a:xfrm>
            <a:off x="695325" y="1991020"/>
            <a:ext cx="4434459" cy="4257650"/>
          </a:xfrm>
        </p:spPr>
        <p:txBody>
          <a:bodyPr/>
          <a:lstStyle/>
          <a:p>
            <a:r>
              <a:rPr lang="fr-FR" dirty="0"/>
              <a:t>Vous avez la possibilité d’envoyer un email à </a:t>
            </a:r>
            <a:r>
              <a:rPr lang="fr-FR" b="1" dirty="0">
                <a:solidFill>
                  <a:schemeClr val="accent4">
                    <a:lumMod val="75000"/>
                  </a:schemeClr>
                </a:solidFill>
              </a:rPr>
              <a:t>vos jeunes clients majeurs afin de leur présenter l’ensemble de nos offres commerciales</a:t>
            </a:r>
            <a:r>
              <a:rPr lang="fr-FR" dirty="0"/>
              <a:t>.  </a:t>
            </a:r>
          </a:p>
          <a:p>
            <a:r>
              <a:rPr lang="fr-FR" dirty="0"/>
              <a:t>N’hésitez pas à recontacter vos clients quelques jours après l’envoi de cet email. </a:t>
            </a:r>
          </a:p>
          <a:p>
            <a:r>
              <a:rPr lang="fr-FR" dirty="0"/>
              <a:t>Attention, vous ne pouvez envoyer cet email qu’aux clients ayant validé leur opt-in. </a:t>
            </a:r>
          </a:p>
          <a:p>
            <a:r>
              <a:rPr lang="fr-FR" dirty="0"/>
              <a:t>Ce dernier est logé dans les modèles d’emails sous « BDD part – </a:t>
            </a:r>
            <a:r>
              <a:rPr lang="fr-FR" dirty="0" err="1"/>
              <a:t>Emiling</a:t>
            </a:r>
            <a:r>
              <a:rPr lang="fr-FR" dirty="0"/>
              <a:t> Offre jeunes majeurs »</a:t>
            </a:r>
          </a:p>
        </p:txBody>
      </p:sp>
      <p:grpSp>
        <p:nvGrpSpPr>
          <p:cNvPr id="26" name="Groupe 25">
            <a:extLst>
              <a:ext uri="{FF2B5EF4-FFF2-40B4-BE49-F238E27FC236}">
                <a16:creationId xmlns:a16="http://schemas.microsoft.com/office/drawing/2014/main" id="{986B197F-04CC-4A81-87BF-5180054BE13D}"/>
              </a:ext>
            </a:extLst>
          </p:cNvPr>
          <p:cNvGrpSpPr/>
          <p:nvPr/>
        </p:nvGrpSpPr>
        <p:grpSpPr>
          <a:xfrm>
            <a:off x="10872144" y="158144"/>
            <a:ext cx="1100148" cy="1285089"/>
            <a:chOff x="-2188878" y="1439576"/>
            <a:chExt cx="1100148" cy="1285089"/>
          </a:xfrm>
        </p:grpSpPr>
        <p:pic>
          <p:nvPicPr>
            <p:cNvPr id="27" name="Picture 4" descr="Splash aquarelle avec illustration mixte blanc, rouge, orange sur blanc. Vecteur gratuit">
              <a:extLst>
                <a:ext uri="{FF2B5EF4-FFF2-40B4-BE49-F238E27FC236}">
                  <a16:creationId xmlns:a16="http://schemas.microsoft.com/office/drawing/2014/main" id="{DCC53EDC-2AFA-4638-9905-D43514A56347}"/>
                </a:ext>
              </a:extLst>
            </p:cNvPr>
            <p:cNvPicPr>
              <a:picLocks noChangeAspect="1" noChangeArrowheads="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e 27">
              <a:extLst>
                <a:ext uri="{FF2B5EF4-FFF2-40B4-BE49-F238E27FC236}">
                  <a16:creationId xmlns:a16="http://schemas.microsoft.com/office/drawing/2014/main" id="{03FE7195-C2F8-42B1-9421-58C7F1D9EAD4}"/>
                </a:ext>
              </a:extLst>
            </p:cNvPr>
            <p:cNvGrpSpPr/>
            <p:nvPr/>
          </p:nvGrpSpPr>
          <p:grpSpPr>
            <a:xfrm>
              <a:off x="-1980670" y="1805906"/>
              <a:ext cx="572484" cy="495254"/>
              <a:chOff x="11392866" y="540878"/>
              <a:chExt cx="572484" cy="495254"/>
            </a:xfrm>
          </p:grpSpPr>
          <p:pic>
            <p:nvPicPr>
              <p:cNvPr id="29" name="Image 28">
                <a:hlinkClick r:id="rId11" action="ppaction://hlinksldjump"/>
                <a:extLst>
                  <a:ext uri="{FF2B5EF4-FFF2-40B4-BE49-F238E27FC236}">
                    <a16:creationId xmlns:a16="http://schemas.microsoft.com/office/drawing/2014/main" id="{6A08894A-9E35-4CFD-BA6C-7733EAC91732}"/>
                  </a:ext>
                </a:extLst>
              </p:cNvPr>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30" name="Image 29">
                <a:hlinkClick r:id="rId11" action="ppaction://hlinksldjump"/>
                <a:extLst>
                  <a:ext uri="{FF2B5EF4-FFF2-40B4-BE49-F238E27FC236}">
                    <a16:creationId xmlns:a16="http://schemas.microsoft.com/office/drawing/2014/main" id="{922A6018-B76C-4D51-94DF-E387482ECAB0}"/>
                  </a:ext>
                </a:extLst>
              </p:cNvPr>
              <p:cNvPicPr>
                <a:picLocks noChangeAspect="1"/>
              </p:cNvPicPr>
              <p:nvPr/>
            </p:nvPicPr>
            <p:blipFill>
              <a:blip r:embed="rId1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31" name="Rectangle : coins arrondis 30">
            <a:hlinkClick r:id="rId14" action="ppaction://hlinksldjump"/>
            <a:extLst>
              <a:ext uri="{FF2B5EF4-FFF2-40B4-BE49-F238E27FC236}">
                <a16:creationId xmlns:a16="http://schemas.microsoft.com/office/drawing/2014/main" id="{FF4BF9ED-4605-4482-9AC4-6B9985C2879C}"/>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811B3B08-02D7-4AB8-88C8-E454816EDC37}"/>
              </a:ext>
            </a:extLst>
          </p:cNvPr>
          <p:cNvSpPr>
            <a:spLocks noGrp="1"/>
          </p:cNvSpPr>
          <p:nvPr>
            <p:ph type="body" sz="quarter" idx="14"/>
          </p:nvPr>
        </p:nvSpPr>
        <p:spPr/>
        <p:txBody>
          <a:bodyPr/>
          <a:lstStyle/>
          <a:p>
            <a:endParaRPr lang="fr-FR" dirty="0"/>
          </a:p>
        </p:txBody>
      </p:sp>
      <p:sp>
        <p:nvSpPr>
          <p:cNvPr id="40" name="Rectangle : coins arrondis 39">
            <a:extLst>
              <a:ext uri="{FF2B5EF4-FFF2-40B4-BE49-F238E27FC236}">
                <a16:creationId xmlns:a16="http://schemas.microsoft.com/office/drawing/2014/main" id="{DD94CBA1-E2C6-4F80-8EE8-E9148BC9FD87}"/>
              </a:ext>
            </a:extLst>
          </p:cNvPr>
          <p:cNvSpPr/>
          <p:nvPr/>
        </p:nvSpPr>
        <p:spPr>
          <a:xfrm>
            <a:off x="694311" y="1512514"/>
            <a:ext cx="6033060" cy="327272"/>
          </a:xfrm>
          <a:custGeom>
            <a:avLst/>
            <a:gdLst>
              <a:gd name="connsiteX0" fmla="*/ 0 w 6033060"/>
              <a:gd name="connsiteY0" fmla="*/ 54546 h 327272"/>
              <a:gd name="connsiteX1" fmla="*/ 54546 w 6033060"/>
              <a:gd name="connsiteY1" fmla="*/ 0 h 327272"/>
              <a:gd name="connsiteX2" fmla="*/ 646943 w 6033060"/>
              <a:gd name="connsiteY2" fmla="*/ 0 h 327272"/>
              <a:gd name="connsiteX3" fmla="*/ 1120860 w 6033060"/>
              <a:gd name="connsiteY3" fmla="*/ 0 h 327272"/>
              <a:gd name="connsiteX4" fmla="*/ 1713257 w 6033060"/>
              <a:gd name="connsiteY4" fmla="*/ 0 h 327272"/>
              <a:gd name="connsiteX5" fmla="*/ 2305654 w 6033060"/>
              <a:gd name="connsiteY5" fmla="*/ 0 h 327272"/>
              <a:gd name="connsiteX6" fmla="*/ 2898051 w 6033060"/>
              <a:gd name="connsiteY6" fmla="*/ 0 h 327272"/>
              <a:gd name="connsiteX7" fmla="*/ 3431208 w 6033060"/>
              <a:gd name="connsiteY7" fmla="*/ 0 h 327272"/>
              <a:gd name="connsiteX8" fmla="*/ 3845886 w 6033060"/>
              <a:gd name="connsiteY8" fmla="*/ 0 h 327272"/>
              <a:gd name="connsiteX9" fmla="*/ 4319803 w 6033060"/>
              <a:gd name="connsiteY9" fmla="*/ 0 h 327272"/>
              <a:gd name="connsiteX10" fmla="*/ 4852960 w 6033060"/>
              <a:gd name="connsiteY10" fmla="*/ 0 h 327272"/>
              <a:gd name="connsiteX11" fmla="*/ 5326878 w 6033060"/>
              <a:gd name="connsiteY11" fmla="*/ 0 h 327272"/>
              <a:gd name="connsiteX12" fmla="*/ 5978514 w 6033060"/>
              <a:gd name="connsiteY12" fmla="*/ 0 h 327272"/>
              <a:gd name="connsiteX13" fmla="*/ 6033060 w 6033060"/>
              <a:gd name="connsiteY13" fmla="*/ 54546 h 327272"/>
              <a:gd name="connsiteX14" fmla="*/ 6033060 w 6033060"/>
              <a:gd name="connsiteY14" fmla="*/ 272726 h 327272"/>
              <a:gd name="connsiteX15" fmla="*/ 5978514 w 6033060"/>
              <a:gd name="connsiteY15" fmla="*/ 327272 h 327272"/>
              <a:gd name="connsiteX16" fmla="*/ 5563836 w 6033060"/>
              <a:gd name="connsiteY16" fmla="*/ 327272 h 327272"/>
              <a:gd name="connsiteX17" fmla="*/ 5089919 w 6033060"/>
              <a:gd name="connsiteY17" fmla="*/ 327272 h 327272"/>
              <a:gd name="connsiteX18" fmla="*/ 4497522 w 6033060"/>
              <a:gd name="connsiteY18" fmla="*/ 327272 h 327272"/>
              <a:gd name="connsiteX19" fmla="*/ 4023605 w 6033060"/>
              <a:gd name="connsiteY19" fmla="*/ 327272 h 327272"/>
              <a:gd name="connsiteX20" fmla="*/ 3312728 w 6033060"/>
              <a:gd name="connsiteY20" fmla="*/ 327272 h 327272"/>
              <a:gd name="connsiteX21" fmla="*/ 2898051 w 6033060"/>
              <a:gd name="connsiteY21" fmla="*/ 327272 h 327272"/>
              <a:gd name="connsiteX22" fmla="*/ 2364894 w 6033060"/>
              <a:gd name="connsiteY22" fmla="*/ 327272 h 327272"/>
              <a:gd name="connsiteX23" fmla="*/ 1654017 w 6033060"/>
              <a:gd name="connsiteY23" fmla="*/ 327272 h 327272"/>
              <a:gd name="connsiteX24" fmla="*/ 943141 w 6033060"/>
              <a:gd name="connsiteY24" fmla="*/ 327272 h 327272"/>
              <a:gd name="connsiteX25" fmla="*/ 54546 w 6033060"/>
              <a:gd name="connsiteY25" fmla="*/ 327272 h 327272"/>
              <a:gd name="connsiteX26" fmla="*/ 0 w 6033060"/>
              <a:gd name="connsiteY26" fmla="*/ 272726 h 327272"/>
              <a:gd name="connsiteX27" fmla="*/ 0 w 6033060"/>
              <a:gd name="connsiteY27" fmla="*/ 54546 h 32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33060" h="327272" fill="none" extrusionOk="0">
                <a:moveTo>
                  <a:pt x="0" y="54546"/>
                </a:moveTo>
                <a:cubicBezTo>
                  <a:pt x="-660" y="28157"/>
                  <a:pt x="23067" y="-1753"/>
                  <a:pt x="54546" y="0"/>
                </a:cubicBezTo>
                <a:cubicBezTo>
                  <a:pt x="226655" y="-46625"/>
                  <a:pt x="527877" y="25823"/>
                  <a:pt x="646943" y="0"/>
                </a:cubicBezTo>
                <a:cubicBezTo>
                  <a:pt x="766009" y="-25823"/>
                  <a:pt x="943248" y="11203"/>
                  <a:pt x="1120860" y="0"/>
                </a:cubicBezTo>
                <a:cubicBezTo>
                  <a:pt x="1298472" y="-11203"/>
                  <a:pt x="1563009" y="69693"/>
                  <a:pt x="1713257" y="0"/>
                </a:cubicBezTo>
                <a:cubicBezTo>
                  <a:pt x="1863505" y="-69693"/>
                  <a:pt x="2071895" y="62263"/>
                  <a:pt x="2305654" y="0"/>
                </a:cubicBezTo>
                <a:cubicBezTo>
                  <a:pt x="2539413" y="-62263"/>
                  <a:pt x="2767563" y="7101"/>
                  <a:pt x="2898051" y="0"/>
                </a:cubicBezTo>
                <a:cubicBezTo>
                  <a:pt x="3028539" y="-7101"/>
                  <a:pt x="3309929" y="27534"/>
                  <a:pt x="3431208" y="0"/>
                </a:cubicBezTo>
                <a:cubicBezTo>
                  <a:pt x="3552487" y="-27534"/>
                  <a:pt x="3747297" y="6180"/>
                  <a:pt x="3845886" y="0"/>
                </a:cubicBezTo>
                <a:cubicBezTo>
                  <a:pt x="3944475" y="-6180"/>
                  <a:pt x="4119837" y="13906"/>
                  <a:pt x="4319803" y="0"/>
                </a:cubicBezTo>
                <a:cubicBezTo>
                  <a:pt x="4519769" y="-13906"/>
                  <a:pt x="4598589" y="14528"/>
                  <a:pt x="4852960" y="0"/>
                </a:cubicBezTo>
                <a:cubicBezTo>
                  <a:pt x="5107331" y="-14528"/>
                  <a:pt x="5115353" y="16833"/>
                  <a:pt x="5326878" y="0"/>
                </a:cubicBezTo>
                <a:cubicBezTo>
                  <a:pt x="5538403" y="-16833"/>
                  <a:pt x="5662405" y="50504"/>
                  <a:pt x="5978514" y="0"/>
                </a:cubicBezTo>
                <a:cubicBezTo>
                  <a:pt x="6006477" y="6595"/>
                  <a:pt x="6027725" y="23291"/>
                  <a:pt x="6033060" y="54546"/>
                </a:cubicBezTo>
                <a:cubicBezTo>
                  <a:pt x="6041517" y="134609"/>
                  <a:pt x="6028924" y="197423"/>
                  <a:pt x="6033060" y="272726"/>
                </a:cubicBezTo>
                <a:cubicBezTo>
                  <a:pt x="6031794" y="304757"/>
                  <a:pt x="6003768" y="328270"/>
                  <a:pt x="5978514" y="327272"/>
                </a:cubicBezTo>
                <a:cubicBezTo>
                  <a:pt x="5796929" y="344896"/>
                  <a:pt x="5655329" y="278927"/>
                  <a:pt x="5563836" y="327272"/>
                </a:cubicBezTo>
                <a:cubicBezTo>
                  <a:pt x="5472343" y="375617"/>
                  <a:pt x="5272360" y="320913"/>
                  <a:pt x="5089919" y="327272"/>
                </a:cubicBezTo>
                <a:cubicBezTo>
                  <a:pt x="4907478" y="333631"/>
                  <a:pt x="4772251" y="287042"/>
                  <a:pt x="4497522" y="327272"/>
                </a:cubicBezTo>
                <a:cubicBezTo>
                  <a:pt x="4222793" y="367502"/>
                  <a:pt x="4199688" y="271576"/>
                  <a:pt x="4023605" y="327272"/>
                </a:cubicBezTo>
                <a:cubicBezTo>
                  <a:pt x="3847522" y="382968"/>
                  <a:pt x="3511386" y="286356"/>
                  <a:pt x="3312728" y="327272"/>
                </a:cubicBezTo>
                <a:cubicBezTo>
                  <a:pt x="3114070" y="368188"/>
                  <a:pt x="3070541" y="292105"/>
                  <a:pt x="2898051" y="327272"/>
                </a:cubicBezTo>
                <a:cubicBezTo>
                  <a:pt x="2725561" y="362439"/>
                  <a:pt x="2610877" y="319825"/>
                  <a:pt x="2364894" y="327272"/>
                </a:cubicBezTo>
                <a:cubicBezTo>
                  <a:pt x="2118911" y="334719"/>
                  <a:pt x="1823829" y="279024"/>
                  <a:pt x="1654017" y="327272"/>
                </a:cubicBezTo>
                <a:cubicBezTo>
                  <a:pt x="1484205" y="375520"/>
                  <a:pt x="1228941" y="279347"/>
                  <a:pt x="943141" y="327272"/>
                </a:cubicBezTo>
                <a:cubicBezTo>
                  <a:pt x="657341" y="375197"/>
                  <a:pt x="365414" y="263756"/>
                  <a:pt x="54546" y="327272"/>
                </a:cubicBezTo>
                <a:cubicBezTo>
                  <a:pt x="29089" y="333342"/>
                  <a:pt x="3729" y="303464"/>
                  <a:pt x="0" y="272726"/>
                </a:cubicBezTo>
                <a:cubicBezTo>
                  <a:pt x="-18069" y="192802"/>
                  <a:pt x="3836" y="98771"/>
                  <a:pt x="0" y="54546"/>
                </a:cubicBezTo>
                <a:close/>
              </a:path>
              <a:path w="6033060" h="327272" stroke="0" extrusionOk="0">
                <a:moveTo>
                  <a:pt x="0" y="54546"/>
                </a:moveTo>
                <a:cubicBezTo>
                  <a:pt x="726" y="33419"/>
                  <a:pt x="23720" y="-1446"/>
                  <a:pt x="54546" y="0"/>
                </a:cubicBezTo>
                <a:cubicBezTo>
                  <a:pt x="328896" y="-14337"/>
                  <a:pt x="499049" y="17888"/>
                  <a:pt x="646943" y="0"/>
                </a:cubicBezTo>
                <a:cubicBezTo>
                  <a:pt x="794837" y="-17888"/>
                  <a:pt x="1156981" y="30960"/>
                  <a:pt x="1357819" y="0"/>
                </a:cubicBezTo>
                <a:cubicBezTo>
                  <a:pt x="1558657" y="-30960"/>
                  <a:pt x="1704539" y="15437"/>
                  <a:pt x="1890976" y="0"/>
                </a:cubicBezTo>
                <a:cubicBezTo>
                  <a:pt x="2077413" y="-15437"/>
                  <a:pt x="2141562" y="21913"/>
                  <a:pt x="2364894" y="0"/>
                </a:cubicBezTo>
                <a:cubicBezTo>
                  <a:pt x="2588226" y="-21913"/>
                  <a:pt x="2642033" y="38787"/>
                  <a:pt x="2838811" y="0"/>
                </a:cubicBezTo>
                <a:cubicBezTo>
                  <a:pt x="3035589" y="-38787"/>
                  <a:pt x="3236948" y="8114"/>
                  <a:pt x="3431208" y="0"/>
                </a:cubicBezTo>
                <a:cubicBezTo>
                  <a:pt x="3625468" y="-8114"/>
                  <a:pt x="3770893" y="51057"/>
                  <a:pt x="3964365" y="0"/>
                </a:cubicBezTo>
                <a:cubicBezTo>
                  <a:pt x="4157837" y="-51057"/>
                  <a:pt x="4263587" y="39329"/>
                  <a:pt x="4379043" y="0"/>
                </a:cubicBezTo>
                <a:cubicBezTo>
                  <a:pt x="4494499" y="-39329"/>
                  <a:pt x="4648624" y="30133"/>
                  <a:pt x="4852960" y="0"/>
                </a:cubicBezTo>
                <a:cubicBezTo>
                  <a:pt x="5057296" y="-30133"/>
                  <a:pt x="5063490" y="40088"/>
                  <a:pt x="5267638" y="0"/>
                </a:cubicBezTo>
                <a:cubicBezTo>
                  <a:pt x="5471786" y="-40088"/>
                  <a:pt x="5792385" y="58899"/>
                  <a:pt x="5978514" y="0"/>
                </a:cubicBezTo>
                <a:cubicBezTo>
                  <a:pt x="6012570" y="3590"/>
                  <a:pt x="6032967" y="28851"/>
                  <a:pt x="6033060" y="54546"/>
                </a:cubicBezTo>
                <a:cubicBezTo>
                  <a:pt x="6047573" y="143593"/>
                  <a:pt x="6028922" y="227710"/>
                  <a:pt x="6033060" y="272726"/>
                </a:cubicBezTo>
                <a:cubicBezTo>
                  <a:pt x="6037547" y="303056"/>
                  <a:pt x="6008571" y="320255"/>
                  <a:pt x="5978514" y="327272"/>
                </a:cubicBezTo>
                <a:cubicBezTo>
                  <a:pt x="5843302" y="344488"/>
                  <a:pt x="5703415" y="325364"/>
                  <a:pt x="5563836" y="327272"/>
                </a:cubicBezTo>
                <a:cubicBezTo>
                  <a:pt x="5424257" y="329180"/>
                  <a:pt x="5319267" y="281706"/>
                  <a:pt x="5089919" y="327272"/>
                </a:cubicBezTo>
                <a:cubicBezTo>
                  <a:pt x="4860571" y="372838"/>
                  <a:pt x="4813821" y="290788"/>
                  <a:pt x="4616001" y="327272"/>
                </a:cubicBezTo>
                <a:cubicBezTo>
                  <a:pt x="4418181" y="363756"/>
                  <a:pt x="4360359" y="281554"/>
                  <a:pt x="4201324" y="327272"/>
                </a:cubicBezTo>
                <a:cubicBezTo>
                  <a:pt x="4042289" y="372990"/>
                  <a:pt x="3901668" y="313793"/>
                  <a:pt x="3608927" y="327272"/>
                </a:cubicBezTo>
                <a:cubicBezTo>
                  <a:pt x="3316186" y="340751"/>
                  <a:pt x="3164736" y="325867"/>
                  <a:pt x="3016530" y="327272"/>
                </a:cubicBezTo>
                <a:cubicBezTo>
                  <a:pt x="2868324" y="328677"/>
                  <a:pt x="2746211" y="278223"/>
                  <a:pt x="2601852" y="327272"/>
                </a:cubicBezTo>
                <a:cubicBezTo>
                  <a:pt x="2457493" y="376321"/>
                  <a:pt x="2304269" y="305084"/>
                  <a:pt x="2009455" y="327272"/>
                </a:cubicBezTo>
                <a:cubicBezTo>
                  <a:pt x="1714641" y="349460"/>
                  <a:pt x="1627884" y="318793"/>
                  <a:pt x="1476298" y="327272"/>
                </a:cubicBezTo>
                <a:cubicBezTo>
                  <a:pt x="1324712" y="335751"/>
                  <a:pt x="1101925" y="279730"/>
                  <a:pt x="824662" y="327272"/>
                </a:cubicBezTo>
                <a:cubicBezTo>
                  <a:pt x="547399" y="374814"/>
                  <a:pt x="385226" y="305510"/>
                  <a:pt x="54546" y="327272"/>
                </a:cubicBezTo>
                <a:cubicBezTo>
                  <a:pt x="25256" y="332452"/>
                  <a:pt x="427" y="300908"/>
                  <a:pt x="0" y="272726"/>
                </a:cubicBezTo>
                <a:cubicBezTo>
                  <a:pt x="-24692" y="182366"/>
                  <a:pt x="16954" y="155927"/>
                  <a:pt x="0" y="54546"/>
                </a:cubicBezTo>
                <a:close/>
              </a:path>
            </a:pathLst>
          </a:custGeom>
          <a:solidFill>
            <a:srgbClr val="B01281"/>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Modèle d’email – Offre jeunes majeurs</a:t>
            </a:r>
          </a:p>
        </p:txBody>
      </p:sp>
      <p:sp>
        <p:nvSpPr>
          <p:cNvPr id="12" name="Ellipse 11">
            <a:extLst>
              <a:ext uri="{FF2B5EF4-FFF2-40B4-BE49-F238E27FC236}">
                <a16:creationId xmlns:a16="http://schemas.microsoft.com/office/drawing/2014/main" id="{1D227B63-156B-4337-BEDC-BCE64689A7BD}"/>
              </a:ext>
            </a:extLst>
          </p:cNvPr>
          <p:cNvSpPr/>
          <p:nvPr/>
        </p:nvSpPr>
        <p:spPr>
          <a:xfrm>
            <a:off x="7509139" y="4303803"/>
            <a:ext cx="2096748" cy="317909"/>
          </a:xfrm>
          <a:custGeom>
            <a:avLst/>
            <a:gdLst>
              <a:gd name="connsiteX0" fmla="*/ 0 w 2096748"/>
              <a:gd name="connsiteY0" fmla="*/ 158955 h 317909"/>
              <a:gd name="connsiteX1" fmla="*/ 1048374 w 2096748"/>
              <a:gd name="connsiteY1" fmla="*/ 0 h 317909"/>
              <a:gd name="connsiteX2" fmla="*/ 2096748 w 2096748"/>
              <a:gd name="connsiteY2" fmla="*/ 158955 h 317909"/>
              <a:gd name="connsiteX3" fmla="*/ 1048374 w 2096748"/>
              <a:gd name="connsiteY3" fmla="*/ 317910 h 317909"/>
              <a:gd name="connsiteX4" fmla="*/ 0 w 2096748"/>
              <a:gd name="connsiteY4" fmla="*/ 158955 h 317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748" h="317909" extrusionOk="0">
                <a:moveTo>
                  <a:pt x="0" y="158955"/>
                </a:moveTo>
                <a:cubicBezTo>
                  <a:pt x="-15490" y="78097"/>
                  <a:pt x="424155" y="-8722"/>
                  <a:pt x="1048374" y="0"/>
                </a:cubicBezTo>
                <a:cubicBezTo>
                  <a:pt x="1624202" y="2691"/>
                  <a:pt x="2101697" y="92116"/>
                  <a:pt x="2096748" y="158955"/>
                </a:cubicBezTo>
                <a:cubicBezTo>
                  <a:pt x="2097376" y="322203"/>
                  <a:pt x="1557438" y="348888"/>
                  <a:pt x="1048374" y="317910"/>
                </a:cubicBezTo>
                <a:cubicBezTo>
                  <a:pt x="491462" y="324575"/>
                  <a:pt x="14859" y="242492"/>
                  <a:pt x="0" y="158955"/>
                </a:cubicBezTo>
                <a:close/>
              </a:path>
            </a:pathLst>
          </a:custGeom>
          <a:noFill/>
          <a:ln w="28575">
            <a:solidFill>
              <a:schemeClr val="accent4">
                <a:lumMod val="75000"/>
              </a:schemeClr>
            </a:solidFill>
            <a:extLst>
              <a:ext uri="{C807C97D-BFC1-408E-A445-0C87EB9F89A2}">
                <ask:lineSketchStyleProps xmlns:ask="http://schemas.microsoft.com/office/drawing/2018/sketchyshapes" sd="632522863">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1">
            <a:extLst>
              <a:ext uri="{FF2B5EF4-FFF2-40B4-BE49-F238E27FC236}">
                <a16:creationId xmlns:a16="http://schemas.microsoft.com/office/drawing/2014/main" id="{18A90C71-C0BA-DC84-D4C5-C68102E0ACC6}"/>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5" name="Image 4">
            <a:extLst>
              <a:ext uri="{FF2B5EF4-FFF2-40B4-BE49-F238E27FC236}">
                <a16:creationId xmlns:a16="http://schemas.microsoft.com/office/drawing/2014/main" id="{9E0A6603-7A56-E625-FA5A-D96C14CF08A9}"/>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9964751" y="5087858"/>
            <a:ext cx="2218521" cy="1322321"/>
          </a:xfrm>
          <a:prstGeom prst="rect">
            <a:avLst/>
          </a:prstGeom>
        </p:spPr>
      </p:pic>
      <p:pic>
        <p:nvPicPr>
          <p:cNvPr id="42" name="Picture 6" descr="fleche-rouge - Tous Perfect">
            <a:extLst>
              <a:ext uri="{FF2B5EF4-FFF2-40B4-BE49-F238E27FC236}">
                <a16:creationId xmlns:a16="http://schemas.microsoft.com/office/drawing/2014/main" id="{5EE3C23B-A0D3-481B-A370-97B69CFB4EFA}"/>
              </a:ext>
            </a:extLst>
          </p:cNvPr>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rot="8352125" flipH="1">
            <a:off x="9421349" y="4283920"/>
            <a:ext cx="756991" cy="54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descr="Modèle communique lancement nouveau produit">
            <a:extLst>
              <a:ext uri="{FF2B5EF4-FFF2-40B4-BE49-F238E27FC236}">
                <a16:creationId xmlns:a16="http://schemas.microsoft.com/office/drawing/2014/main" id="{79D5A066-A750-30F2-5D82-AB0A52488E4A}"/>
              </a:ext>
            </a:extLst>
          </p:cNvPr>
          <p:cNvPicPr>
            <a:picLocks noChangeAspect="1" noChangeArrowheads="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8069" y="1098149"/>
            <a:ext cx="803542" cy="677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047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89103" y="464147"/>
            <a:ext cx="9239435" cy="720000"/>
          </a:xfrm>
        </p:spPr>
        <p:txBody>
          <a:bodyPr>
            <a:normAutofit/>
          </a:bodyPr>
          <a:lstStyle/>
          <a:p>
            <a:r>
              <a:rPr lang="fr-FR" dirty="0"/>
              <a:t>Afin de susciter l’intérêt de vos clients, vous pouvez leur faire parvenir le questionnaire relationnel jeunes </a:t>
            </a:r>
          </a:p>
        </p:txBody>
      </p:sp>
      <p:pic>
        <p:nvPicPr>
          <p:cNvPr id="64" name="Image 63">
            <a:extLst>
              <a:ext uri="{FF2B5EF4-FFF2-40B4-BE49-F238E27FC236}">
                <a16:creationId xmlns:a16="http://schemas.microsoft.com/office/drawing/2014/main" id="{DBF20035-CE65-4CE3-93BA-A0FDBE33A1E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4311" y="598594"/>
            <a:ext cx="958788" cy="513154"/>
          </a:xfrm>
          <a:prstGeom prst="rect">
            <a:avLst/>
          </a:prstGeom>
        </p:spPr>
      </p:pic>
      <p:sp>
        <p:nvSpPr>
          <p:cNvPr id="77" name="Espace réservé du contenu 1">
            <a:extLst>
              <a:ext uri="{FF2B5EF4-FFF2-40B4-BE49-F238E27FC236}">
                <a16:creationId xmlns:a16="http://schemas.microsoft.com/office/drawing/2014/main" id="{65BC98AA-A913-49DA-8FF5-11ABFC6B6578}"/>
              </a:ext>
            </a:extLst>
          </p:cNvPr>
          <p:cNvSpPr>
            <a:spLocks noGrp="1"/>
          </p:cNvSpPr>
          <p:nvPr>
            <p:ph idx="17"/>
          </p:nvPr>
        </p:nvSpPr>
        <p:spPr>
          <a:xfrm>
            <a:off x="695325" y="1991020"/>
            <a:ext cx="7111687" cy="4257650"/>
          </a:xfrm>
        </p:spPr>
        <p:txBody>
          <a:bodyPr/>
          <a:lstStyle/>
          <a:p>
            <a:r>
              <a:rPr lang="fr-FR" b="1" dirty="0"/>
              <a:t>Vous préférez une approche plus ludique aux emails commerciaux ?  </a:t>
            </a:r>
            <a:r>
              <a:rPr lang="fr-FR" dirty="0"/>
              <a:t>Vous pouvez susciter l’intérêt de vos clients en leur faisant parvenir </a:t>
            </a:r>
            <a:r>
              <a:rPr lang="fr-FR" b="1" dirty="0"/>
              <a:t>l’email </a:t>
            </a:r>
            <a:r>
              <a:rPr lang="fr-FR" b="1" dirty="0">
                <a:solidFill>
                  <a:schemeClr val="accent4">
                    <a:lumMod val="75000"/>
                  </a:schemeClr>
                </a:solidFill>
              </a:rPr>
              <a:t>Questionnaire relationnel Jeunes</a:t>
            </a:r>
            <a:r>
              <a:rPr lang="fr-FR" dirty="0"/>
              <a:t>. </a:t>
            </a:r>
          </a:p>
          <a:p>
            <a:r>
              <a:rPr lang="fr-FR" dirty="0"/>
              <a:t>Ce dernier est logé dans les modèles d’emails sous « BDD part – Questionnaires relationnels »</a:t>
            </a:r>
          </a:p>
        </p:txBody>
      </p:sp>
      <p:grpSp>
        <p:nvGrpSpPr>
          <p:cNvPr id="26" name="Groupe 25">
            <a:extLst>
              <a:ext uri="{FF2B5EF4-FFF2-40B4-BE49-F238E27FC236}">
                <a16:creationId xmlns:a16="http://schemas.microsoft.com/office/drawing/2014/main" id="{986B197F-04CC-4A81-87BF-5180054BE13D}"/>
              </a:ext>
            </a:extLst>
          </p:cNvPr>
          <p:cNvGrpSpPr/>
          <p:nvPr/>
        </p:nvGrpSpPr>
        <p:grpSpPr>
          <a:xfrm>
            <a:off x="10872144" y="158144"/>
            <a:ext cx="1100148" cy="1285089"/>
            <a:chOff x="-2188878" y="1439576"/>
            <a:chExt cx="1100148" cy="1285089"/>
          </a:xfrm>
        </p:grpSpPr>
        <p:pic>
          <p:nvPicPr>
            <p:cNvPr id="27" name="Picture 4" descr="Splash aquarelle avec illustration mixte blanc, rouge, orange sur blanc. Vecteur gratuit">
              <a:extLst>
                <a:ext uri="{FF2B5EF4-FFF2-40B4-BE49-F238E27FC236}">
                  <a16:creationId xmlns:a16="http://schemas.microsoft.com/office/drawing/2014/main" id="{DCC53EDC-2AFA-4638-9905-D43514A56347}"/>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e 27">
              <a:extLst>
                <a:ext uri="{FF2B5EF4-FFF2-40B4-BE49-F238E27FC236}">
                  <a16:creationId xmlns:a16="http://schemas.microsoft.com/office/drawing/2014/main" id="{03FE7195-C2F8-42B1-9421-58C7F1D9EAD4}"/>
                </a:ext>
              </a:extLst>
            </p:cNvPr>
            <p:cNvGrpSpPr/>
            <p:nvPr/>
          </p:nvGrpSpPr>
          <p:grpSpPr>
            <a:xfrm>
              <a:off x="-1980670" y="1805906"/>
              <a:ext cx="572484" cy="495254"/>
              <a:chOff x="11392866" y="540878"/>
              <a:chExt cx="572484" cy="495254"/>
            </a:xfrm>
          </p:grpSpPr>
          <p:pic>
            <p:nvPicPr>
              <p:cNvPr id="29" name="Image 28">
                <a:hlinkClick r:id="rId4" action="ppaction://hlinksldjump"/>
                <a:extLst>
                  <a:ext uri="{FF2B5EF4-FFF2-40B4-BE49-F238E27FC236}">
                    <a16:creationId xmlns:a16="http://schemas.microsoft.com/office/drawing/2014/main" id="{6A08894A-9E35-4CFD-BA6C-7733EAC91732}"/>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30" name="Image 29">
                <a:hlinkClick r:id="rId4" action="ppaction://hlinksldjump"/>
                <a:extLst>
                  <a:ext uri="{FF2B5EF4-FFF2-40B4-BE49-F238E27FC236}">
                    <a16:creationId xmlns:a16="http://schemas.microsoft.com/office/drawing/2014/main" id="{922A6018-B76C-4D51-94DF-E387482ECAB0}"/>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31" name="Rectangle : coins arrondis 30">
            <a:hlinkClick r:id="rId7" action="ppaction://hlinksldjump"/>
            <a:extLst>
              <a:ext uri="{FF2B5EF4-FFF2-40B4-BE49-F238E27FC236}">
                <a16:creationId xmlns:a16="http://schemas.microsoft.com/office/drawing/2014/main" id="{FF4BF9ED-4605-4482-9AC4-6B9985C2879C}"/>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811B3B08-02D7-4AB8-88C8-E454816EDC37}"/>
              </a:ext>
            </a:extLst>
          </p:cNvPr>
          <p:cNvSpPr>
            <a:spLocks noGrp="1"/>
          </p:cNvSpPr>
          <p:nvPr>
            <p:ph type="body" sz="quarter" idx="14"/>
          </p:nvPr>
        </p:nvSpPr>
        <p:spPr/>
        <p:txBody>
          <a:bodyPr/>
          <a:lstStyle/>
          <a:p>
            <a:endParaRPr lang="fr-FR" dirty="0"/>
          </a:p>
        </p:txBody>
      </p:sp>
      <p:sp>
        <p:nvSpPr>
          <p:cNvPr id="40" name="Rectangle : coins arrondis 39">
            <a:extLst>
              <a:ext uri="{FF2B5EF4-FFF2-40B4-BE49-F238E27FC236}">
                <a16:creationId xmlns:a16="http://schemas.microsoft.com/office/drawing/2014/main" id="{DD94CBA1-E2C6-4F80-8EE8-E9148BC9FD87}"/>
              </a:ext>
            </a:extLst>
          </p:cNvPr>
          <p:cNvSpPr/>
          <p:nvPr/>
        </p:nvSpPr>
        <p:spPr>
          <a:xfrm>
            <a:off x="694311" y="1512514"/>
            <a:ext cx="6033060" cy="327272"/>
          </a:xfrm>
          <a:custGeom>
            <a:avLst/>
            <a:gdLst>
              <a:gd name="connsiteX0" fmla="*/ 0 w 6033060"/>
              <a:gd name="connsiteY0" fmla="*/ 54546 h 327272"/>
              <a:gd name="connsiteX1" fmla="*/ 54546 w 6033060"/>
              <a:gd name="connsiteY1" fmla="*/ 0 h 327272"/>
              <a:gd name="connsiteX2" fmla="*/ 646943 w 6033060"/>
              <a:gd name="connsiteY2" fmla="*/ 0 h 327272"/>
              <a:gd name="connsiteX3" fmla="*/ 1120860 w 6033060"/>
              <a:gd name="connsiteY3" fmla="*/ 0 h 327272"/>
              <a:gd name="connsiteX4" fmla="*/ 1713257 w 6033060"/>
              <a:gd name="connsiteY4" fmla="*/ 0 h 327272"/>
              <a:gd name="connsiteX5" fmla="*/ 2305654 w 6033060"/>
              <a:gd name="connsiteY5" fmla="*/ 0 h 327272"/>
              <a:gd name="connsiteX6" fmla="*/ 2898051 w 6033060"/>
              <a:gd name="connsiteY6" fmla="*/ 0 h 327272"/>
              <a:gd name="connsiteX7" fmla="*/ 3431208 w 6033060"/>
              <a:gd name="connsiteY7" fmla="*/ 0 h 327272"/>
              <a:gd name="connsiteX8" fmla="*/ 3845886 w 6033060"/>
              <a:gd name="connsiteY8" fmla="*/ 0 h 327272"/>
              <a:gd name="connsiteX9" fmla="*/ 4319803 w 6033060"/>
              <a:gd name="connsiteY9" fmla="*/ 0 h 327272"/>
              <a:gd name="connsiteX10" fmla="*/ 4852960 w 6033060"/>
              <a:gd name="connsiteY10" fmla="*/ 0 h 327272"/>
              <a:gd name="connsiteX11" fmla="*/ 5326878 w 6033060"/>
              <a:gd name="connsiteY11" fmla="*/ 0 h 327272"/>
              <a:gd name="connsiteX12" fmla="*/ 5978514 w 6033060"/>
              <a:gd name="connsiteY12" fmla="*/ 0 h 327272"/>
              <a:gd name="connsiteX13" fmla="*/ 6033060 w 6033060"/>
              <a:gd name="connsiteY13" fmla="*/ 54546 h 327272"/>
              <a:gd name="connsiteX14" fmla="*/ 6033060 w 6033060"/>
              <a:gd name="connsiteY14" fmla="*/ 272726 h 327272"/>
              <a:gd name="connsiteX15" fmla="*/ 5978514 w 6033060"/>
              <a:gd name="connsiteY15" fmla="*/ 327272 h 327272"/>
              <a:gd name="connsiteX16" fmla="*/ 5563836 w 6033060"/>
              <a:gd name="connsiteY16" fmla="*/ 327272 h 327272"/>
              <a:gd name="connsiteX17" fmla="*/ 5089919 w 6033060"/>
              <a:gd name="connsiteY17" fmla="*/ 327272 h 327272"/>
              <a:gd name="connsiteX18" fmla="*/ 4497522 w 6033060"/>
              <a:gd name="connsiteY18" fmla="*/ 327272 h 327272"/>
              <a:gd name="connsiteX19" fmla="*/ 4023605 w 6033060"/>
              <a:gd name="connsiteY19" fmla="*/ 327272 h 327272"/>
              <a:gd name="connsiteX20" fmla="*/ 3312728 w 6033060"/>
              <a:gd name="connsiteY20" fmla="*/ 327272 h 327272"/>
              <a:gd name="connsiteX21" fmla="*/ 2898051 w 6033060"/>
              <a:gd name="connsiteY21" fmla="*/ 327272 h 327272"/>
              <a:gd name="connsiteX22" fmla="*/ 2364894 w 6033060"/>
              <a:gd name="connsiteY22" fmla="*/ 327272 h 327272"/>
              <a:gd name="connsiteX23" fmla="*/ 1654017 w 6033060"/>
              <a:gd name="connsiteY23" fmla="*/ 327272 h 327272"/>
              <a:gd name="connsiteX24" fmla="*/ 943141 w 6033060"/>
              <a:gd name="connsiteY24" fmla="*/ 327272 h 327272"/>
              <a:gd name="connsiteX25" fmla="*/ 54546 w 6033060"/>
              <a:gd name="connsiteY25" fmla="*/ 327272 h 327272"/>
              <a:gd name="connsiteX26" fmla="*/ 0 w 6033060"/>
              <a:gd name="connsiteY26" fmla="*/ 272726 h 327272"/>
              <a:gd name="connsiteX27" fmla="*/ 0 w 6033060"/>
              <a:gd name="connsiteY27" fmla="*/ 54546 h 32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33060" h="327272" fill="none" extrusionOk="0">
                <a:moveTo>
                  <a:pt x="0" y="54546"/>
                </a:moveTo>
                <a:cubicBezTo>
                  <a:pt x="-660" y="28157"/>
                  <a:pt x="23067" y="-1753"/>
                  <a:pt x="54546" y="0"/>
                </a:cubicBezTo>
                <a:cubicBezTo>
                  <a:pt x="226655" y="-46625"/>
                  <a:pt x="527877" y="25823"/>
                  <a:pt x="646943" y="0"/>
                </a:cubicBezTo>
                <a:cubicBezTo>
                  <a:pt x="766009" y="-25823"/>
                  <a:pt x="943248" y="11203"/>
                  <a:pt x="1120860" y="0"/>
                </a:cubicBezTo>
                <a:cubicBezTo>
                  <a:pt x="1298472" y="-11203"/>
                  <a:pt x="1563009" y="69693"/>
                  <a:pt x="1713257" y="0"/>
                </a:cubicBezTo>
                <a:cubicBezTo>
                  <a:pt x="1863505" y="-69693"/>
                  <a:pt x="2071895" y="62263"/>
                  <a:pt x="2305654" y="0"/>
                </a:cubicBezTo>
                <a:cubicBezTo>
                  <a:pt x="2539413" y="-62263"/>
                  <a:pt x="2767563" y="7101"/>
                  <a:pt x="2898051" y="0"/>
                </a:cubicBezTo>
                <a:cubicBezTo>
                  <a:pt x="3028539" y="-7101"/>
                  <a:pt x="3309929" y="27534"/>
                  <a:pt x="3431208" y="0"/>
                </a:cubicBezTo>
                <a:cubicBezTo>
                  <a:pt x="3552487" y="-27534"/>
                  <a:pt x="3747297" y="6180"/>
                  <a:pt x="3845886" y="0"/>
                </a:cubicBezTo>
                <a:cubicBezTo>
                  <a:pt x="3944475" y="-6180"/>
                  <a:pt x="4119837" y="13906"/>
                  <a:pt x="4319803" y="0"/>
                </a:cubicBezTo>
                <a:cubicBezTo>
                  <a:pt x="4519769" y="-13906"/>
                  <a:pt x="4598589" y="14528"/>
                  <a:pt x="4852960" y="0"/>
                </a:cubicBezTo>
                <a:cubicBezTo>
                  <a:pt x="5107331" y="-14528"/>
                  <a:pt x="5115353" y="16833"/>
                  <a:pt x="5326878" y="0"/>
                </a:cubicBezTo>
                <a:cubicBezTo>
                  <a:pt x="5538403" y="-16833"/>
                  <a:pt x="5662405" y="50504"/>
                  <a:pt x="5978514" y="0"/>
                </a:cubicBezTo>
                <a:cubicBezTo>
                  <a:pt x="6006477" y="6595"/>
                  <a:pt x="6027725" y="23291"/>
                  <a:pt x="6033060" y="54546"/>
                </a:cubicBezTo>
                <a:cubicBezTo>
                  <a:pt x="6041517" y="134609"/>
                  <a:pt x="6028924" y="197423"/>
                  <a:pt x="6033060" y="272726"/>
                </a:cubicBezTo>
                <a:cubicBezTo>
                  <a:pt x="6031794" y="304757"/>
                  <a:pt x="6003768" y="328270"/>
                  <a:pt x="5978514" y="327272"/>
                </a:cubicBezTo>
                <a:cubicBezTo>
                  <a:pt x="5796929" y="344896"/>
                  <a:pt x="5655329" y="278927"/>
                  <a:pt x="5563836" y="327272"/>
                </a:cubicBezTo>
                <a:cubicBezTo>
                  <a:pt x="5472343" y="375617"/>
                  <a:pt x="5272360" y="320913"/>
                  <a:pt x="5089919" y="327272"/>
                </a:cubicBezTo>
                <a:cubicBezTo>
                  <a:pt x="4907478" y="333631"/>
                  <a:pt x="4772251" y="287042"/>
                  <a:pt x="4497522" y="327272"/>
                </a:cubicBezTo>
                <a:cubicBezTo>
                  <a:pt x="4222793" y="367502"/>
                  <a:pt x="4199688" y="271576"/>
                  <a:pt x="4023605" y="327272"/>
                </a:cubicBezTo>
                <a:cubicBezTo>
                  <a:pt x="3847522" y="382968"/>
                  <a:pt x="3511386" y="286356"/>
                  <a:pt x="3312728" y="327272"/>
                </a:cubicBezTo>
                <a:cubicBezTo>
                  <a:pt x="3114070" y="368188"/>
                  <a:pt x="3070541" y="292105"/>
                  <a:pt x="2898051" y="327272"/>
                </a:cubicBezTo>
                <a:cubicBezTo>
                  <a:pt x="2725561" y="362439"/>
                  <a:pt x="2610877" y="319825"/>
                  <a:pt x="2364894" y="327272"/>
                </a:cubicBezTo>
                <a:cubicBezTo>
                  <a:pt x="2118911" y="334719"/>
                  <a:pt x="1823829" y="279024"/>
                  <a:pt x="1654017" y="327272"/>
                </a:cubicBezTo>
                <a:cubicBezTo>
                  <a:pt x="1484205" y="375520"/>
                  <a:pt x="1228941" y="279347"/>
                  <a:pt x="943141" y="327272"/>
                </a:cubicBezTo>
                <a:cubicBezTo>
                  <a:pt x="657341" y="375197"/>
                  <a:pt x="365414" y="263756"/>
                  <a:pt x="54546" y="327272"/>
                </a:cubicBezTo>
                <a:cubicBezTo>
                  <a:pt x="29089" y="333342"/>
                  <a:pt x="3729" y="303464"/>
                  <a:pt x="0" y="272726"/>
                </a:cubicBezTo>
                <a:cubicBezTo>
                  <a:pt x="-18069" y="192802"/>
                  <a:pt x="3836" y="98771"/>
                  <a:pt x="0" y="54546"/>
                </a:cubicBezTo>
                <a:close/>
              </a:path>
              <a:path w="6033060" h="327272" stroke="0" extrusionOk="0">
                <a:moveTo>
                  <a:pt x="0" y="54546"/>
                </a:moveTo>
                <a:cubicBezTo>
                  <a:pt x="726" y="33419"/>
                  <a:pt x="23720" y="-1446"/>
                  <a:pt x="54546" y="0"/>
                </a:cubicBezTo>
                <a:cubicBezTo>
                  <a:pt x="328896" y="-14337"/>
                  <a:pt x="499049" y="17888"/>
                  <a:pt x="646943" y="0"/>
                </a:cubicBezTo>
                <a:cubicBezTo>
                  <a:pt x="794837" y="-17888"/>
                  <a:pt x="1156981" y="30960"/>
                  <a:pt x="1357819" y="0"/>
                </a:cubicBezTo>
                <a:cubicBezTo>
                  <a:pt x="1558657" y="-30960"/>
                  <a:pt x="1704539" y="15437"/>
                  <a:pt x="1890976" y="0"/>
                </a:cubicBezTo>
                <a:cubicBezTo>
                  <a:pt x="2077413" y="-15437"/>
                  <a:pt x="2141562" y="21913"/>
                  <a:pt x="2364894" y="0"/>
                </a:cubicBezTo>
                <a:cubicBezTo>
                  <a:pt x="2588226" y="-21913"/>
                  <a:pt x="2642033" y="38787"/>
                  <a:pt x="2838811" y="0"/>
                </a:cubicBezTo>
                <a:cubicBezTo>
                  <a:pt x="3035589" y="-38787"/>
                  <a:pt x="3236948" y="8114"/>
                  <a:pt x="3431208" y="0"/>
                </a:cubicBezTo>
                <a:cubicBezTo>
                  <a:pt x="3625468" y="-8114"/>
                  <a:pt x="3770893" y="51057"/>
                  <a:pt x="3964365" y="0"/>
                </a:cubicBezTo>
                <a:cubicBezTo>
                  <a:pt x="4157837" y="-51057"/>
                  <a:pt x="4263587" y="39329"/>
                  <a:pt x="4379043" y="0"/>
                </a:cubicBezTo>
                <a:cubicBezTo>
                  <a:pt x="4494499" y="-39329"/>
                  <a:pt x="4648624" y="30133"/>
                  <a:pt x="4852960" y="0"/>
                </a:cubicBezTo>
                <a:cubicBezTo>
                  <a:pt x="5057296" y="-30133"/>
                  <a:pt x="5063490" y="40088"/>
                  <a:pt x="5267638" y="0"/>
                </a:cubicBezTo>
                <a:cubicBezTo>
                  <a:pt x="5471786" y="-40088"/>
                  <a:pt x="5792385" y="58899"/>
                  <a:pt x="5978514" y="0"/>
                </a:cubicBezTo>
                <a:cubicBezTo>
                  <a:pt x="6012570" y="3590"/>
                  <a:pt x="6032967" y="28851"/>
                  <a:pt x="6033060" y="54546"/>
                </a:cubicBezTo>
                <a:cubicBezTo>
                  <a:pt x="6047573" y="143593"/>
                  <a:pt x="6028922" y="227710"/>
                  <a:pt x="6033060" y="272726"/>
                </a:cubicBezTo>
                <a:cubicBezTo>
                  <a:pt x="6037547" y="303056"/>
                  <a:pt x="6008571" y="320255"/>
                  <a:pt x="5978514" y="327272"/>
                </a:cubicBezTo>
                <a:cubicBezTo>
                  <a:pt x="5843302" y="344488"/>
                  <a:pt x="5703415" y="325364"/>
                  <a:pt x="5563836" y="327272"/>
                </a:cubicBezTo>
                <a:cubicBezTo>
                  <a:pt x="5424257" y="329180"/>
                  <a:pt x="5319267" y="281706"/>
                  <a:pt x="5089919" y="327272"/>
                </a:cubicBezTo>
                <a:cubicBezTo>
                  <a:pt x="4860571" y="372838"/>
                  <a:pt x="4813821" y="290788"/>
                  <a:pt x="4616001" y="327272"/>
                </a:cubicBezTo>
                <a:cubicBezTo>
                  <a:pt x="4418181" y="363756"/>
                  <a:pt x="4360359" y="281554"/>
                  <a:pt x="4201324" y="327272"/>
                </a:cubicBezTo>
                <a:cubicBezTo>
                  <a:pt x="4042289" y="372990"/>
                  <a:pt x="3901668" y="313793"/>
                  <a:pt x="3608927" y="327272"/>
                </a:cubicBezTo>
                <a:cubicBezTo>
                  <a:pt x="3316186" y="340751"/>
                  <a:pt x="3164736" y="325867"/>
                  <a:pt x="3016530" y="327272"/>
                </a:cubicBezTo>
                <a:cubicBezTo>
                  <a:pt x="2868324" y="328677"/>
                  <a:pt x="2746211" y="278223"/>
                  <a:pt x="2601852" y="327272"/>
                </a:cubicBezTo>
                <a:cubicBezTo>
                  <a:pt x="2457493" y="376321"/>
                  <a:pt x="2304269" y="305084"/>
                  <a:pt x="2009455" y="327272"/>
                </a:cubicBezTo>
                <a:cubicBezTo>
                  <a:pt x="1714641" y="349460"/>
                  <a:pt x="1627884" y="318793"/>
                  <a:pt x="1476298" y="327272"/>
                </a:cubicBezTo>
                <a:cubicBezTo>
                  <a:pt x="1324712" y="335751"/>
                  <a:pt x="1101925" y="279730"/>
                  <a:pt x="824662" y="327272"/>
                </a:cubicBezTo>
                <a:cubicBezTo>
                  <a:pt x="547399" y="374814"/>
                  <a:pt x="385226" y="305510"/>
                  <a:pt x="54546" y="327272"/>
                </a:cubicBezTo>
                <a:cubicBezTo>
                  <a:pt x="25256" y="332452"/>
                  <a:pt x="427" y="300908"/>
                  <a:pt x="0" y="272726"/>
                </a:cubicBezTo>
                <a:cubicBezTo>
                  <a:pt x="-24692" y="182366"/>
                  <a:pt x="16954" y="155927"/>
                  <a:pt x="0" y="54546"/>
                </a:cubicBezTo>
                <a:close/>
              </a:path>
            </a:pathLst>
          </a:custGeom>
          <a:solidFill>
            <a:srgbClr val="B01281"/>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Modèle d’email - Questionnaire relationnel Jeunes</a:t>
            </a:r>
          </a:p>
        </p:txBody>
      </p:sp>
      <p:grpSp>
        <p:nvGrpSpPr>
          <p:cNvPr id="13" name="Groupe 12">
            <a:extLst>
              <a:ext uri="{FF2B5EF4-FFF2-40B4-BE49-F238E27FC236}">
                <a16:creationId xmlns:a16="http://schemas.microsoft.com/office/drawing/2014/main" id="{3CE312A9-9957-40DE-B616-8C635C82451D}"/>
              </a:ext>
            </a:extLst>
          </p:cNvPr>
          <p:cNvGrpSpPr/>
          <p:nvPr/>
        </p:nvGrpSpPr>
        <p:grpSpPr>
          <a:xfrm>
            <a:off x="8413224" y="1732826"/>
            <a:ext cx="3262839" cy="4056398"/>
            <a:chOff x="7772400" y="1244631"/>
            <a:chExt cx="3908259" cy="4858790"/>
          </a:xfrm>
        </p:grpSpPr>
        <p:pic>
          <p:nvPicPr>
            <p:cNvPr id="1025" name="Image 1">
              <a:extLst>
                <a:ext uri="{FF2B5EF4-FFF2-40B4-BE49-F238E27FC236}">
                  <a16:creationId xmlns:a16="http://schemas.microsoft.com/office/drawing/2014/main" id="{4DDEFEF0-1888-4C72-9056-84AA5B81F0B1}"/>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849829" y="1310498"/>
              <a:ext cx="3712028" cy="25365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BC1C5D34-67BD-45BD-9AA5-8335C136FD53}"/>
                </a:ext>
              </a:extLst>
            </p:cNvPr>
            <p:cNvSpPr>
              <a:spLocks noChangeArrowheads="1"/>
            </p:cNvSpPr>
            <p:nvPr/>
          </p:nvSpPr>
          <p:spPr bwMode="auto">
            <a:xfrm>
              <a:off x="7891201" y="3808528"/>
              <a:ext cx="3789458" cy="2294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fr-FR" altLang="fr-FR" sz="1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Cher / Chère » « Prénom client »,</a:t>
              </a:r>
              <a:endParaRPr kumimoji="0" lang="fr-FR" altLang="fr-FR" sz="10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Le saviez-vous ?</a:t>
              </a:r>
              <a:endParaRPr kumimoji="0" lang="fr-FR" altLang="fr-FR" sz="10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Votre Caisse d’Epargne n’est pas seulement une banque, c’est aussi </a:t>
              </a:r>
              <a:r>
                <a:rPr kumimoji="0" lang="fr-FR" altLang="fr-FR" sz="1000"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un précieux partenaire de vie</a:t>
              </a:r>
              <a:r>
                <a:rPr kumimoji="0" lang="fr-FR" altLang="fr-FR" sz="1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qui peut vous accompagner à chaque moment clé de votre existence.</a:t>
              </a:r>
              <a:endParaRPr kumimoji="0" lang="fr-FR" altLang="fr-FR" sz="10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Et vous, en tant que partenaire de vie, êtes-vous plutôt un loup solitaire, un Tanguy ou un filou ?</a:t>
              </a:r>
            </a:p>
            <a:p>
              <a:pPr marL="0" marR="0" lvl="0" indent="0" defTabSz="914400" rtl="0" eaLnBrk="0" fontAlgn="base" latinLnBrk="0" hangingPunct="0">
                <a:lnSpc>
                  <a:spcPct val="100000"/>
                </a:lnSpc>
                <a:spcBef>
                  <a:spcPct val="0"/>
                </a:spcBef>
                <a:spcAft>
                  <a:spcPct val="0"/>
                </a:spcAft>
                <a:buClrTx/>
                <a:buSzTx/>
                <a:buFontTx/>
                <a:buNone/>
                <a:tabLst/>
              </a:pPr>
              <a:endParaRPr kumimoji="0" lang="fr-FR" altLang="fr-FR" sz="10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Faites notre test pour le découvrir !</a:t>
              </a:r>
              <a:endParaRPr kumimoji="0" lang="fr-FR" altLang="fr-FR" sz="10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fr-FR" altLang="fr-FR" sz="10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05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hlinkClick r:id="rId9"/>
                </a:rPr>
                <a:t>&gt; C'est parti !</a:t>
              </a:r>
              <a:endParaRPr kumimoji="0" lang="fr-FR" altLang="fr-FR" sz="10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fr-FR" altLang="fr-FR" sz="1000" b="0" i="0" u="none" strike="noStrike" cap="none" normalizeH="0" baseline="0" dirty="0">
                <a:ln>
                  <a:noFill/>
                </a:ln>
                <a:solidFill>
                  <a:schemeClr val="tx1"/>
                </a:solidFill>
                <a:effectLst/>
              </a:endParaRPr>
            </a:p>
          </p:txBody>
        </p:sp>
        <p:sp>
          <p:nvSpPr>
            <p:cNvPr id="9" name="Rectangle 8">
              <a:extLst>
                <a:ext uri="{FF2B5EF4-FFF2-40B4-BE49-F238E27FC236}">
                  <a16:creationId xmlns:a16="http://schemas.microsoft.com/office/drawing/2014/main" id="{A4A057FA-CDB8-471D-B93E-5ED95960F969}"/>
                </a:ext>
              </a:extLst>
            </p:cNvPr>
            <p:cNvSpPr/>
            <p:nvPr/>
          </p:nvSpPr>
          <p:spPr>
            <a:xfrm>
              <a:off x="7772400" y="1244631"/>
              <a:ext cx="3880436" cy="4698187"/>
            </a:xfrm>
            <a:custGeom>
              <a:avLst/>
              <a:gdLst>
                <a:gd name="connsiteX0" fmla="*/ 0 w 3880436"/>
                <a:gd name="connsiteY0" fmla="*/ 0 h 4698187"/>
                <a:gd name="connsiteX1" fmla="*/ 569131 w 3880436"/>
                <a:gd name="connsiteY1" fmla="*/ 0 h 4698187"/>
                <a:gd name="connsiteX2" fmla="*/ 1177066 w 3880436"/>
                <a:gd name="connsiteY2" fmla="*/ 0 h 4698187"/>
                <a:gd name="connsiteX3" fmla="*/ 1901414 w 3880436"/>
                <a:gd name="connsiteY3" fmla="*/ 0 h 4698187"/>
                <a:gd name="connsiteX4" fmla="*/ 2586957 w 3880436"/>
                <a:gd name="connsiteY4" fmla="*/ 0 h 4698187"/>
                <a:gd name="connsiteX5" fmla="*/ 3233697 w 3880436"/>
                <a:gd name="connsiteY5" fmla="*/ 0 h 4698187"/>
                <a:gd name="connsiteX6" fmla="*/ 3880436 w 3880436"/>
                <a:gd name="connsiteY6" fmla="*/ 0 h 4698187"/>
                <a:gd name="connsiteX7" fmla="*/ 3880436 w 3880436"/>
                <a:gd name="connsiteY7" fmla="*/ 671170 h 4698187"/>
                <a:gd name="connsiteX8" fmla="*/ 3880436 w 3880436"/>
                <a:gd name="connsiteY8" fmla="*/ 1342339 h 4698187"/>
                <a:gd name="connsiteX9" fmla="*/ 3880436 w 3880436"/>
                <a:gd name="connsiteY9" fmla="*/ 2060491 h 4698187"/>
                <a:gd name="connsiteX10" fmla="*/ 3880436 w 3880436"/>
                <a:gd name="connsiteY10" fmla="*/ 2731660 h 4698187"/>
                <a:gd name="connsiteX11" fmla="*/ 3880436 w 3880436"/>
                <a:gd name="connsiteY11" fmla="*/ 3308866 h 4698187"/>
                <a:gd name="connsiteX12" fmla="*/ 3880436 w 3880436"/>
                <a:gd name="connsiteY12" fmla="*/ 3980036 h 4698187"/>
                <a:gd name="connsiteX13" fmla="*/ 3880436 w 3880436"/>
                <a:gd name="connsiteY13" fmla="*/ 4698187 h 4698187"/>
                <a:gd name="connsiteX14" fmla="*/ 3194892 w 3880436"/>
                <a:gd name="connsiteY14" fmla="*/ 4698187 h 4698187"/>
                <a:gd name="connsiteX15" fmla="*/ 2509349 w 3880436"/>
                <a:gd name="connsiteY15" fmla="*/ 4698187 h 4698187"/>
                <a:gd name="connsiteX16" fmla="*/ 1785001 w 3880436"/>
                <a:gd name="connsiteY16" fmla="*/ 4698187 h 4698187"/>
                <a:gd name="connsiteX17" fmla="*/ 1215870 w 3880436"/>
                <a:gd name="connsiteY17" fmla="*/ 4698187 h 4698187"/>
                <a:gd name="connsiteX18" fmla="*/ 685544 w 3880436"/>
                <a:gd name="connsiteY18" fmla="*/ 4698187 h 4698187"/>
                <a:gd name="connsiteX19" fmla="*/ 0 w 3880436"/>
                <a:gd name="connsiteY19" fmla="*/ 4698187 h 4698187"/>
                <a:gd name="connsiteX20" fmla="*/ 0 w 3880436"/>
                <a:gd name="connsiteY20" fmla="*/ 3933054 h 4698187"/>
                <a:gd name="connsiteX21" fmla="*/ 0 w 3880436"/>
                <a:gd name="connsiteY21" fmla="*/ 3214902 h 4698187"/>
                <a:gd name="connsiteX22" fmla="*/ 0 w 3880436"/>
                <a:gd name="connsiteY22" fmla="*/ 2496751 h 4698187"/>
                <a:gd name="connsiteX23" fmla="*/ 0 w 3880436"/>
                <a:gd name="connsiteY23" fmla="*/ 1731617 h 4698187"/>
                <a:gd name="connsiteX24" fmla="*/ 0 w 3880436"/>
                <a:gd name="connsiteY24" fmla="*/ 1060448 h 4698187"/>
                <a:gd name="connsiteX25" fmla="*/ 0 w 3880436"/>
                <a:gd name="connsiteY25" fmla="*/ 0 h 469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880436" h="4698187" extrusionOk="0">
                  <a:moveTo>
                    <a:pt x="0" y="0"/>
                  </a:moveTo>
                  <a:cubicBezTo>
                    <a:pt x="146904" y="-25508"/>
                    <a:pt x="333650" y="4243"/>
                    <a:pt x="569131" y="0"/>
                  </a:cubicBezTo>
                  <a:cubicBezTo>
                    <a:pt x="804612" y="-4243"/>
                    <a:pt x="1006154" y="20212"/>
                    <a:pt x="1177066" y="0"/>
                  </a:cubicBezTo>
                  <a:cubicBezTo>
                    <a:pt x="1347979" y="-20212"/>
                    <a:pt x="1748285" y="-12338"/>
                    <a:pt x="1901414" y="0"/>
                  </a:cubicBezTo>
                  <a:cubicBezTo>
                    <a:pt x="2054543" y="12338"/>
                    <a:pt x="2251824" y="-15342"/>
                    <a:pt x="2586957" y="0"/>
                  </a:cubicBezTo>
                  <a:cubicBezTo>
                    <a:pt x="2922090" y="15342"/>
                    <a:pt x="2972638" y="-21691"/>
                    <a:pt x="3233697" y="0"/>
                  </a:cubicBezTo>
                  <a:cubicBezTo>
                    <a:pt x="3494756" y="21691"/>
                    <a:pt x="3683148" y="11920"/>
                    <a:pt x="3880436" y="0"/>
                  </a:cubicBezTo>
                  <a:cubicBezTo>
                    <a:pt x="3878120" y="183233"/>
                    <a:pt x="3863719" y="398175"/>
                    <a:pt x="3880436" y="671170"/>
                  </a:cubicBezTo>
                  <a:cubicBezTo>
                    <a:pt x="3897154" y="944165"/>
                    <a:pt x="3903457" y="1013268"/>
                    <a:pt x="3880436" y="1342339"/>
                  </a:cubicBezTo>
                  <a:cubicBezTo>
                    <a:pt x="3857415" y="1671410"/>
                    <a:pt x="3888452" y="1727309"/>
                    <a:pt x="3880436" y="2060491"/>
                  </a:cubicBezTo>
                  <a:cubicBezTo>
                    <a:pt x="3872420" y="2393673"/>
                    <a:pt x="3897566" y="2564514"/>
                    <a:pt x="3880436" y="2731660"/>
                  </a:cubicBezTo>
                  <a:cubicBezTo>
                    <a:pt x="3863306" y="2898806"/>
                    <a:pt x="3876219" y="3169955"/>
                    <a:pt x="3880436" y="3308866"/>
                  </a:cubicBezTo>
                  <a:cubicBezTo>
                    <a:pt x="3884653" y="3447777"/>
                    <a:pt x="3861700" y="3767249"/>
                    <a:pt x="3880436" y="3980036"/>
                  </a:cubicBezTo>
                  <a:cubicBezTo>
                    <a:pt x="3899173" y="4192823"/>
                    <a:pt x="3872785" y="4458091"/>
                    <a:pt x="3880436" y="4698187"/>
                  </a:cubicBezTo>
                  <a:cubicBezTo>
                    <a:pt x="3681743" y="4670275"/>
                    <a:pt x="3461232" y="4705354"/>
                    <a:pt x="3194892" y="4698187"/>
                  </a:cubicBezTo>
                  <a:cubicBezTo>
                    <a:pt x="2928552" y="4691020"/>
                    <a:pt x="2819432" y="4675288"/>
                    <a:pt x="2509349" y="4698187"/>
                  </a:cubicBezTo>
                  <a:cubicBezTo>
                    <a:pt x="2199266" y="4721086"/>
                    <a:pt x="2011338" y="4689726"/>
                    <a:pt x="1785001" y="4698187"/>
                  </a:cubicBezTo>
                  <a:cubicBezTo>
                    <a:pt x="1558664" y="4706648"/>
                    <a:pt x="1359187" y="4670411"/>
                    <a:pt x="1215870" y="4698187"/>
                  </a:cubicBezTo>
                  <a:cubicBezTo>
                    <a:pt x="1072553" y="4725963"/>
                    <a:pt x="868020" y="4706293"/>
                    <a:pt x="685544" y="4698187"/>
                  </a:cubicBezTo>
                  <a:cubicBezTo>
                    <a:pt x="503068" y="4690081"/>
                    <a:pt x="186417" y="4668165"/>
                    <a:pt x="0" y="4698187"/>
                  </a:cubicBezTo>
                  <a:cubicBezTo>
                    <a:pt x="-28276" y="4496566"/>
                    <a:pt x="34148" y="4154121"/>
                    <a:pt x="0" y="3933054"/>
                  </a:cubicBezTo>
                  <a:cubicBezTo>
                    <a:pt x="-34148" y="3711987"/>
                    <a:pt x="22839" y="3421001"/>
                    <a:pt x="0" y="3214902"/>
                  </a:cubicBezTo>
                  <a:cubicBezTo>
                    <a:pt x="-22839" y="3008803"/>
                    <a:pt x="19185" y="2792125"/>
                    <a:pt x="0" y="2496751"/>
                  </a:cubicBezTo>
                  <a:cubicBezTo>
                    <a:pt x="-19185" y="2201377"/>
                    <a:pt x="12213" y="2021082"/>
                    <a:pt x="0" y="1731617"/>
                  </a:cubicBezTo>
                  <a:cubicBezTo>
                    <a:pt x="-12213" y="1442152"/>
                    <a:pt x="-30435" y="1223495"/>
                    <a:pt x="0" y="1060448"/>
                  </a:cubicBezTo>
                  <a:cubicBezTo>
                    <a:pt x="30435" y="897401"/>
                    <a:pt x="-3740" y="303556"/>
                    <a:pt x="0" y="0"/>
                  </a:cubicBezTo>
                  <a:close/>
                </a:path>
              </a:pathLst>
            </a:custGeom>
            <a:noFill/>
            <a:ln>
              <a:solidFill>
                <a:schemeClr val="tx1"/>
              </a:solidFill>
              <a:extLst>
                <a:ext uri="{C807C97D-BFC1-408E-A445-0C87EB9F89A2}">
                  <ask:lineSketchStyleProps xmlns:ask="http://schemas.microsoft.com/office/drawing/2018/sketchyshapes" sd="56831071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1" name="Image 10">
            <a:extLst>
              <a:ext uri="{FF2B5EF4-FFF2-40B4-BE49-F238E27FC236}">
                <a16:creationId xmlns:a16="http://schemas.microsoft.com/office/drawing/2014/main" id="{9CB3C39C-AB52-4722-BE38-E9FDC518BEF6}"/>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t="5273" r="79196" b="59228"/>
          <a:stretch/>
        </p:blipFill>
        <p:spPr>
          <a:xfrm>
            <a:off x="4527968" y="3396678"/>
            <a:ext cx="3553865" cy="2346913"/>
          </a:xfrm>
          <a:prstGeom prst="rect">
            <a:avLst/>
          </a:prstGeom>
        </p:spPr>
      </p:pic>
      <p:sp>
        <p:nvSpPr>
          <p:cNvPr id="12" name="Ellipse 11">
            <a:extLst>
              <a:ext uri="{FF2B5EF4-FFF2-40B4-BE49-F238E27FC236}">
                <a16:creationId xmlns:a16="http://schemas.microsoft.com/office/drawing/2014/main" id="{1D227B63-156B-4337-BEDC-BCE64689A7BD}"/>
              </a:ext>
            </a:extLst>
          </p:cNvPr>
          <p:cNvSpPr/>
          <p:nvPr/>
        </p:nvSpPr>
        <p:spPr>
          <a:xfrm>
            <a:off x="6659246" y="5362558"/>
            <a:ext cx="1452749" cy="273279"/>
          </a:xfrm>
          <a:custGeom>
            <a:avLst/>
            <a:gdLst>
              <a:gd name="connsiteX0" fmla="*/ 0 w 1452749"/>
              <a:gd name="connsiteY0" fmla="*/ 136640 h 273279"/>
              <a:gd name="connsiteX1" fmla="*/ 726375 w 1452749"/>
              <a:gd name="connsiteY1" fmla="*/ 0 h 273279"/>
              <a:gd name="connsiteX2" fmla="*/ 1452750 w 1452749"/>
              <a:gd name="connsiteY2" fmla="*/ 136640 h 273279"/>
              <a:gd name="connsiteX3" fmla="*/ 726375 w 1452749"/>
              <a:gd name="connsiteY3" fmla="*/ 273280 h 273279"/>
              <a:gd name="connsiteX4" fmla="*/ 0 w 1452749"/>
              <a:gd name="connsiteY4" fmla="*/ 136640 h 273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2749" h="273279" extrusionOk="0">
                <a:moveTo>
                  <a:pt x="0" y="136640"/>
                </a:moveTo>
                <a:cubicBezTo>
                  <a:pt x="-51876" y="84386"/>
                  <a:pt x="264885" y="-11636"/>
                  <a:pt x="726375" y="0"/>
                </a:cubicBezTo>
                <a:cubicBezTo>
                  <a:pt x="1114098" y="11401"/>
                  <a:pt x="1457730" y="82255"/>
                  <a:pt x="1452750" y="136640"/>
                </a:cubicBezTo>
                <a:cubicBezTo>
                  <a:pt x="1452885" y="228292"/>
                  <a:pt x="1081643" y="293610"/>
                  <a:pt x="726375" y="273280"/>
                </a:cubicBezTo>
                <a:cubicBezTo>
                  <a:pt x="335965" y="276525"/>
                  <a:pt x="11026" y="208949"/>
                  <a:pt x="0" y="136640"/>
                </a:cubicBezTo>
                <a:close/>
              </a:path>
            </a:pathLst>
          </a:custGeom>
          <a:noFill/>
          <a:ln w="28575">
            <a:solidFill>
              <a:schemeClr val="accent4">
                <a:lumMod val="75000"/>
              </a:schemeClr>
            </a:solidFill>
            <a:extLst>
              <a:ext uri="{C807C97D-BFC1-408E-A445-0C87EB9F89A2}">
                <ask:lineSketchStyleProps xmlns:ask="http://schemas.microsoft.com/office/drawing/2018/sketchyshapes" sd="632522863">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Espace réservé du contenu 1">
            <a:extLst>
              <a:ext uri="{FF2B5EF4-FFF2-40B4-BE49-F238E27FC236}">
                <a16:creationId xmlns:a16="http://schemas.microsoft.com/office/drawing/2014/main" id="{674CE9C0-A0AE-4D52-96AF-9CEF5053B844}"/>
              </a:ext>
            </a:extLst>
          </p:cNvPr>
          <p:cNvSpPr txBox="1">
            <a:spLocks/>
          </p:cNvSpPr>
          <p:nvPr/>
        </p:nvSpPr>
        <p:spPr>
          <a:xfrm>
            <a:off x="694311" y="3481105"/>
            <a:ext cx="3553865" cy="411925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Cet email </a:t>
            </a:r>
            <a:r>
              <a:rPr lang="fr-FR" b="1" dirty="0"/>
              <a:t>invite le client à réaliser le test  </a:t>
            </a:r>
            <a:r>
              <a:rPr lang="fr-FR" b="1" dirty="0">
                <a:solidFill>
                  <a:schemeClr val="accent4">
                    <a:lumMod val="75000"/>
                  </a:schemeClr>
                </a:solidFill>
              </a:rPr>
              <a:t>« Être bien accompagné »</a:t>
            </a:r>
            <a:r>
              <a:rPr lang="fr-FR" b="1" dirty="0"/>
              <a:t>. </a:t>
            </a:r>
            <a:r>
              <a:rPr lang="fr-FR" dirty="0"/>
              <a:t>Il pourra découvrir de nombreux avantages sur nos offres commerciales et vous pourrez ainsi rebondir commercialement en questionnant votre client sur ses réponses. </a:t>
            </a:r>
          </a:p>
          <a:p>
            <a:endParaRPr lang="fr-FR" sz="500" dirty="0"/>
          </a:p>
          <a:p>
            <a:r>
              <a:rPr lang="fr-FR" dirty="0"/>
              <a:t>Vous aussi, faites le test : </a:t>
            </a:r>
          </a:p>
        </p:txBody>
      </p:sp>
      <p:sp>
        <p:nvSpPr>
          <p:cNvPr id="37" name="Rectangle 36">
            <a:hlinkClick r:id="rId9"/>
            <a:extLst>
              <a:ext uri="{FF2B5EF4-FFF2-40B4-BE49-F238E27FC236}">
                <a16:creationId xmlns:a16="http://schemas.microsoft.com/office/drawing/2014/main" id="{D98A3442-8686-4715-B76B-C9BF8ADA3355}"/>
              </a:ext>
            </a:extLst>
          </p:cNvPr>
          <p:cNvSpPr/>
          <p:nvPr/>
        </p:nvSpPr>
        <p:spPr>
          <a:xfrm>
            <a:off x="3395156" y="5528072"/>
            <a:ext cx="1399513" cy="538382"/>
          </a:xfrm>
          <a:custGeom>
            <a:avLst/>
            <a:gdLst>
              <a:gd name="connsiteX0" fmla="*/ 0 w 1399513"/>
              <a:gd name="connsiteY0" fmla="*/ 0 h 538382"/>
              <a:gd name="connsiteX1" fmla="*/ 1399513 w 1399513"/>
              <a:gd name="connsiteY1" fmla="*/ 0 h 538382"/>
              <a:gd name="connsiteX2" fmla="*/ 1399513 w 1399513"/>
              <a:gd name="connsiteY2" fmla="*/ 538382 h 538382"/>
              <a:gd name="connsiteX3" fmla="*/ 0 w 1399513"/>
              <a:gd name="connsiteY3" fmla="*/ 538382 h 538382"/>
              <a:gd name="connsiteX4" fmla="*/ 0 w 1399513"/>
              <a:gd name="connsiteY4" fmla="*/ 0 h 538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9513" h="538382" fill="none" extrusionOk="0">
                <a:moveTo>
                  <a:pt x="0" y="0"/>
                </a:moveTo>
                <a:cubicBezTo>
                  <a:pt x="520426" y="87255"/>
                  <a:pt x="880300" y="-60592"/>
                  <a:pt x="1399513" y="0"/>
                </a:cubicBezTo>
                <a:cubicBezTo>
                  <a:pt x="1419086" y="205891"/>
                  <a:pt x="1431324" y="430905"/>
                  <a:pt x="1399513" y="538382"/>
                </a:cubicBezTo>
                <a:cubicBezTo>
                  <a:pt x="886158" y="631944"/>
                  <a:pt x="176169" y="427032"/>
                  <a:pt x="0" y="538382"/>
                </a:cubicBezTo>
                <a:cubicBezTo>
                  <a:pt x="-29087" y="433810"/>
                  <a:pt x="-9819" y="122152"/>
                  <a:pt x="0" y="0"/>
                </a:cubicBezTo>
                <a:close/>
              </a:path>
              <a:path w="1399513" h="538382" stroke="0" extrusionOk="0">
                <a:moveTo>
                  <a:pt x="0" y="0"/>
                </a:moveTo>
                <a:cubicBezTo>
                  <a:pt x="410525" y="-74175"/>
                  <a:pt x="704596" y="-107365"/>
                  <a:pt x="1399513" y="0"/>
                </a:cubicBezTo>
                <a:cubicBezTo>
                  <a:pt x="1359301" y="143792"/>
                  <a:pt x="1441377" y="359736"/>
                  <a:pt x="1399513" y="538382"/>
                </a:cubicBezTo>
                <a:cubicBezTo>
                  <a:pt x="721266" y="436338"/>
                  <a:pt x="150601" y="502383"/>
                  <a:pt x="0" y="538382"/>
                </a:cubicBezTo>
                <a:cubicBezTo>
                  <a:pt x="1815" y="371699"/>
                  <a:pt x="28844" y="81533"/>
                  <a:pt x="0" y="0"/>
                </a:cubicBezTo>
                <a:close/>
              </a:path>
            </a:pathLst>
          </a:custGeom>
          <a:solidFill>
            <a:srgbClr val="861E92"/>
          </a:solidFill>
          <a:ln>
            <a:solidFill>
              <a:schemeClr val="tx1"/>
            </a:solidFill>
            <a:extLst>
              <a:ext uri="{C807C97D-BFC1-408E-A445-0C87EB9F89A2}">
                <ask:lineSketchStyleProps xmlns:ask="http://schemas.microsoft.com/office/drawing/2018/sketchyshapes" sd="1098019910">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Je fais le test</a:t>
            </a:r>
          </a:p>
        </p:txBody>
      </p:sp>
      <p:pic>
        <p:nvPicPr>
          <p:cNvPr id="42" name="Picture 6" descr="fleche-rouge - Tous Perfect">
            <a:extLst>
              <a:ext uri="{FF2B5EF4-FFF2-40B4-BE49-F238E27FC236}">
                <a16:creationId xmlns:a16="http://schemas.microsoft.com/office/drawing/2014/main" id="{5EE3C23B-A0D3-481B-A370-97B69CFB4EFA}"/>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rot="8352125" flipH="1">
            <a:off x="7968926" y="5308659"/>
            <a:ext cx="756991" cy="54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texte 1">
            <a:extLst>
              <a:ext uri="{FF2B5EF4-FFF2-40B4-BE49-F238E27FC236}">
                <a16:creationId xmlns:a16="http://schemas.microsoft.com/office/drawing/2014/main" id="{18A90C71-C0BA-DC84-D4C5-C68102E0ACC6}"/>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5" name="Image 4">
            <a:extLst>
              <a:ext uri="{FF2B5EF4-FFF2-40B4-BE49-F238E27FC236}">
                <a16:creationId xmlns:a16="http://schemas.microsoft.com/office/drawing/2014/main" id="{9E0A6603-7A56-E625-FA5A-D96C14CF08A9}"/>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9964751" y="5087858"/>
            <a:ext cx="2218521" cy="1322321"/>
          </a:xfrm>
          <a:prstGeom prst="rect">
            <a:avLst/>
          </a:prstGeom>
        </p:spPr>
      </p:pic>
      <p:pic>
        <p:nvPicPr>
          <p:cNvPr id="6" name="Picture 2" descr="Cliquez sur le curseur de l'ordinateur de l'icône 3d à la main">
            <a:extLst>
              <a:ext uri="{FF2B5EF4-FFF2-40B4-BE49-F238E27FC236}">
                <a16:creationId xmlns:a16="http://schemas.microsoft.com/office/drawing/2014/main" id="{F2A8FEB2-18AD-9D2B-BC66-DEBD5695A3BE}"/>
              </a:ext>
            </a:extLst>
          </p:cNvPr>
          <p:cNvPicPr>
            <a:picLocks noChangeAspect="1" noChangeArrowheads="1"/>
          </p:cNvPicPr>
          <p:nvPr/>
        </p:nvPicPr>
        <p:blipFill rotWithShape="1">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19546396">
            <a:off x="4613609" y="5699405"/>
            <a:ext cx="481557" cy="913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693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cône de gadget ordinateur portable écran blanc isolé sur fond blanc">
            <a:extLst>
              <a:ext uri="{FF2B5EF4-FFF2-40B4-BE49-F238E27FC236}">
                <a16:creationId xmlns:a16="http://schemas.microsoft.com/office/drawing/2014/main" id="{9FEAF831-1E44-8D17-17DD-096F87EF319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93592" y="1692766"/>
            <a:ext cx="5962650" cy="4343400"/>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653099" y="464147"/>
            <a:ext cx="9427253" cy="720000"/>
          </a:xfrm>
        </p:spPr>
        <p:txBody>
          <a:bodyPr>
            <a:normAutofit/>
          </a:bodyPr>
          <a:lstStyle/>
          <a:p>
            <a:r>
              <a:rPr lang="fr-FR" dirty="0"/>
              <a:t>Vous pouvez envoyer un email à vos clients satisfaits afin de leur proposer notre offre de parrainage. </a:t>
            </a:r>
          </a:p>
        </p:txBody>
      </p:sp>
      <p:pic>
        <p:nvPicPr>
          <p:cNvPr id="64" name="Image 63">
            <a:extLst>
              <a:ext uri="{FF2B5EF4-FFF2-40B4-BE49-F238E27FC236}">
                <a16:creationId xmlns:a16="http://schemas.microsoft.com/office/drawing/2014/main" id="{DBF20035-CE65-4CE3-93BA-A0FDBE33A1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4311" y="598594"/>
            <a:ext cx="958788" cy="513154"/>
          </a:xfrm>
          <a:prstGeom prst="rect">
            <a:avLst/>
          </a:prstGeom>
        </p:spPr>
      </p:pic>
      <p:grpSp>
        <p:nvGrpSpPr>
          <p:cNvPr id="26" name="Groupe 25">
            <a:extLst>
              <a:ext uri="{FF2B5EF4-FFF2-40B4-BE49-F238E27FC236}">
                <a16:creationId xmlns:a16="http://schemas.microsoft.com/office/drawing/2014/main" id="{986B197F-04CC-4A81-87BF-5180054BE13D}"/>
              </a:ext>
            </a:extLst>
          </p:cNvPr>
          <p:cNvGrpSpPr/>
          <p:nvPr/>
        </p:nvGrpSpPr>
        <p:grpSpPr>
          <a:xfrm>
            <a:off x="10872144" y="158144"/>
            <a:ext cx="1100148" cy="1285089"/>
            <a:chOff x="-2188878" y="1439576"/>
            <a:chExt cx="1100148" cy="1285089"/>
          </a:xfrm>
        </p:grpSpPr>
        <p:pic>
          <p:nvPicPr>
            <p:cNvPr id="27" name="Picture 4" descr="Splash aquarelle avec illustration mixte blanc, rouge, orange sur blanc. Vecteur gratuit">
              <a:extLst>
                <a:ext uri="{FF2B5EF4-FFF2-40B4-BE49-F238E27FC236}">
                  <a16:creationId xmlns:a16="http://schemas.microsoft.com/office/drawing/2014/main" id="{DCC53EDC-2AFA-4638-9905-D43514A56347}"/>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e 27">
              <a:extLst>
                <a:ext uri="{FF2B5EF4-FFF2-40B4-BE49-F238E27FC236}">
                  <a16:creationId xmlns:a16="http://schemas.microsoft.com/office/drawing/2014/main" id="{03FE7195-C2F8-42B1-9421-58C7F1D9EAD4}"/>
                </a:ext>
              </a:extLst>
            </p:cNvPr>
            <p:cNvGrpSpPr/>
            <p:nvPr/>
          </p:nvGrpSpPr>
          <p:grpSpPr>
            <a:xfrm>
              <a:off x="-1980670" y="1805906"/>
              <a:ext cx="572484" cy="495254"/>
              <a:chOff x="11392866" y="540878"/>
              <a:chExt cx="572484" cy="495254"/>
            </a:xfrm>
          </p:grpSpPr>
          <p:pic>
            <p:nvPicPr>
              <p:cNvPr id="29" name="Image 28">
                <a:hlinkClick r:id="rId5" action="ppaction://hlinksldjump"/>
                <a:extLst>
                  <a:ext uri="{FF2B5EF4-FFF2-40B4-BE49-F238E27FC236}">
                    <a16:creationId xmlns:a16="http://schemas.microsoft.com/office/drawing/2014/main" id="{6A08894A-9E35-4CFD-BA6C-7733EAC91732}"/>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30" name="Image 29">
                <a:hlinkClick r:id="rId5" action="ppaction://hlinksldjump"/>
                <a:extLst>
                  <a:ext uri="{FF2B5EF4-FFF2-40B4-BE49-F238E27FC236}">
                    <a16:creationId xmlns:a16="http://schemas.microsoft.com/office/drawing/2014/main" id="{922A6018-B76C-4D51-94DF-E387482ECAB0}"/>
                  </a:ext>
                </a:extLst>
              </p:cNvPr>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31" name="Rectangle : coins arrondis 30">
            <a:hlinkClick r:id="rId8" action="ppaction://hlinksldjump"/>
            <a:extLst>
              <a:ext uri="{FF2B5EF4-FFF2-40B4-BE49-F238E27FC236}">
                <a16:creationId xmlns:a16="http://schemas.microsoft.com/office/drawing/2014/main" id="{FF4BF9ED-4605-4482-9AC4-6B9985C2879C}"/>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811B3B08-02D7-4AB8-88C8-E454816EDC37}"/>
              </a:ext>
            </a:extLst>
          </p:cNvPr>
          <p:cNvSpPr>
            <a:spLocks noGrp="1"/>
          </p:cNvSpPr>
          <p:nvPr>
            <p:ph type="body" sz="quarter" idx="14"/>
          </p:nvPr>
        </p:nvSpPr>
        <p:spPr/>
        <p:txBody>
          <a:bodyPr/>
          <a:lstStyle/>
          <a:p>
            <a:endParaRPr lang="fr-FR" dirty="0"/>
          </a:p>
        </p:txBody>
      </p:sp>
      <p:sp>
        <p:nvSpPr>
          <p:cNvPr id="23" name="Rectangle : coins arrondis 22">
            <a:extLst>
              <a:ext uri="{FF2B5EF4-FFF2-40B4-BE49-F238E27FC236}">
                <a16:creationId xmlns:a16="http://schemas.microsoft.com/office/drawing/2014/main" id="{152970BB-9B51-47EE-B96D-59641D236C61}"/>
              </a:ext>
            </a:extLst>
          </p:cNvPr>
          <p:cNvSpPr/>
          <p:nvPr/>
        </p:nvSpPr>
        <p:spPr>
          <a:xfrm>
            <a:off x="694311" y="1512514"/>
            <a:ext cx="4877150" cy="294015"/>
          </a:xfrm>
          <a:custGeom>
            <a:avLst/>
            <a:gdLst>
              <a:gd name="connsiteX0" fmla="*/ 0 w 4877150"/>
              <a:gd name="connsiteY0" fmla="*/ 49003 h 294015"/>
              <a:gd name="connsiteX1" fmla="*/ 49003 w 4877150"/>
              <a:gd name="connsiteY1" fmla="*/ 0 h 294015"/>
              <a:gd name="connsiteX2" fmla="*/ 741979 w 4877150"/>
              <a:gd name="connsiteY2" fmla="*/ 0 h 294015"/>
              <a:gd name="connsiteX3" fmla="*/ 1195998 w 4877150"/>
              <a:gd name="connsiteY3" fmla="*/ 0 h 294015"/>
              <a:gd name="connsiteX4" fmla="*/ 1697808 w 4877150"/>
              <a:gd name="connsiteY4" fmla="*/ 0 h 294015"/>
              <a:gd name="connsiteX5" fmla="*/ 2151826 w 4877150"/>
              <a:gd name="connsiteY5" fmla="*/ 0 h 294015"/>
              <a:gd name="connsiteX6" fmla="*/ 2653636 w 4877150"/>
              <a:gd name="connsiteY6" fmla="*/ 0 h 294015"/>
              <a:gd name="connsiteX7" fmla="*/ 3203238 w 4877150"/>
              <a:gd name="connsiteY7" fmla="*/ 0 h 294015"/>
              <a:gd name="connsiteX8" fmla="*/ 3657257 w 4877150"/>
              <a:gd name="connsiteY8" fmla="*/ 0 h 294015"/>
              <a:gd name="connsiteX9" fmla="*/ 4159067 w 4877150"/>
              <a:gd name="connsiteY9" fmla="*/ 0 h 294015"/>
              <a:gd name="connsiteX10" fmla="*/ 4828147 w 4877150"/>
              <a:gd name="connsiteY10" fmla="*/ 0 h 294015"/>
              <a:gd name="connsiteX11" fmla="*/ 4877150 w 4877150"/>
              <a:gd name="connsiteY11" fmla="*/ 49003 h 294015"/>
              <a:gd name="connsiteX12" fmla="*/ 4877150 w 4877150"/>
              <a:gd name="connsiteY12" fmla="*/ 245012 h 294015"/>
              <a:gd name="connsiteX13" fmla="*/ 4828147 w 4877150"/>
              <a:gd name="connsiteY13" fmla="*/ 294015 h 294015"/>
              <a:gd name="connsiteX14" fmla="*/ 4230754 w 4877150"/>
              <a:gd name="connsiteY14" fmla="*/ 294015 h 294015"/>
              <a:gd name="connsiteX15" fmla="*/ 3728944 w 4877150"/>
              <a:gd name="connsiteY15" fmla="*/ 294015 h 294015"/>
              <a:gd name="connsiteX16" fmla="*/ 3131551 w 4877150"/>
              <a:gd name="connsiteY16" fmla="*/ 294015 h 294015"/>
              <a:gd name="connsiteX17" fmla="*/ 2629741 w 4877150"/>
              <a:gd name="connsiteY17" fmla="*/ 294015 h 294015"/>
              <a:gd name="connsiteX18" fmla="*/ 1936765 w 4877150"/>
              <a:gd name="connsiteY18" fmla="*/ 294015 h 294015"/>
              <a:gd name="connsiteX19" fmla="*/ 1434955 w 4877150"/>
              <a:gd name="connsiteY19" fmla="*/ 294015 h 294015"/>
              <a:gd name="connsiteX20" fmla="*/ 980936 w 4877150"/>
              <a:gd name="connsiteY20" fmla="*/ 294015 h 294015"/>
              <a:gd name="connsiteX21" fmla="*/ 49003 w 4877150"/>
              <a:gd name="connsiteY21" fmla="*/ 294015 h 294015"/>
              <a:gd name="connsiteX22" fmla="*/ 0 w 4877150"/>
              <a:gd name="connsiteY22" fmla="*/ 245012 h 294015"/>
              <a:gd name="connsiteX23" fmla="*/ 0 w 4877150"/>
              <a:gd name="connsiteY23" fmla="*/ 49003 h 294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77150" h="294015" fill="none" extrusionOk="0">
                <a:moveTo>
                  <a:pt x="0" y="49003"/>
                </a:moveTo>
                <a:cubicBezTo>
                  <a:pt x="-2486" y="24036"/>
                  <a:pt x="20955" y="412"/>
                  <a:pt x="49003" y="0"/>
                </a:cubicBezTo>
                <a:cubicBezTo>
                  <a:pt x="220114" y="-11687"/>
                  <a:pt x="433043" y="49250"/>
                  <a:pt x="741979" y="0"/>
                </a:cubicBezTo>
                <a:cubicBezTo>
                  <a:pt x="1050915" y="-49250"/>
                  <a:pt x="989908" y="10803"/>
                  <a:pt x="1195998" y="0"/>
                </a:cubicBezTo>
                <a:cubicBezTo>
                  <a:pt x="1402088" y="-10803"/>
                  <a:pt x="1474365" y="24078"/>
                  <a:pt x="1697808" y="0"/>
                </a:cubicBezTo>
                <a:cubicBezTo>
                  <a:pt x="1921251" y="-24078"/>
                  <a:pt x="2034825" y="49026"/>
                  <a:pt x="2151826" y="0"/>
                </a:cubicBezTo>
                <a:cubicBezTo>
                  <a:pt x="2268827" y="-49026"/>
                  <a:pt x="2411478" y="43352"/>
                  <a:pt x="2653636" y="0"/>
                </a:cubicBezTo>
                <a:cubicBezTo>
                  <a:pt x="2895794" y="-43352"/>
                  <a:pt x="3040979" y="60498"/>
                  <a:pt x="3203238" y="0"/>
                </a:cubicBezTo>
                <a:cubicBezTo>
                  <a:pt x="3365497" y="-60498"/>
                  <a:pt x="3544262" y="16597"/>
                  <a:pt x="3657257" y="0"/>
                </a:cubicBezTo>
                <a:cubicBezTo>
                  <a:pt x="3770252" y="-16597"/>
                  <a:pt x="4047749" y="37767"/>
                  <a:pt x="4159067" y="0"/>
                </a:cubicBezTo>
                <a:cubicBezTo>
                  <a:pt x="4270385" y="-37767"/>
                  <a:pt x="4547475" y="50955"/>
                  <a:pt x="4828147" y="0"/>
                </a:cubicBezTo>
                <a:cubicBezTo>
                  <a:pt x="4862454" y="-2128"/>
                  <a:pt x="4880417" y="18154"/>
                  <a:pt x="4877150" y="49003"/>
                </a:cubicBezTo>
                <a:cubicBezTo>
                  <a:pt x="4884537" y="111945"/>
                  <a:pt x="4866033" y="158752"/>
                  <a:pt x="4877150" y="245012"/>
                </a:cubicBezTo>
                <a:cubicBezTo>
                  <a:pt x="4881215" y="274277"/>
                  <a:pt x="4859330" y="293880"/>
                  <a:pt x="4828147" y="294015"/>
                </a:cubicBezTo>
                <a:cubicBezTo>
                  <a:pt x="4645047" y="325585"/>
                  <a:pt x="4395206" y="257306"/>
                  <a:pt x="4230754" y="294015"/>
                </a:cubicBezTo>
                <a:cubicBezTo>
                  <a:pt x="4066302" y="330724"/>
                  <a:pt x="3870551" y="286157"/>
                  <a:pt x="3728944" y="294015"/>
                </a:cubicBezTo>
                <a:cubicBezTo>
                  <a:pt x="3587337" y="301873"/>
                  <a:pt x="3266734" y="238672"/>
                  <a:pt x="3131551" y="294015"/>
                </a:cubicBezTo>
                <a:cubicBezTo>
                  <a:pt x="2996368" y="349358"/>
                  <a:pt x="2731237" y="250665"/>
                  <a:pt x="2629741" y="294015"/>
                </a:cubicBezTo>
                <a:cubicBezTo>
                  <a:pt x="2528245" y="337365"/>
                  <a:pt x="2076188" y="219146"/>
                  <a:pt x="1936765" y="294015"/>
                </a:cubicBezTo>
                <a:cubicBezTo>
                  <a:pt x="1797342" y="368884"/>
                  <a:pt x="1573233" y="250669"/>
                  <a:pt x="1434955" y="294015"/>
                </a:cubicBezTo>
                <a:cubicBezTo>
                  <a:pt x="1296677" y="337361"/>
                  <a:pt x="1205083" y="285038"/>
                  <a:pt x="980936" y="294015"/>
                </a:cubicBezTo>
                <a:cubicBezTo>
                  <a:pt x="756789" y="302992"/>
                  <a:pt x="409157" y="202283"/>
                  <a:pt x="49003" y="294015"/>
                </a:cubicBezTo>
                <a:cubicBezTo>
                  <a:pt x="19790" y="292133"/>
                  <a:pt x="-3415" y="269105"/>
                  <a:pt x="0" y="245012"/>
                </a:cubicBezTo>
                <a:cubicBezTo>
                  <a:pt x="-8326" y="203618"/>
                  <a:pt x="23077" y="90108"/>
                  <a:pt x="0" y="49003"/>
                </a:cubicBezTo>
                <a:close/>
              </a:path>
              <a:path w="4877150" h="294015" stroke="0" extrusionOk="0">
                <a:moveTo>
                  <a:pt x="0" y="49003"/>
                </a:moveTo>
                <a:cubicBezTo>
                  <a:pt x="253" y="25069"/>
                  <a:pt x="20783" y="-2383"/>
                  <a:pt x="49003" y="0"/>
                </a:cubicBezTo>
                <a:cubicBezTo>
                  <a:pt x="301306" y="-70442"/>
                  <a:pt x="353618" y="19461"/>
                  <a:pt x="646396" y="0"/>
                </a:cubicBezTo>
                <a:cubicBezTo>
                  <a:pt x="939174" y="-19461"/>
                  <a:pt x="1122960" y="25923"/>
                  <a:pt x="1339372" y="0"/>
                </a:cubicBezTo>
                <a:cubicBezTo>
                  <a:pt x="1555784" y="-25923"/>
                  <a:pt x="1709654" y="23785"/>
                  <a:pt x="1888973" y="0"/>
                </a:cubicBezTo>
                <a:cubicBezTo>
                  <a:pt x="2068292" y="-23785"/>
                  <a:pt x="2174508" y="9154"/>
                  <a:pt x="2390784" y="0"/>
                </a:cubicBezTo>
                <a:cubicBezTo>
                  <a:pt x="2607060" y="-9154"/>
                  <a:pt x="2674364" y="36866"/>
                  <a:pt x="2892594" y="0"/>
                </a:cubicBezTo>
                <a:cubicBezTo>
                  <a:pt x="3110824" y="-36866"/>
                  <a:pt x="3238727" y="66196"/>
                  <a:pt x="3489987" y="0"/>
                </a:cubicBezTo>
                <a:cubicBezTo>
                  <a:pt x="3741247" y="-66196"/>
                  <a:pt x="3898934" y="52727"/>
                  <a:pt x="4039588" y="0"/>
                </a:cubicBezTo>
                <a:cubicBezTo>
                  <a:pt x="4180242" y="-52727"/>
                  <a:pt x="4569408" y="8280"/>
                  <a:pt x="4828147" y="0"/>
                </a:cubicBezTo>
                <a:cubicBezTo>
                  <a:pt x="4861731" y="-887"/>
                  <a:pt x="4880118" y="22655"/>
                  <a:pt x="4877150" y="49003"/>
                </a:cubicBezTo>
                <a:cubicBezTo>
                  <a:pt x="4882000" y="99559"/>
                  <a:pt x="4864012" y="149028"/>
                  <a:pt x="4877150" y="245012"/>
                </a:cubicBezTo>
                <a:cubicBezTo>
                  <a:pt x="4878402" y="273220"/>
                  <a:pt x="4855166" y="296172"/>
                  <a:pt x="4828147" y="294015"/>
                </a:cubicBezTo>
                <a:cubicBezTo>
                  <a:pt x="4638290" y="343457"/>
                  <a:pt x="4556941" y="249900"/>
                  <a:pt x="4326337" y="294015"/>
                </a:cubicBezTo>
                <a:cubicBezTo>
                  <a:pt x="4095733" y="338130"/>
                  <a:pt x="3958593" y="287393"/>
                  <a:pt x="3681152" y="294015"/>
                </a:cubicBezTo>
                <a:cubicBezTo>
                  <a:pt x="3403712" y="300637"/>
                  <a:pt x="3292421" y="255217"/>
                  <a:pt x="3179342" y="294015"/>
                </a:cubicBezTo>
                <a:cubicBezTo>
                  <a:pt x="3066263" y="332813"/>
                  <a:pt x="2741503" y="277548"/>
                  <a:pt x="2581949" y="294015"/>
                </a:cubicBezTo>
                <a:cubicBezTo>
                  <a:pt x="2422395" y="310482"/>
                  <a:pt x="2304897" y="292238"/>
                  <a:pt x="2080139" y="294015"/>
                </a:cubicBezTo>
                <a:cubicBezTo>
                  <a:pt x="1855381" y="295792"/>
                  <a:pt x="1794699" y="283299"/>
                  <a:pt x="1578329" y="294015"/>
                </a:cubicBezTo>
                <a:cubicBezTo>
                  <a:pt x="1361959" y="304731"/>
                  <a:pt x="1336435" y="280169"/>
                  <a:pt x="1124310" y="294015"/>
                </a:cubicBezTo>
                <a:cubicBezTo>
                  <a:pt x="912185" y="307861"/>
                  <a:pt x="553811" y="287312"/>
                  <a:pt x="49003" y="294015"/>
                </a:cubicBezTo>
                <a:cubicBezTo>
                  <a:pt x="21600" y="291354"/>
                  <a:pt x="3679" y="273940"/>
                  <a:pt x="0" y="245012"/>
                </a:cubicBezTo>
                <a:cubicBezTo>
                  <a:pt x="-12398" y="169724"/>
                  <a:pt x="17634" y="140672"/>
                  <a:pt x="0" y="49003"/>
                </a:cubicBezTo>
                <a:close/>
              </a:path>
            </a:pathLst>
          </a:custGeom>
          <a:solidFill>
            <a:srgbClr val="C20D79"/>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Modèles d’email – Offre de parrainage</a:t>
            </a:r>
          </a:p>
        </p:txBody>
      </p:sp>
      <p:sp>
        <p:nvSpPr>
          <p:cNvPr id="4" name="Espace réservé du texte 1">
            <a:extLst>
              <a:ext uri="{FF2B5EF4-FFF2-40B4-BE49-F238E27FC236}">
                <a16:creationId xmlns:a16="http://schemas.microsoft.com/office/drawing/2014/main" id="{B8AB1FBC-4EE1-681B-933F-1DFBD5314D42}"/>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6" name="Image 5">
            <a:extLst>
              <a:ext uri="{FF2B5EF4-FFF2-40B4-BE49-F238E27FC236}">
                <a16:creationId xmlns:a16="http://schemas.microsoft.com/office/drawing/2014/main" id="{8BE66892-5A69-548F-9B95-831326F47594}"/>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9964751" y="5087858"/>
            <a:ext cx="2218521" cy="1322321"/>
          </a:xfrm>
          <a:prstGeom prst="rect">
            <a:avLst/>
          </a:prstGeom>
        </p:spPr>
      </p:pic>
      <p:pic>
        <p:nvPicPr>
          <p:cNvPr id="9" name="Image 8">
            <a:extLst>
              <a:ext uri="{FF2B5EF4-FFF2-40B4-BE49-F238E27FC236}">
                <a16:creationId xmlns:a16="http://schemas.microsoft.com/office/drawing/2014/main" id="{AF6DBF05-8644-B4BC-8EDF-F9A7504B26DB}"/>
              </a:ext>
            </a:extLst>
          </p:cNvPr>
          <p:cNvPicPr>
            <a:picLocks noChangeAspect="1"/>
          </p:cNvPicPr>
          <p:nvPr/>
        </p:nvPicPr>
        <p:blipFill rotWithShape="1">
          <a:blip r:embed="rId10"/>
          <a:srcRect t="5371" r="40546" b="6768"/>
          <a:stretch/>
        </p:blipFill>
        <p:spPr>
          <a:xfrm>
            <a:off x="668131" y="2030794"/>
            <a:ext cx="4903330" cy="4075970"/>
          </a:xfrm>
          <a:prstGeom prst="rect">
            <a:avLst/>
          </a:prstGeom>
        </p:spPr>
      </p:pic>
      <p:grpSp>
        <p:nvGrpSpPr>
          <p:cNvPr id="14" name="Groupe 13">
            <a:extLst>
              <a:ext uri="{FF2B5EF4-FFF2-40B4-BE49-F238E27FC236}">
                <a16:creationId xmlns:a16="http://schemas.microsoft.com/office/drawing/2014/main" id="{A5475A8A-DF78-1FFF-7C8C-660AB19A61C4}"/>
              </a:ext>
            </a:extLst>
          </p:cNvPr>
          <p:cNvGrpSpPr/>
          <p:nvPr/>
        </p:nvGrpSpPr>
        <p:grpSpPr>
          <a:xfrm>
            <a:off x="6677157" y="2030794"/>
            <a:ext cx="4582722" cy="3057064"/>
            <a:chOff x="1538287" y="1219200"/>
            <a:chExt cx="9359291" cy="8354324"/>
          </a:xfrm>
        </p:grpSpPr>
        <p:pic>
          <p:nvPicPr>
            <p:cNvPr id="11" name="Image 10">
              <a:extLst>
                <a:ext uri="{FF2B5EF4-FFF2-40B4-BE49-F238E27FC236}">
                  <a16:creationId xmlns:a16="http://schemas.microsoft.com/office/drawing/2014/main" id="{59D83573-B85F-1A76-69D5-47FCDB5F14AD}"/>
                </a:ext>
              </a:extLst>
            </p:cNvPr>
            <p:cNvPicPr>
              <a:picLocks noChangeAspect="1"/>
            </p:cNvPicPr>
            <p:nvPr/>
          </p:nvPicPr>
          <p:blipFill>
            <a:blip r:embed="rId11"/>
            <a:stretch>
              <a:fillRect/>
            </a:stretch>
          </p:blipFill>
          <p:spPr>
            <a:xfrm>
              <a:off x="1538287" y="1219200"/>
              <a:ext cx="9115425" cy="4419600"/>
            </a:xfrm>
            <a:prstGeom prst="rect">
              <a:avLst/>
            </a:prstGeom>
          </p:spPr>
        </p:pic>
        <p:pic>
          <p:nvPicPr>
            <p:cNvPr id="13" name="Image 12">
              <a:extLst>
                <a:ext uri="{FF2B5EF4-FFF2-40B4-BE49-F238E27FC236}">
                  <a16:creationId xmlns:a16="http://schemas.microsoft.com/office/drawing/2014/main" id="{1C76B61D-ED8D-E3B2-C8A6-CBFA9E2FA5A3}"/>
                </a:ext>
              </a:extLst>
            </p:cNvPr>
            <p:cNvPicPr>
              <a:picLocks noChangeAspect="1"/>
            </p:cNvPicPr>
            <p:nvPr/>
          </p:nvPicPr>
          <p:blipFill>
            <a:blip r:embed="rId12"/>
            <a:stretch>
              <a:fillRect/>
            </a:stretch>
          </p:blipFill>
          <p:spPr>
            <a:xfrm>
              <a:off x="1572603" y="5249174"/>
              <a:ext cx="9324975" cy="4324350"/>
            </a:xfrm>
            <a:prstGeom prst="rect">
              <a:avLst/>
            </a:prstGeom>
          </p:spPr>
        </p:pic>
      </p:grpSp>
      <p:sp>
        <p:nvSpPr>
          <p:cNvPr id="15" name="Rectangle 14">
            <a:extLst>
              <a:ext uri="{FF2B5EF4-FFF2-40B4-BE49-F238E27FC236}">
                <a16:creationId xmlns:a16="http://schemas.microsoft.com/office/drawing/2014/main" id="{69DA227B-EDEE-FEC7-1C5B-2F3568C2A86D}"/>
              </a:ext>
            </a:extLst>
          </p:cNvPr>
          <p:cNvSpPr/>
          <p:nvPr/>
        </p:nvSpPr>
        <p:spPr>
          <a:xfrm>
            <a:off x="694312" y="4372510"/>
            <a:ext cx="2112684" cy="220756"/>
          </a:xfrm>
          <a:custGeom>
            <a:avLst/>
            <a:gdLst>
              <a:gd name="connsiteX0" fmla="*/ 0 w 2112684"/>
              <a:gd name="connsiteY0" fmla="*/ 0 h 220756"/>
              <a:gd name="connsiteX1" fmla="*/ 2112684 w 2112684"/>
              <a:gd name="connsiteY1" fmla="*/ 0 h 220756"/>
              <a:gd name="connsiteX2" fmla="*/ 2112684 w 2112684"/>
              <a:gd name="connsiteY2" fmla="*/ 220756 h 220756"/>
              <a:gd name="connsiteX3" fmla="*/ 0 w 2112684"/>
              <a:gd name="connsiteY3" fmla="*/ 220756 h 220756"/>
              <a:gd name="connsiteX4" fmla="*/ 0 w 2112684"/>
              <a:gd name="connsiteY4" fmla="*/ 0 h 220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2684" h="220756" extrusionOk="0">
                <a:moveTo>
                  <a:pt x="0" y="0"/>
                </a:moveTo>
                <a:cubicBezTo>
                  <a:pt x="390199" y="127020"/>
                  <a:pt x="1184402" y="-153861"/>
                  <a:pt x="2112684" y="0"/>
                </a:cubicBezTo>
                <a:cubicBezTo>
                  <a:pt x="2121928" y="104688"/>
                  <a:pt x="2129202" y="117688"/>
                  <a:pt x="2112684" y="220756"/>
                </a:cubicBezTo>
                <a:cubicBezTo>
                  <a:pt x="1799573" y="382956"/>
                  <a:pt x="927019" y="142402"/>
                  <a:pt x="0" y="220756"/>
                </a:cubicBezTo>
                <a:cubicBezTo>
                  <a:pt x="-7790" y="185535"/>
                  <a:pt x="9775" y="80415"/>
                  <a:pt x="0" y="0"/>
                </a:cubicBezTo>
                <a:close/>
              </a:path>
            </a:pathLst>
          </a:custGeom>
          <a:noFill/>
          <a:ln>
            <a:solidFill>
              <a:srgbClr val="BF0E7B"/>
            </a:solidFill>
            <a:extLst>
              <a:ext uri="{C807C97D-BFC1-408E-A445-0C87EB9F89A2}">
                <ask:lineSketchStyleProps xmlns:ask="http://schemas.microsoft.com/office/drawing/2018/sketchyshapes" sd="1930891991">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9977E1EB-B9A7-BE9E-0B16-F5763E60C688}"/>
              </a:ext>
            </a:extLst>
          </p:cNvPr>
          <p:cNvSpPr/>
          <p:nvPr/>
        </p:nvSpPr>
        <p:spPr>
          <a:xfrm>
            <a:off x="2731346" y="5345486"/>
            <a:ext cx="2857878" cy="220756"/>
          </a:xfrm>
          <a:custGeom>
            <a:avLst/>
            <a:gdLst>
              <a:gd name="connsiteX0" fmla="*/ 0 w 2857878"/>
              <a:gd name="connsiteY0" fmla="*/ 0 h 220756"/>
              <a:gd name="connsiteX1" fmla="*/ 2857878 w 2857878"/>
              <a:gd name="connsiteY1" fmla="*/ 0 h 220756"/>
              <a:gd name="connsiteX2" fmla="*/ 2857878 w 2857878"/>
              <a:gd name="connsiteY2" fmla="*/ 220756 h 220756"/>
              <a:gd name="connsiteX3" fmla="*/ 0 w 2857878"/>
              <a:gd name="connsiteY3" fmla="*/ 220756 h 220756"/>
              <a:gd name="connsiteX4" fmla="*/ 0 w 2857878"/>
              <a:gd name="connsiteY4" fmla="*/ 0 h 220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878" h="220756" extrusionOk="0">
                <a:moveTo>
                  <a:pt x="0" y="0"/>
                </a:moveTo>
                <a:cubicBezTo>
                  <a:pt x="585830" y="127020"/>
                  <a:pt x="1990511" y="-153861"/>
                  <a:pt x="2857878" y="0"/>
                </a:cubicBezTo>
                <a:cubicBezTo>
                  <a:pt x="2867122" y="104688"/>
                  <a:pt x="2874396" y="117688"/>
                  <a:pt x="2857878" y="220756"/>
                </a:cubicBezTo>
                <a:cubicBezTo>
                  <a:pt x="1640359" y="382956"/>
                  <a:pt x="344575" y="142402"/>
                  <a:pt x="0" y="220756"/>
                </a:cubicBezTo>
                <a:cubicBezTo>
                  <a:pt x="-7790" y="185535"/>
                  <a:pt x="9775" y="80415"/>
                  <a:pt x="0" y="0"/>
                </a:cubicBezTo>
                <a:close/>
              </a:path>
            </a:pathLst>
          </a:custGeom>
          <a:noFill/>
          <a:ln>
            <a:solidFill>
              <a:srgbClr val="BF0E7B"/>
            </a:solidFill>
            <a:extLst>
              <a:ext uri="{C807C97D-BFC1-408E-A445-0C87EB9F89A2}">
                <ask:lineSketchStyleProps xmlns:ask="http://schemas.microsoft.com/office/drawing/2018/sketchyshapes" sd="1930891991">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6" name="Picture 4" descr="Flèches dessiné à la main avec un style amusant">
            <a:extLst>
              <a:ext uri="{FF2B5EF4-FFF2-40B4-BE49-F238E27FC236}">
                <a16:creationId xmlns:a16="http://schemas.microsoft.com/office/drawing/2014/main" id="{ECA08F4B-8691-9C7C-7F09-89BCE07E9EFD}"/>
              </a:ext>
            </a:extLst>
          </p:cNvPr>
          <p:cNvPicPr>
            <a:picLocks noChangeAspect="1" noChangeArrowheads="1"/>
          </p:cNvPicPr>
          <p:nvPr/>
        </p:nvPicPr>
        <p:blipFill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backgroundRemoval t="2716" b="57188" l="4473" r="39457">
                        <a14:foregroundMark x1="19649" y1="2875" x2="20767" y2="8786"/>
                        <a14:foregroundMark x1="39457" y1="16773" x2="39457" y2="16773"/>
                        <a14:foregroundMark x1="4473" y1="45687" x2="7508" y2="46486"/>
                        <a14:foregroundMark x1="12780" y1="57188" x2="12780" y2="52556"/>
                      </a14:backgroundRemoval>
                    </a14:imgEffect>
                  </a14:imgLayer>
                </a14:imgProps>
              </a:ext>
              <a:ext uri="{28A0092B-C50C-407E-A947-70E740481C1C}">
                <a14:useLocalDpi xmlns:a14="http://schemas.microsoft.com/office/drawing/2010/main" val="0"/>
              </a:ext>
            </a:extLst>
          </a:blip>
          <a:srcRect l="1921" r="57270" b="39390"/>
          <a:stretch/>
        </p:blipFill>
        <p:spPr bwMode="auto">
          <a:xfrm rot="15095869">
            <a:off x="5468158" y="4112793"/>
            <a:ext cx="1219258" cy="1810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614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89103" y="464147"/>
            <a:ext cx="9192062" cy="720000"/>
          </a:xfrm>
        </p:spPr>
        <p:txBody>
          <a:bodyPr>
            <a:normAutofit/>
          </a:bodyPr>
          <a:lstStyle/>
          <a:p>
            <a:r>
              <a:rPr lang="fr-FR" dirty="0"/>
              <a:t>Retrouvez tous les emails d’invitations et de remerciements concernant les animations agence. </a:t>
            </a:r>
          </a:p>
        </p:txBody>
      </p:sp>
      <p:pic>
        <p:nvPicPr>
          <p:cNvPr id="64" name="Image 63">
            <a:extLst>
              <a:ext uri="{FF2B5EF4-FFF2-40B4-BE49-F238E27FC236}">
                <a16:creationId xmlns:a16="http://schemas.microsoft.com/office/drawing/2014/main" id="{DBF20035-CE65-4CE3-93BA-A0FDBE33A1E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4311" y="598594"/>
            <a:ext cx="958788" cy="513154"/>
          </a:xfrm>
          <a:prstGeom prst="rect">
            <a:avLst/>
          </a:prstGeom>
        </p:spPr>
      </p:pic>
      <p:grpSp>
        <p:nvGrpSpPr>
          <p:cNvPr id="26" name="Groupe 25">
            <a:extLst>
              <a:ext uri="{FF2B5EF4-FFF2-40B4-BE49-F238E27FC236}">
                <a16:creationId xmlns:a16="http://schemas.microsoft.com/office/drawing/2014/main" id="{986B197F-04CC-4A81-87BF-5180054BE13D}"/>
              </a:ext>
            </a:extLst>
          </p:cNvPr>
          <p:cNvGrpSpPr/>
          <p:nvPr/>
        </p:nvGrpSpPr>
        <p:grpSpPr>
          <a:xfrm>
            <a:off x="10872144" y="158144"/>
            <a:ext cx="1100148" cy="1285089"/>
            <a:chOff x="-2188878" y="1439576"/>
            <a:chExt cx="1100148" cy="1285089"/>
          </a:xfrm>
        </p:grpSpPr>
        <p:pic>
          <p:nvPicPr>
            <p:cNvPr id="27" name="Picture 4" descr="Splash aquarelle avec illustration mixte blanc, rouge, orange sur blanc. Vecteur gratuit">
              <a:extLst>
                <a:ext uri="{FF2B5EF4-FFF2-40B4-BE49-F238E27FC236}">
                  <a16:creationId xmlns:a16="http://schemas.microsoft.com/office/drawing/2014/main" id="{DCC53EDC-2AFA-4638-9905-D43514A56347}"/>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e 27">
              <a:extLst>
                <a:ext uri="{FF2B5EF4-FFF2-40B4-BE49-F238E27FC236}">
                  <a16:creationId xmlns:a16="http://schemas.microsoft.com/office/drawing/2014/main" id="{03FE7195-C2F8-42B1-9421-58C7F1D9EAD4}"/>
                </a:ext>
              </a:extLst>
            </p:cNvPr>
            <p:cNvGrpSpPr/>
            <p:nvPr/>
          </p:nvGrpSpPr>
          <p:grpSpPr>
            <a:xfrm>
              <a:off x="-1980670" y="1805906"/>
              <a:ext cx="572484" cy="495254"/>
              <a:chOff x="11392866" y="540878"/>
              <a:chExt cx="572484" cy="495254"/>
            </a:xfrm>
          </p:grpSpPr>
          <p:pic>
            <p:nvPicPr>
              <p:cNvPr id="29" name="Image 28">
                <a:hlinkClick r:id="rId4" action="ppaction://hlinksldjump"/>
                <a:extLst>
                  <a:ext uri="{FF2B5EF4-FFF2-40B4-BE49-F238E27FC236}">
                    <a16:creationId xmlns:a16="http://schemas.microsoft.com/office/drawing/2014/main" id="{6A08894A-9E35-4CFD-BA6C-7733EAC91732}"/>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30" name="Image 29">
                <a:hlinkClick r:id="rId4" action="ppaction://hlinksldjump"/>
                <a:extLst>
                  <a:ext uri="{FF2B5EF4-FFF2-40B4-BE49-F238E27FC236}">
                    <a16:creationId xmlns:a16="http://schemas.microsoft.com/office/drawing/2014/main" id="{922A6018-B76C-4D51-94DF-E387482ECAB0}"/>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31" name="Rectangle : coins arrondis 30">
            <a:hlinkClick r:id="rId7" action="ppaction://hlinksldjump"/>
            <a:extLst>
              <a:ext uri="{FF2B5EF4-FFF2-40B4-BE49-F238E27FC236}">
                <a16:creationId xmlns:a16="http://schemas.microsoft.com/office/drawing/2014/main" id="{FF4BF9ED-4605-4482-9AC4-6B9985C2879C}"/>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811B3B08-02D7-4AB8-88C8-E454816EDC37}"/>
              </a:ext>
            </a:extLst>
          </p:cNvPr>
          <p:cNvSpPr>
            <a:spLocks noGrp="1"/>
          </p:cNvSpPr>
          <p:nvPr>
            <p:ph type="body" sz="quarter" idx="14"/>
          </p:nvPr>
        </p:nvSpPr>
        <p:spPr/>
        <p:txBody>
          <a:bodyPr/>
          <a:lstStyle/>
          <a:p>
            <a:endParaRPr lang="fr-FR" dirty="0"/>
          </a:p>
        </p:txBody>
      </p:sp>
      <p:sp>
        <p:nvSpPr>
          <p:cNvPr id="40" name="Rectangle : coins arrondis 39">
            <a:extLst>
              <a:ext uri="{FF2B5EF4-FFF2-40B4-BE49-F238E27FC236}">
                <a16:creationId xmlns:a16="http://schemas.microsoft.com/office/drawing/2014/main" id="{DD94CBA1-E2C6-4F80-8EE8-E9148BC9FD87}"/>
              </a:ext>
            </a:extLst>
          </p:cNvPr>
          <p:cNvSpPr/>
          <p:nvPr/>
        </p:nvSpPr>
        <p:spPr>
          <a:xfrm>
            <a:off x="694310" y="1512514"/>
            <a:ext cx="4535653" cy="358816"/>
          </a:xfrm>
          <a:custGeom>
            <a:avLst/>
            <a:gdLst>
              <a:gd name="connsiteX0" fmla="*/ 0 w 4535653"/>
              <a:gd name="connsiteY0" fmla="*/ 59804 h 358816"/>
              <a:gd name="connsiteX1" fmla="*/ 59804 w 4535653"/>
              <a:gd name="connsiteY1" fmla="*/ 0 h 358816"/>
              <a:gd name="connsiteX2" fmla="*/ 700131 w 4535653"/>
              <a:gd name="connsiteY2" fmla="*/ 0 h 358816"/>
              <a:gd name="connsiteX3" fmla="*/ 1119655 w 4535653"/>
              <a:gd name="connsiteY3" fmla="*/ 0 h 358816"/>
              <a:gd name="connsiteX4" fmla="*/ 1583340 w 4535653"/>
              <a:gd name="connsiteY4" fmla="*/ 0 h 358816"/>
              <a:gd name="connsiteX5" fmla="*/ 2002864 w 4535653"/>
              <a:gd name="connsiteY5" fmla="*/ 0 h 358816"/>
              <a:gd name="connsiteX6" fmla="*/ 2466549 w 4535653"/>
              <a:gd name="connsiteY6" fmla="*/ 0 h 358816"/>
              <a:gd name="connsiteX7" fmla="*/ 2974394 w 4535653"/>
              <a:gd name="connsiteY7" fmla="*/ 0 h 358816"/>
              <a:gd name="connsiteX8" fmla="*/ 3393918 w 4535653"/>
              <a:gd name="connsiteY8" fmla="*/ 0 h 358816"/>
              <a:gd name="connsiteX9" fmla="*/ 3857603 w 4535653"/>
              <a:gd name="connsiteY9" fmla="*/ 0 h 358816"/>
              <a:gd name="connsiteX10" fmla="*/ 4475849 w 4535653"/>
              <a:gd name="connsiteY10" fmla="*/ 0 h 358816"/>
              <a:gd name="connsiteX11" fmla="*/ 4535653 w 4535653"/>
              <a:gd name="connsiteY11" fmla="*/ 59804 h 358816"/>
              <a:gd name="connsiteX12" fmla="*/ 4535653 w 4535653"/>
              <a:gd name="connsiteY12" fmla="*/ 299012 h 358816"/>
              <a:gd name="connsiteX13" fmla="*/ 4475849 w 4535653"/>
              <a:gd name="connsiteY13" fmla="*/ 358816 h 358816"/>
              <a:gd name="connsiteX14" fmla="*/ 3923843 w 4535653"/>
              <a:gd name="connsiteY14" fmla="*/ 358816 h 358816"/>
              <a:gd name="connsiteX15" fmla="*/ 3460159 w 4535653"/>
              <a:gd name="connsiteY15" fmla="*/ 358816 h 358816"/>
              <a:gd name="connsiteX16" fmla="*/ 2908153 w 4535653"/>
              <a:gd name="connsiteY16" fmla="*/ 358816 h 358816"/>
              <a:gd name="connsiteX17" fmla="*/ 2444468 w 4535653"/>
              <a:gd name="connsiteY17" fmla="*/ 358816 h 358816"/>
              <a:gd name="connsiteX18" fmla="*/ 1804142 w 4535653"/>
              <a:gd name="connsiteY18" fmla="*/ 358816 h 358816"/>
              <a:gd name="connsiteX19" fmla="*/ 1340457 w 4535653"/>
              <a:gd name="connsiteY19" fmla="*/ 358816 h 358816"/>
              <a:gd name="connsiteX20" fmla="*/ 920933 w 4535653"/>
              <a:gd name="connsiteY20" fmla="*/ 358816 h 358816"/>
              <a:gd name="connsiteX21" fmla="*/ 59804 w 4535653"/>
              <a:gd name="connsiteY21" fmla="*/ 358816 h 358816"/>
              <a:gd name="connsiteX22" fmla="*/ 0 w 4535653"/>
              <a:gd name="connsiteY22" fmla="*/ 299012 h 358816"/>
              <a:gd name="connsiteX23" fmla="*/ 0 w 4535653"/>
              <a:gd name="connsiteY23" fmla="*/ 59804 h 35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35653" h="358816" fill="none" extrusionOk="0">
                <a:moveTo>
                  <a:pt x="0" y="59804"/>
                </a:moveTo>
                <a:cubicBezTo>
                  <a:pt x="-2336" y="28745"/>
                  <a:pt x="24792" y="829"/>
                  <a:pt x="59804" y="0"/>
                </a:cubicBezTo>
                <a:cubicBezTo>
                  <a:pt x="261677" y="-8971"/>
                  <a:pt x="388673" y="70451"/>
                  <a:pt x="700131" y="0"/>
                </a:cubicBezTo>
                <a:cubicBezTo>
                  <a:pt x="1011589" y="-70451"/>
                  <a:pt x="923014" y="6121"/>
                  <a:pt x="1119655" y="0"/>
                </a:cubicBezTo>
                <a:cubicBezTo>
                  <a:pt x="1316296" y="-6121"/>
                  <a:pt x="1489375" y="5282"/>
                  <a:pt x="1583340" y="0"/>
                </a:cubicBezTo>
                <a:cubicBezTo>
                  <a:pt x="1677306" y="-5282"/>
                  <a:pt x="1891351" y="38904"/>
                  <a:pt x="2002864" y="0"/>
                </a:cubicBezTo>
                <a:cubicBezTo>
                  <a:pt x="2114377" y="-38904"/>
                  <a:pt x="2317540" y="55502"/>
                  <a:pt x="2466549" y="0"/>
                </a:cubicBezTo>
                <a:cubicBezTo>
                  <a:pt x="2615559" y="-55502"/>
                  <a:pt x="2733160" y="44267"/>
                  <a:pt x="2974394" y="0"/>
                </a:cubicBezTo>
                <a:cubicBezTo>
                  <a:pt x="3215629" y="-44267"/>
                  <a:pt x="3189188" y="3146"/>
                  <a:pt x="3393918" y="0"/>
                </a:cubicBezTo>
                <a:cubicBezTo>
                  <a:pt x="3598648" y="-3146"/>
                  <a:pt x="3635939" y="35958"/>
                  <a:pt x="3857603" y="0"/>
                </a:cubicBezTo>
                <a:cubicBezTo>
                  <a:pt x="4079267" y="-35958"/>
                  <a:pt x="4245305" y="4896"/>
                  <a:pt x="4475849" y="0"/>
                </a:cubicBezTo>
                <a:cubicBezTo>
                  <a:pt x="4511264" y="-701"/>
                  <a:pt x="4541720" y="19748"/>
                  <a:pt x="4535653" y="59804"/>
                </a:cubicBezTo>
                <a:cubicBezTo>
                  <a:pt x="4545787" y="168374"/>
                  <a:pt x="4530324" y="250225"/>
                  <a:pt x="4535653" y="299012"/>
                </a:cubicBezTo>
                <a:cubicBezTo>
                  <a:pt x="4541573" y="335246"/>
                  <a:pt x="4517086" y="358546"/>
                  <a:pt x="4475849" y="358816"/>
                </a:cubicBezTo>
                <a:cubicBezTo>
                  <a:pt x="4246683" y="422305"/>
                  <a:pt x="4048314" y="320448"/>
                  <a:pt x="3923843" y="358816"/>
                </a:cubicBezTo>
                <a:cubicBezTo>
                  <a:pt x="3799372" y="397184"/>
                  <a:pt x="3633124" y="337784"/>
                  <a:pt x="3460159" y="358816"/>
                </a:cubicBezTo>
                <a:cubicBezTo>
                  <a:pt x="3287194" y="379848"/>
                  <a:pt x="3130795" y="304837"/>
                  <a:pt x="2908153" y="358816"/>
                </a:cubicBezTo>
                <a:cubicBezTo>
                  <a:pt x="2685511" y="412795"/>
                  <a:pt x="2541753" y="319014"/>
                  <a:pt x="2444468" y="358816"/>
                </a:cubicBezTo>
                <a:cubicBezTo>
                  <a:pt x="2347184" y="398618"/>
                  <a:pt x="2030175" y="292981"/>
                  <a:pt x="1804142" y="358816"/>
                </a:cubicBezTo>
                <a:cubicBezTo>
                  <a:pt x="1578109" y="424651"/>
                  <a:pt x="1519546" y="305291"/>
                  <a:pt x="1340457" y="358816"/>
                </a:cubicBezTo>
                <a:cubicBezTo>
                  <a:pt x="1161369" y="412341"/>
                  <a:pt x="1029334" y="329151"/>
                  <a:pt x="920933" y="358816"/>
                </a:cubicBezTo>
                <a:cubicBezTo>
                  <a:pt x="812532" y="388481"/>
                  <a:pt x="451048" y="333882"/>
                  <a:pt x="59804" y="358816"/>
                </a:cubicBezTo>
                <a:cubicBezTo>
                  <a:pt x="19456" y="352404"/>
                  <a:pt x="-2395" y="329957"/>
                  <a:pt x="0" y="299012"/>
                </a:cubicBezTo>
                <a:cubicBezTo>
                  <a:pt x="-12202" y="206958"/>
                  <a:pt x="15036" y="177651"/>
                  <a:pt x="0" y="59804"/>
                </a:cubicBezTo>
                <a:close/>
              </a:path>
              <a:path w="4535653" h="358816" stroke="0" extrusionOk="0">
                <a:moveTo>
                  <a:pt x="0" y="59804"/>
                </a:moveTo>
                <a:cubicBezTo>
                  <a:pt x="256" y="29942"/>
                  <a:pt x="26405" y="-763"/>
                  <a:pt x="59804" y="0"/>
                </a:cubicBezTo>
                <a:cubicBezTo>
                  <a:pt x="221099" y="-54752"/>
                  <a:pt x="476035" y="11042"/>
                  <a:pt x="611810" y="0"/>
                </a:cubicBezTo>
                <a:cubicBezTo>
                  <a:pt x="747585" y="-11042"/>
                  <a:pt x="966887" y="48030"/>
                  <a:pt x="1252136" y="0"/>
                </a:cubicBezTo>
                <a:cubicBezTo>
                  <a:pt x="1537385" y="-48030"/>
                  <a:pt x="1644927" y="57249"/>
                  <a:pt x="1759981" y="0"/>
                </a:cubicBezTo>
                <a:cubicBezTo>
                  <a:pt x="1875036" y="-57249"/>
                  <a:pt x="2010607" y="12944"/>
                  <a:pt x="2223666" y="0"/>
                </a:cubicBezTo>
                <a:cubicBezTo>
                  <a:pt x="2436725" y="-12944"/>
                  <a:pt x="2574326" y="12691"/>
                  <a:pt x="2687351" y="0"/>
                </a:cubicBezTo>
                <a:cubicBezTo>
                  <a:pt x="2800377" y="-12691"/>
                  <a:pt x="3080867" y="17353"/>
                  <a:pt x="3239356" y="0"/>
                </a:cubicBezTo>
                <a:cubicBezTo>
                  <a:pt x="3397846" y="-17353"/>
                  <a:pt x="3583352" y="1896"/>
                  <a:pt x="3747202" y="0"/>
                </a:cubicBezTo>
                <a:cubicBezTo>
                  <a:pt x="3911052" y="-1896"/>
                  <a:pt x="4316065" y="57491"/>
                  <a:pt x="4475849" y="0"/>
                </a:cubicBezTo>
                <a:cubicBezTo>
                  <a:pt x="4512133" y="-443"/>
                  <a:pt x="4541433" y="28169"/>
                  <a:pt x="4535653" y="59804"/>
                </a:cubicBezTo>
                <a:cubicBezTo>
                  <a:pt x="4552250" y="170344"/>
                  <a:pt x="4514474" y="183124"/>
                  <a:pt x="4535653" y="299012"/>
                </a:cubicBezTo>
                <a:cubicBezTo>
                  <a:pt x="4540549" y="336513"/>
                  <a:pt x="4508800" y="362569"/>
                  <a:pt x="4475849" y="358816"/>
                </a:cubicBezTo>
                <a:cubicBezTo>
                  <a:pt x="4287931" y="404683"/>
                  <a:pt x="4124007" y="306963"/>
                  <a:pt x="4012164" y="358816"/>
                </a:cubicBezTo>
                <a:cubicBezTo>
                  <a:pt x="3900322" y="410669"/>
                  <a:pt x="3706836" y="329771"/>
                  <a:pt x="3415998" y="358816"/>
                </a:cubicBezTo>
                <a:cubicBezTo>
                  <a:pt x="3125160" y="387861"/>
                  <a:pt x="3112595" y="358097"/>
                  <a:pt x="2952313" y="358816"/>
                </a:cubicBezTo>
                <a:cubicBezTo>
                  <a:pt x="2792032" y="359535"/>
                  <a:pt x="2511197" y="354180"/>
                  <a:pt x="2400308" y="358816"/>
                </a:cubicBezTo>
                <a:cubicBezTo>
                  <a:pt x="2289420" y="363452"/>
                  <a:pt x="2131529" y="342557"/>
                  <a:pt x="1936623" y="358816"/>
                </a:cubicBezTo>
                <a:cubicBezTo>
                  <a:pt x="1741718" y="375075"/>
                  <a:pt x="1572928" y="340937"/>
                  <a:pt x="1472938" y="358816"/>
                </a:cubicBezTo>
                <a:cubicBezTo>
                  <a:pt x="1372948" y="376695"/>
                  <a:pt x="1251952" y="323467"/>
                  <a:pt x="1053414" y="358816"/>
                </a:cubicBezTo>
                <a:cubicBezTo>
                  <a:pt x="854876" y="394165"/>
                  <a:pt x="388194" y="281021"/>
                  <a:pt x="59804" y="358816"/>
                </a:cubicBezTo>
                <a:cubicBezTo>
                  <a:pt x="25733" y="350631"/>
                  <a:pt x="8525" y="336360"/>
                  <a:pt x="0" y="299012"/>
                </a:cubicBezTo>
                <a:cubicBezTo>
                  <a:pt x="-481" y="243907"/>
                  <a:pt x="2967" y="179393"/>
                  <a:pt x="0" y="59804"/>
                </a:cubicBezTo>
                <a:close/>
              </a:path>
            </a:pathLst>
          </a:custGeom>
          <a:solidFill>
            <a:srgbClr val="B01281"/>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Modèle d’email – animations agence</a:t>
            </a:r>
          </a:p>
        </p:txBody>
      </p:sp>
      <p:sp>
        <p:nvSpPr>
          <p:cNvPr id="4" name="Espace réservé du texte 1">
            <a:extLst>
              <a:ext uri="{FF2B5EF4-FFF2-40B4-BE49-F238E27FC236}">
                <a16:creationId xmlns:a16="http://schemas.microsoft.com/office/drawing/2014/main" id="{661F9DDB-6AC1-998A-80D1-A40ACB83B05F}"/>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9" name="Image 8">
            <a:extLst>
              <a:ext uri="{FF2B5EF4-FFF2-40B4-BE49-F238E27FC236}">
                <a16:creationId xmlns:a16="http://schemas.microsoft.com/office/drawing/2014/main" id="{99C72900-69DC-EC32-11EE-2865A9758EA4}"/>
              </a:ext>
            </a:extLst>
          </p:cNvPr>
          <p:cNvPicPr>
            <a:picLocks noChangeAspect="1"/>
          </p:cNvPicPr>
          <p:nvPr/>
        </p:nvPicPr>
        <p:blipFill rotWithShape="1">
          <a:blip r:embed="rId8"/>
          <a:srcRect r="42244" b="7130"/>
          <a:stretch/>
        </p:blipFill>
        <p:spPr>
          <a:xfrm>
            <a:off x="797979" y="2062385"/>
            <a:ext cx="4431984" cy="4008666"/>
          </a:xfrm>
          <a:prstGeom prst="rect">
            <a:avLst/>
          </a:prstGeom>
        </p:spPr>
      </p:pic>
      <p:pic>
        <p:nvPicPr>
          <p:cNvPr id="11" name="Image 10">
            <a:extLst>
              <a:ext uri="{FF2B5EF4-FFF2-40B4-BE49-F238E27FC236}">
                <a16:creationId xmlns:a16="http://schemas.microsoft.com/office/drawing/2014/main" id="{353A13DB-CC15-31D4-FC8F-C5F34901D530}"/>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9904" b="91214" l="9972" r="89935">
                        <a14:foregroundMark x1="11634" y1="79393" x2="23269" y2="80032"/>
                        <a14:foregroundMark x1="23269" y1="80032" x2="39428" y2="78275"/>
                        <a14:foregroundMark x1="39428" y1="78275" x2="81810" y2="79233"/>
                        <a14:foregroundMark x1="81810" y1="79233" x2="86611" y2="79073"/>
                        <a14:foregroundMark x1="86611" y1="79073" x2="81071" y2="77316"/>
                        <a14:foregroundMark x1="18744" y1="89457" x2="31671" y2="89776"/>
                        <a14:foregroundMark x1="31671" y1="89776" x2="37027" y2="89617"/>
                        <a14:foregroundMark x1="37027" y1="89617" x2="48292" y2="89617"/>
                        <a14:foregroundMark x1="48292" y1="89617" x2="64728" y2="88978"/>
                        <a14:foregroundMark x1="64728" y1="88978" x2="80148" y2="91214"/>
                        <a14:foregroundMark x1="80148" y1="91214" x2="80886" y2="88019"/>
                        <a14:foregroundMark x1="55771" y1="43930" x2="57618" y2="54633"/>
                        <a14:foregroundMark x1="64081" y1="14537" x2="65651" y2="32588"/>
                        <a14:foregroundMark x1="65651" y1="32588" x2="63804" y2="38818"/>
                        <a14:foregroundMark x1="64912" y1="36102" x2="75993" y2="35783"/>
                        <a14:foregroundMark x1="75993" y1="35783" x2="81071" y2="35942"/>
                        <a14:foregroundMark x1="81071" y1="35942" x2="80517" y2="17252"/>
                        <a14:foregroundMark x1="81810" y1="17891" x2="81440" y2="34984"/>
                        <a14:foregroundMark x1="81440" y1="34984" x2="76916" y2="38339"/>
                        <a14:foregroundMark x1="76916" y1="38339" x2="66851" y2="37380"/>
                        <a14:foregroundMark x1="66851" y1="37380" x2="65928" y2="36741"/>
                        <a14:foregroundMark x1="82641" y1="37220" x2="76177" y2="37061"/>
                        <a14:foregroundMark x1="81810" y1="18051" x2="82641" y2="35304"/>
                        <a14:foregroundMark x1="82641" y1="35304" x2="82179" y2="36102"/>
                        <a14:foregroundMark x1="82641" y1="37380" x2="77839" y2="39297"/>
                        <a14:foregroundMark x1="77839" y1="39297" x2="73500" y2="37859"/>
                        <a14:foregroundMark x1="65559" y1="13099" x2="80332" y2="14856"/>
                        <a14:foregroundMark x1="80517" y1="13419" x2="63620" y2="14377"/>
                        <a14:foregroundMark x1="69806" y1="11821" x2="69621" y2="17252"/>
                        <a14:foregroundMark x1="66205" y1="11342" x2="67405" y2="16454"/>
                        <a14:foregroundMark x1="72669" y1="11502" x2="72853" y2="16773"/>
                        <a14:foregroundMark x1="75808" y1="11342" x2="76177" y2="16294"/>
                        <a14:foregroundMark x1="78855" y1="11182" x2="79501" y2="17572"/>
                      </a14:backgroundRemoval>
                    </a14:imgEffect>
                  </a14:imgLayer>
                </a14:imgProps>
              </a:ext>
            </a:extLst>
          </a:blip>
          <a:srcRect l="33827" r="14930" b="29736"/>
          <a:stretch/>
        </p:blipFill>
        <p:spPr>
          <a:xfrm flipH="1">
            <a:off x="9228548" y="4307891"/>
            <a:ext cx="2602381" cy="2075189"/>
          </a:xfrm>
          <a:prstGeom prst="rect">
            <a:avLst/>
          </a:prstGeom>
        </p:spPr>
      </p:pic>
      <p:sp>
        <p:nvSpPr>
          <p:cNvPr id="12" name="Bulle narrative : rectangle à coins arrondis 11">
            <a:extLst>
              <a:ext uri="{FF2B5EF4-FFF2-40B4-BE49-F238E27FC236}">
                <a16:creationId xmlns:a16="http://schemas.microsoft.com/office/drawing/2014/main" id="{D1A7B036-D139-4F42-6C84-E294E5591F96}"/>
              </a:ext>
            </a:extLst>
          </p:cNvPr>
          <p:cNvSpPr/>
          <p:nvPr/>
        </p:nvSpPr>
        <p:spPr>
          <a:xfrm>
            <a:off x="5426870" y="2107402"/>
            <a:ext cx="6134987" cy="2432700"/>
          </a:xfrm>
          <a:custGeom>
            <a:avLst/>
            <a:gdLst>
              <a:gd name="connsiteX0" fmla="*/ 0 w 6134987"/>
              <a:gd name="connsiteY0" fmla="*/ 405458 h 2432700"/>
              <a:gd name="connsiteX1" fmla="*/ 405458 w 6134987"/>
              <a:gd name="connsiteY1" fmla="*/ 0 h 2432700"/>
              <a:gd name="connsiteX2" fmla="*/ 1103580 w 6134987"/>
              <a:gd name="connsiteY2" fmla="*/ 0 h 2432700"/>
              <a:gd name="connsiteX3" fmla="*/ 1643039 w 6134987"/>
              <a:gd name="connsiteY3" fmla="*/ 0 h 2432700"/>
              <a:gd name="connsiteX4" fmla="*/ 2277696 w 6134987"/>
              <a:gd name="connsiteY4" fmla="*/ 0 h 2432700"/>
              <a:gd name="connsiteX5" fmla="*/ 2912352 w 6134987"/>
              <a:gd name="connsiteY5" fmla="*/ 0 h 2432700"/>
              <a:gd name="connsiteX6" fmla="*/ 3578742 w 6134987"/>
              <a:gd name="connsiteY6" fmla="*/ 0 h 2432700"/>
              <a:gd name="connsiteX7" fmla="*/ 3578742 w 6134987"/>
              <a:gd name="connsiteY7" fmla="*/ 0 h 2432700"/>
              <a:gd name="connsiteX8" fmla="*/ 4043979 w 6134987"/>
              <a:gd name="connsiteY8" fmla="*/ 0 h 2432700"/>
              <a:gd name="connsiteX9" fmla="*/ 4555228 w 6134987"/>
              <a:gd name="connsiteY9" fmla="*/ 0 h 2432700"/>
              <a:gd name="connsiteX10" fmla="*/ 5112489 w 6134987"/>
              <a:gd name="connsiteY10" fmla="*/ 0 h 2432700"/>
              <a:gd name="connsiteX11" fmla="*/ 5729529 w 6134987"/>
              <a:gd name="connsiteY11" fmla="*/ 0 h 2432700"/>
              <a:gd name="connsiteX12" fmla="*/ 6134987 w 6134987"/>
              <a:gd name="connsiteY12" fmla="*/ 405458 h 2432700"/>
              <a:gd name="connsiteX13" fmla="*/ 6134987 w 6134987"/>
              <a:gd name="connsiteY13" fmla="*/ 932539 h 2432700"/>
              <a:gd name="connsiteX14" fmla="*/ 6134987 w 6134987"/>
              <a:gd name="connsiteY14" fmla="*/ 1419075 h 2432700"/>
              <a:gd name="connsiteX15" fmla="*/ 6134987 w 6134987"/>
              <a:gd name="connsiteY15" fmla="*/ 1419075 h 2432700"/>
              <a:gd name="connsiteX16" fmla="*/ 6134987 w 6134987"/>
              <a:gd name="connsiteY16" fmla="*/ 2027250 h 2432700"/>
              <a:gd name="connsiteX17" fmla="*/ 6134987 w 6134987"/>
              <a:gd name="connsiteY17" fmla="*/ 2027242 h 2432700"/>
              <a:gd name="connsiteX18" fmla="*/ 5729529 w 6134987"/>
              <a:gd name="connsiteY18" fmla="*/ 2432700 h 2432700"/>
              <a:gd name="connsiteX19" fmla="*/ 5112489 w 6134987"/>
              <a:gd name="connsiteY19" fmla="*/ 2432700 h 2432700"/>
              <a:gd name="connsiteX20" fmla="*/ 5234371 w 6134987"/>
              <a:gd name="connsiteY20" fmla="*/ 2831930 h 2432700"/>
              <a:gd name="connsiteX21" fmla="*/ 4682495 w 6134987"/>
              <a:gd name="connsiteY21" fmla="*/ 2698853 h 2432700"/>
              <a:gd name="connsiteX22" fmla="*/ 4147175 w 6134987"/>
              <a:gd name="connsiteY22" fmla="*/ 2569769 h 2432700"/>
              <a:gd name="connsiteX23" fmla="*/ 3578742 w 6134987"/>
              <a:gd name="connsiteY23" fmla="*/ 2432700 h 2432700"/>
              <a:gd name="connsiteX24" fmla="*/ 2975818 w 6134987"/>
              <a:gd name="connsiteY24" fmla="*/ 2432700 h 2432700"/>
              <a:gd name="connsiteX25" fmla="*/ 2436360 w 6134987"/>
              <a:gd name="connsiteY25" fmla="*/ 2432700 h 2432700"/>
              <a:gd name="connsiteX26" fmla="*/ 1833436 w 6134987"/>
              <a:gd name="connsiteY26" fmla="*/ 2432700 h 2432700"/>
              <a:gd name="connsiteX27" fmla="*/ 1198779 w 6134987"/>
              <a:gd name="connsiteY27" fmla="*/ 2432700 h 2432700"/>
              <a:gd name="connsiteX28" fmla="*/ 405458 w 6134987"/>
              <a:gd name="connsiteY28" fmla="*/ 2432700 h 2432700"/>
              <a:gd name="connsiteX29" fmla="*/ 0 w 6134987"/>
              <a:gd name="connsiteY29" fmla="*/ 2027242 h 2432700"/>
              <a:gd name="connsiteX30" fmla="*/ 0 w 6134987"/>
              <a:gd name="connsiteY30" fmla="*/ 2027250 h 2432700"/>
              <a:gd name="connsiteX31" fmla="*/ 0 w 6134987"/>
              <a:gd name="connsiteY31" fmla="*/ 1419075 h 2432700"/>
              <a:gd name="connsiteX32" fmla="*/ 0 w 6134987"/>
              <a:gd name="connsiteY32" fmla="*/ 1419075 h 2432700"/>
              <a:gd name="connsiteX33" fmla="*/ 0 w 6134987"/>
              <a:gd name="connsiteY33" fmla="*/ 932539 h 2432700"/>
              <a:gd name="connsiteX34" fmla="*/ 0 w 6134987"/>
              <a:gd name="connsiteY34" fmla="*/ 405458 h 243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34987" h="2432700" fill="none" extrusionOk="0">
                <a:moveTo>
                  <a:pt x="0" y="405458"/>
                </a:moveTo>
                <a:cubicBezTo>
                  <a:pt x="26211" y="204626"/>
                  <a:pt x="204219" y="16902"/>
                  <a:pt x="405458" y="0"/>
                </a:cubicBezTo>
                <a:cubicBezTo>
                  <a:pt x="624977" y="-30470"/>
                  <a:pt x="864454" y="-21670"/>
                  <a:pt x="1103580" y="0"/>
                </a:cubicBezTo>
                <a:cubicBezTo>
                  <a:pt x="1342706" y="21670"/>
                  <a:pt x="1409319" y="19998"/>
                  <a:pt x="1643039" y="0"/>
                </a:cubicBezTo>
                <a:cubicBezTo>
                  <a:pt x="1876759" y="-19998"/>
                  <a:pt x="2112801" y="-29012"/>
                  <a:pt x="2277696" y="0"/>
                </a:cubicBezTo>
                <a:cubicBezTo>
                  <a:pt x="2442591" y="29012"/>
                  <a:pt x="2721993" y="30295"/>
                  <a:pt x="2912352" y="0"/>
                </a:cubicBezTo>
                <a:cubicBezTo>
                  <a:pt x="3102711" y="-30295"/>
                  <a:pt x="3322513" y="8014"/>
                  <a:pt x="3578742" y="0"/>
                </a:cubicBezTo>
                <a:lnTo>
                  <a:pt x="3578742" y="0"/>
                </a:lnTo>
                <a:cubicBezTo>
                  <a:pt x="3685080" y="-4230"/>
                  <a:pt x="3921038" y="10912"/>
                  <a:pt x="4043979" y="0"/>
                </a:cubicBezTo>
                <a:cubicBezTo>
                  <a:pt x="4166920" y="-10912"/>
                  <a:pt x="4382415" y="23104"/>
                  <a:pt x="4555228" y="0"/>
                </a:cubicBezTo>
                <a:cubicBezTo>
                  <a:pt x="4728041" y="-23104"/>
                  <a:pt x="4960055" y="4096"/>
                  <a:pt x="5112489" y="0"/>
                </a:cubicBezTo>
                <a:cubicBezTo>
                  <a:pt x="5311407" y="30128"/>
                  <a:pt x="5492065" y="-29475"/>
                  <a:pt x="5729529" y="0"/>
                </a:cubicBezTo>
                <a:cubicBezTo>
                  <a:pt x="5940741" y="-5290"/>
                  <a:pt x="6155099" y="174320"/>
                  <a:pt x="6134987" y="405458"/>
                </a:cubicBezTo>
                <a:cubicBezTo>
                  <a:pt x="6119730" y="538405"/>
                  <a:pt x="6149046" y="729608"/>
                  <a:pt x="6134987" y="932539"/>
                </a:cubicBezTo>
                <a:cubicBezTo>
                  <a:pt x="6120928" y="1135470"/>
                  <a:pt x="6132018" y="1280449"/>
                  <a:pt x="6134987" y="1419075"/>
                </a:cubicBezTo>
                <a:lnTo>
                  <a:pt x="6134987" y="1419075"/>
                </a:lnTo>
                <a:cubicBezTo>
                  <a:pt x="6155088" y="1704588"/>
                  <a:pt x="6162113" y="1773217"/>
                  <a:pt x="6134987" y="2027250"/>
                </a:cubicBezTo>
                <a:lnTo>
                  <a:pt x="6134987" y="2027242"/>
                </a:lnTo>
                <a:cubicBezTo>
                  <a:pt x="6129902" y="2223261"/>
                  <a:pt x="5931838" y="2465976"/>
                  <a:pt x="5729529" y="2432700"/>
                </a:cubicBezTo>
                <a:cubicBezTo>
                  <a:pt x="5536583" y="2438877"/>
                  <a:pt x="5267957" y="2452104"/>
                  <a:pt x="5112489" y="2432700"/>
                </a:cubicBezTo>
                <a:cubicBezTo>
                  <a:pt x="5152564" y="2587960"/>
                  <a:pt x="5221307" y="2738745"/>
                  <a:pt x="5234371" y="2831930"/>
                </a:cubicBezTo>
                <a:cubicBezTo>
                  <a:pt x="5012177" y="2749610"/>
                  <a:pt x="4892688" y="2754899"/>
                  <a:pt x="4682495" y="2698853"/>
                </a:cubicBezTo>
                <a:cubicBezTo>
                  <a:pt x="4472302" y="2642808"/>
                  <a:pt x="4260234" y="2615383"/>
                  <a:pt x="4147175" y="2569769"/>
                </a:cubicBezTo>
                <a:cubicBezTo>
                  <a:pt x="4034116" y="2524155"/>
                  <a:pt x="3722108" y="2446706"/>
                  <a:pt x="3578742" y="2432700"/>
                </a:cubicBezTo>
                <a:cubicBezTo>
                  <a:pt x="3368636" y="2420460"/>
                  <a:pt x="3266838" y="2413358"/>
                  <a:pt x="2975818" y="2432700"/>
                </a:cubicBezTo>
                <a:cubicBezTo>
                  <a:pt x="2684798" y="2452042"/>
                  <a:pt x="2670069" y="2422887"/>
                  <a:pt x="2436360" y="2432700"/>
                </a:cubicBezTo>
                <a:cubicBezTo>
                  <a:pt x="2202651" y="2442513"/>
                  <a:pt x="2043132" y="2416848"/>
                  <a:pt x="1833436" y="2432700"/>
                </a:cubicBezTo>
                <a:cubicBezTo>
                  <a:pt x="1623740" y="2448552"/>
                  <a:pt x="1397917" y="2419446"/>
                  <a:pt x="1198779" y="2432700"/>
                </a:cubicBezTo>
                <a:cubicBezTo>
                  <a:pt x="999641" y="2445954"/>
                  <a:pt x="666801" y="2446483"/>
                  <a:pt x="405458" y="2432700"/>
                </a:cubicBezTo>
                <a:cubicBezTo>
                  <a:pt x="187930" y="2431917"/>
                  <a:pt x="20268" y="2255487"/>
                  <a:pt x="0" y="2027242"/>
                </a:cubicBezTo>
                <a:lnTo>
                  <a:pt x="0" y="2027250"/>
                </a:lnTo>
                <a:cubicBezTo>
                  <a:pt x="7612" y="1836381"/>
                  <a:pt x="-10948" y="1617012"/>
                  <a:pt x="0" y="1419075"/>
                </a:cubicBezTo>
                <a:lnTo>
                  <a:pt x="0" y="1419075"/>
                </a:lnTo>
                <a:cubicBezTo>
                  <a:pt x="7986" y="1313406"/>
                  <a:pt x="-13324" y="1110875"/>
                  <a:pt x="0" y="932539"/>
                </a:cubicBezTo>
                <a:cubicBezTo>
                  <a:pt x="13324" y="754203"/>
                  <a:pt x="5435" y="654241"/>
                  <a:pt x="0" y="405458"/>
                </a:cubicBezTo>
                <a:close/>
              </a:path>
              <a:path w="6134987" h="2432700" stroke="0" extrusionOk="0">
                <a:moveTo>
                  <a:pt x="0" y="405458"/>
                </a:moveTo>
                <a:cubicBezTo>
                  <a:pt x="-10799" y="197508"/>
                  <a:pt x="193196" y="-5036"/>
                  <a:pt x="405458" y="0"/>
                </a:cubicBezTo>
                <a:cubicBezTo>
                  <a:pt x="678332" y="6849"/>
                  <a:pt x="844565" y="-26587"/>
                  <a:pt x="1071848" y="0"/>
                </a:cubicBezTo>
                <a:cubicBezTo>
                  <a:pt x="1299131" y="26587"/>
                  <a:pt x="1383594" y="20404"/>
                  <a:pt x="1643039" y="0"/>
                </a:cubicBezTo>
                <a:cubicBezTo>
                  <a:pt x="1902484" y="-20404"/>
                  <a:pt x="2163992" y="-22712"/>
                  <a:pt x="2309428" y="0"/>
                </a:cubicBezTo>
                <a:cubicBezTo>
                  <a:pt x="2454864" y="22712"/>
                  <a:pt x="2654154" y="-5465"/>
                  <a:pt x="2944085" y="0"/>
                </a:cubicBezTo>
                <a:cubicBezTo>
                  <a:pt x="3234016" y="5465"/>
                  <a:pt x="3360237" y="-13779"/>
                  <a:pt x="3578742" y="0"/>
                </a:cubicBezTo>
                <a:lnTo>
                  <a:pt x="3578742" y="0"/>
                </a:lnTo>
                <a:cubicBezTo>
                  <a:pt x="3808691" y="-6752"/>
                  <a:pt x="3894403" y="-8069"/>
                  <a:pt x="4120666" y="0"/>
                </a:cubicBezTo>
                <a:cubicBezTo>
                  <a:pt x="4346929" y="8069"/>
                  <a:pt x="4443239" y="-17220"/>
                  <a:pt x="4662590" y="0"/>
                </a:cubicBezTo>
                <a:cubicBezTo>
                  <a:pt x="4881941" y="17220"/>
                  <a:pt x="4993978" y="-8308"/>
                  <a:pt x="5112489" y="0"/>
                </a:cubicBezTo>
                <a:cubicBezTo>
                  <a:pt x="5381402" y="-27262"/>
                  <a:pt x="5587317" y="23246"/>
                  <a:pt x="5729529" y="0"/>
                </a:cubicBezTo>
                <a:cubicBezTo>
                  <a:pt x="5936868" y="13984"/>
                  <a:pt x="6093706" y="156353"/>
                  <a:pt x="6134987" y="405458"/>
                </a:cubicBezTo>
                <a:cubicBezTo>
                  <a:pt x="6157588" y="612749"/>
                  <a:pt x="6114876" y="798869"/>
                  <a:pt x="6134987" y="912267"/>
                </a:cubicBezTo>
                <a:cubicBezTo>
                  <a:pt x="6155098" y="1025665"/>
                  <a:pt x="6149536" y="1211808"/>
                  <a:pt x="6134987" y="1419075"/>
                </a:cubicBezTo>
                <a:lnTo>
                  <a:pt x="6134987" y="1419075"/>
                </a:lnTo>
                <a:cubicBezTo>
                  <a:pt x="6115911" y="1645291"/>
                  <a:pt x="6133315" y="1770475"/>
                  <a:pt x="6134987" y="2027250"/>
                </a:cubicBezTo>
                <a:lnTo>
                  <a:pt x="6134987" y="2027242"/>
                </a:lnTo>
                <a:cubicBezTo>
                  <a:pt x="6146492" y="2248028"/>
                  <a:pt x="5959384" y="2421330"/>
                  <a:pt x="5729529" y="2432700"/>
                </a:cubicBezTo>
                <a:cubicBezTo>
                  <a:pt x="5592311" y="2442722"/>
                  <a:pt x="5417042" y="2461601"/>
                  <a:pt x="5112489" y="2432700"/>
                </a:cubicBezTo>
                <a:cubicBezTo>
                  <a:pt x="5177289" y="2616957"/>
                  <a:pt x="5178214" y="2683385"/>
                  <a:pt x="5234371" y="2831930"/>
                </a:cubicBezTo>
                <a:cubicBezTo>
                  <a:pt x="5028662" y="2773028"/>
                  <a:pt x="4804780" y="2730241"/>
                  <a:pt x="4682495" y="2698853"/>
                </a:cubicBezTo>
                <a:cubicBezTo>
                  <a:pt x="4560210" y="2667466"/>
                  <a:pt x="4308421" y="2626078"/>
                  <a:pt x="4163731" y="2573761"/>
                </a:cubicBezTo>
                <a:cubicBezTo>
                  <a:pt x="4019041" y="2521444"/>
                  <a:pt x="3845934" y="2494189"/>
                  <a:pt x="3578742" y="2432700"/>
                </a:cubicBezTo>
                <a:cubicBezTo>
                  <a:pt x="3428962" y="2458327"/>
                  <a:pt x="3155393" y="2445957"/>
                  <a:pt x="3007551" y="2432700"/>
                </a:cubicBezTo>
                <a:cubicBezTo>
                  <a:pt x="2859709" y="2419443"/>
                  <a:pt x="2709418" y="2407874"/>
                  <a:pt x="2468093" y="2432700"/>
                </a:cubicBezTo>
                <a:cubicBezTo>
                  <a:pt x="2226768" y="2457526"/>
                  <a:pt x="2191800" y="2418469"/>
                  <a:pt x="1928634" y="2432700"/>
                </a:cubicBezTo>
                <a:cubicBezTo>
                  <a:pt x="1665468" y="2446931"/>
                  <a:pt x="1547232" y="2423446"/>
                  <a:pt x="1389176" y="2432700"/>
                </a:cubicBezTo>
                <a:cubicBezTo>
                  <a:pt x="1231120" y="2441954"/>
                  <a:pt x="777072" y="2402665"/>
                  <a:pt x="405458" y="2432700"/>
                </a:cubicBezTo>
                <a:cubicBezTo>
                  <a:pt x="192838" y="2391529"/>
                  <a:pt x="42481" y="2227517"/>
                  <a:pt x="0" y="2027242"/>
                </a:cubicBezTo>
                <a:lnTo>
                  <a:pt x="0" y="2027250"/>
                </a:lnTo>
                <a:cubicBezTo>
                  <a:pt x="-2742" y="1806025"/>
                  <a:pt x="19796" y="1705422"/>
                  <a:pt x="0" y="1419075"/>
                </a:cubicBezTo>
                <a:lnTo>
                  <a:pt x="0" y="1419075"/>
                </a:lnTo>
                <a:cubicBezTo>
                  <a:pt x="-16868" y="1248470"/>
                  <a:pt x="-15850" y="1111795"/>
                  <a:pt x="0" y="902130"/>
                </a:cubicBezTo>
                <a:cubicBezTo>
                  <a:pt x="15850" y="692465"/>
                  <a:pt x="9962" y="518808"/>
                  <a:pt x="0" y="405458"/>
                </a:cubicBezTo>
                <a:close/>
              </a:path>
            </a:pathLst>
          </a:custGeom>
          <a:solidFill>
            <a:schemeClr val="bg1">
              <a:lumMod val="95000"/>
            </a:schemeClr>
          </a:solidFill>
          <a:ln>
            <a:solidFill>
              <a:schemeClr val="tx1">
                <a:lumMod val="85000"/>
                <a:lumOff val="15000"/>
              </a:schemeClr>
            </a:solidFill>
            <a:extLst>
              <a:ext uri="{C807C97D-BFC1-408E-A445-0C87EB9F89A2}">
                <ask:lineSketchStyleProps xmlns:ask="http://schemas.microsoft.com/office/drawing/2018/sketchyshapes" sd="1111022350">
                  <a:prstGeom prst="wedgeRoundRectCallout">
                    <a:avLst>
                      <a:gd name="adj1" fmla="val 35320"/>
                      <a:gd name="adj2" fmla="val 66411"/>
                      <a:gd name="adj3" fmla="val 16667"/>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dirty="0">
                <a:solidFill>
                  <a:schemeClr val="tx1">
                    <a:lumMod val="85000"/>
                    <a:lumOff val="15000"/>
                  </a:schemeClr>
                </a:solidFill>
                <a:latin typeface="Dreaming Outloud Pro" panose="03050502040302030504" pitchFamily="66" charset="0"/>
                <a:cs typeface="Dreaming Outloud Pro" panose="03050502040302030504" pitchFamily="66" charset="0"/>
              </a:rPr>
              <a:t>Vous souhaitez organiser des </a:t>
            </a:r>
            <a:r>
              <a:rPr lang="fr-FR" sz="2000" dirty="0">
                <a:solidFill>
                  <a:schemeClr val="bg1"/>
                </a:solidFill>
                <a:highlight>
                  <a:srgbClr val="202A8C"/>
                </a:highlight>
                <a:latin typeface="Dreaming Outloud Pro" panose="03050502040302030504" pitchFamily="66" charset="0"/>
                <a:cs typeface="Dreaming Outloud Pro" panose="03050502040302030504" pitchFamily="66" charset="0"/>
              </a:rPr>
              <a:t>animations en agence</a:t>
            </a:r>
            <a:r>
              <a:rPr lang="fr-FR" sz="2000" dirty="0">
                <a:solidFill>
                  <a:schemeClr val="tx1">
                    <a:lumMod val="85000"/>
                    <a:lumOff val="15000"/>
                  </a:schemeClr>
                </a:solidFill>
                <a:latin typeface="Dreaming Outloud Pro" panose="03050502040302030504" pitchFamily="66" charset="0"/>
                <a:cs typeface="Dreaming Outloud Pro" panose="03050502040302030504" pitchFamily="66" charset="0"/>
              </a:rPr>
              <a:t>, en conviant vos jeunes clients ? </a:t>
            </a:r>
          </a:p>
          <a:p>
            <a:r>
              <a:rPr lang="fr-FR" sz="2000" dirty="0">
                <a:solidFill>
                  <a:schemeClr val="tx1">
                    <a:lumMod val="85000"/>
                    <a:lumOff val="15000"/>
                  </a:schemeClr>
                </a:solidFill>
                <a:latin typeface="Dreaming Outloud Pro" panose="03050502040302030504" pitchFamily="66" charset="0"/>
                <a:cs typeface="Dreaming Outloud Pro" panose="03050502040302030504" pitchFamily="66" charset="0"/>
              </a:rPr>
              <a:t>Vous avez tous les </a:t>
            </a:r>
            <a:r>
              <a:rPr lang="fr-FR" sz="2000" dirty="0">
                <a:solidFill>
                  <a:schemeClr val="bg1"/>
                </a:solidFill>
                <a:highlight>
                  <a:srgbClr val="202A8C"/>
                </a:highlight>
                <a:latin typeface="Dreaming Outloud Pro" panose="03050502040302030504" pitchFamily="66" charset="0"/>
                <a:cs typeface="Dreaming Outloud Pro" panose="03050502040302030504" pitchFamily="66" charset="0"/>
              </a:rPr>
              <a:t>modèles d’emails d’invitation</a:t>
            </a:r>
            <a:r>
              <a:rPr lang="fr-FR" sz="2000" dirty="0">
                <a:solidFill>
                  <a:schemeClr val="tx1">
                    <a:lumMod val="85000"/>
                    <a:lumOff val="15000"/>
                  </a:schemeClr>
                </a:solidFill>
                <a:latin typeface="Dreaming Outloud Pro" panose="03050502040302030504" pitchFamily="66" charset="0"/>
                <a:cs typeface="Dreaming Outloud Pro" panose="03050502040302030504" pitchFamily="66" charset="0"/>
              </a:rPr>
              <a:t>, de </a:t>
            </a:r>
            <a:r>
              <a:rPr lang="fr-FR" sz="2000" dirty="0">
                <a:solidFill>
                  <a:schemeClr val="bg1"/>
                </a:solidFill>
                <a:highlight>
                  <a:srgbClr val="202A8C"/>
                </a:highlight>
                <a:latin typeface="Dreaming Outloud Pro" panose="03050502040302030504" pitchFamily="66" charset="0"/>
                <a:cs typeface="Dreaming Outloud Pro" panose="03050502040302030504" pitchFamily="66" charset="0"/>
              </a:rPr>
              <a:t>relance et de remerciements </a:t>
            </a:r>
            <a:r>
              <a:rPr lang="fr-FR" sz="2000" dirty="0">
                <a:solidFill>
                  <a:schemeClr val="tx1">
                    <a:lumMod val="85000"/>
                    <a:lumOff val="15000"/>
                  </a:schemeClr>
                </a:solidFill>
                <a:latin typeface="Dreaming Outloud Pro" panose="03050502040302030504" pitchFamily="66" charset="0"/>
                <a:cs typeface="Dreaming Outloud Pro" panose="03050502040302030504" pitchFamily="66" charset="0"/>
              </a:rPr>
              <a:t>à votre disposition. </a:t>
            </a:r>
          </a:p>
          <a:p>
            <a:r>
              <a:rPr lang="fr-FR" sz="2000" dirty="0">
                <a:solidFill>
                  <a:schemeClr val="tx1">
                    <a:lumMod val="85000"/>
                    <a:lumOff val="15000"/>
                  </a:schemeClr>
                </a:solidFill>
                <a:latin typeface="Dreaming Outloud Pro" panose="03050502040302030504" pitchFamily="66" charset="0"/>
                <a:cs typeface="Dreaming Outloud Pro" panose="03050502040302030504" pitchFamily="66" charset="0"/>
              </a:rPr>
              <a:t>Il vous suffit de sélectionner l’email dont la thématique se rapproche le plus de votre évènement et de le personnaliser avec la date, le jour, le lieu… </a:t>
            </a:r>
          </a:p>
        </p:txBody>
      </p:sp>
      <p:pic>
        <p:nvPicPr>
          <p:cNvPr id="15" name="Image 14">
            <a:extLst>
              <a:ext uri="{FF2B5EF4-FFF2-40B4-BE49-F238E27FC236}">
                <a16:creationId xmlns:a16="http://schemas.microsoft.com/office/drawing/2014/main" id="{FBC718AB-21CC-CE02-11FF-234D18994B20}"/>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9904" b="91214" l="9972" r="89935">
                        <a14:foregroundMark x1="11634" y1="79393" x2="23269" y2="80032"/>
                        <a14:foregroundMark x1="23269" y1="80032" x2="39428" y2="78275"/>
                        <a14:foregroundMark x1="39428" y1="78275" x2="81810" y2="79233"/>
                        <a14:foregroundMark x1="81810" y1="79233" x2="86611" y2="79073"/>
                        <a14:foregroundMark x1="86611" y1="79073" x2="81071" y2="77316"/>
                        <a14:foregroundMark x1="18744" y1="89457" x2="31671" y2="89776"/>
                        <a14:foregroundMark x1="31671" y1="89776" x2="37027" y2="89617"/>
                        <a14:foregroundMark x1="37027" y1="89617" x2="48292" y2="89617"/>
                        <a14:foregroundMark x1="48292" y1="89617" x2="64728" y2="88978"/>
                        <a14:foregroundMark x1="64728" y1="88978" x2="80148" y2="91214"/>
                        <a14:foregroundMark x1="80148" y1="91214" x2="80886" y2="88019"/>
                        <a14:foregroundMark x1="55771" y1="43930" x2="57618" y2="54633"/>
                        <a14:foregroundMark x1="64081" y1="14537" x2="65651" y2="32588"/>
                        <a14:foregroundMark x1="65651" y1="32588" x2="63804" y2="38818"/>
                        <a14:foregroundMark x1="64912" y1="36102" x2="75993" y2="35783"/>
                        <a14:foregroundMark x1="75993" y1="35783" x2="81071" y2="35942"/>
                        <a14:foregroundMark x1="81071" y1="35942" x2="80517" y2="17252"/>
                        <a14:foregroundMark x1="81810" y1="17891" x2="81440" y2="34984"/>
                        <a14:foregroundMark x1="81440" y1="34984" x2="76916" y2="38339"/>
                        <a14:foregroundMark x1="76916" y1="38339" x2="66851" y2="37380"/>
                        <a14:foregroundMark x1="66851" y1="37380" x2="65928" y2="36741"/>
                        <a14:foregroundMark x1="82641" y1="37220" x2="76177" y2="37061"/>
                        <a14:foregroundMark x1="81810" y1="18051" x2="82641" y2="35304"/>
                        <a14:foregroundMark x1="82641" y1="35304" x2="82179" y2="36102"/>
                        <a14:foregroundMark x1="82641" y1="37380" x2="77839" y2="39297"/>
                        <a14:foregroundMark x1="77839" y1="39297" x2="73500" y2="37859"/>
                        <a14:foregroundMark x1="65559" y1="13099" x2="80332" y2="14856"/>
                        <a14:foregroundMark x1="80517" y1="13419" x2="63620" y2="14377"/>
                        <a14:foregroundMark x1="69806" y1="11821" x2="69621" y2="17252"/>
                        <a14:foregroundMark x1="66205" y1="11342" x2="67405" y2="16454"/>
                        <a14:foregroundMark x1="72669" y1="11502" x2="72853" y2="16773"/>
                        <a14:foregroundMark x1="75808" y1="11342" x2="76177" y2="16294"/>
                        <a14:foregroundMark x1="78855" y1="11182" x2="79501" y2="17572"/>
                      </a14:backgroundRemoval>
                    </a14:imgEffect>
                  </a14:imgLayer>
                </a14:imgProps>
              </a:ext>
            </a:extLst>
          </a:blip>
          <a:srcRect l="62100" r="14930" b="29736"/>
          <a:stretch/>
        </p:blipFill>
        <p:spPr>
          <a:xfrm flipH="1">
            <a:off x="9228548" y="4318664"/>
            <a:ext cx="1166550" cy="2075189"/>
          </a:xfrm>
          <a:prstGeom prst="rect">
            <a:avLst/>
          </a:prstGeom>
        </p:spPr>
      </p:pic>
      <p:sp>
        <p:nvSpPr>
          <p:cNvPr id="16" name="Rectangle 15">
            <a:extLst>
              <a:ext uri="{FF2B5EF4-FFF2-40B4-BE49-F238E27FC236}">
                <a16:creationId xmlns:a16="http://schemas.microsoft.com/office/drawing/2014/main" id="{41C01215-4CC1-9FE7-8DF1-780B54AEABBD}"/>
              </a:ext>
            </a:extLst>
          </p:cNvPr>
          <p:cNvSpPr/>
          <p:nvPr/>
        </p:nvSpPr>
        <p:spPr>
          <a:xfrm>
            <a:off x="2764464" y="3256090"/>
            <a:ext cx="2393333" cy="2905849"/>
          </a:xfrm>
          <a:custGeom>
            <a:avLst/>
            <a:gdLst>
              <a:gd name="connsiteX0" fmla="*/ 0 w 2393333"/>
              <a:gd name="connsiteY0" fmla="*/ 0 h 2905849"/>
              <a:gd name="connsiteX1" fmla="*/ 2393333 w 2393333"/>
              <a:gd name="connsiteY1" fmla="*/ 0 h 2905849"/>
              <a:gd name="connsiteX2" fmla="*/ 2393333 w 2393333"/>
              <a:gd name="connsiteY2" fmla="*/ 2905849 h 2905849"/>
              <a:gd name="connsiteX3" fmla="*/ 0 w 2393333"/>
              <a:gd name="connsiteY3" fmla="*/ 2905849 h 2905849"/>
              <a:gd name="connsiteX4" fmla="*/ 0 w 2393333"/>
              <a:gd name="connsiteY4" fmla="*/ 0 h 2905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3333" h="2905849" extrusionOk="0">
                <a:moveTo>
                  <a:pt x="0" y="0"/>
                </a:moveTo>
                <a:cubicBezTo>
                  <a:pt x="836695" y="127020"/>
                  <a:pt x="1865346" y="-153861"/>
                  <a:pt x="2393333" y="0"/>
                </a:cubicBezTo>
                <a:cubicBezTo>
                  <a:pt x="2503993" y="1333526"/>
                  <a:pt x="2396275" y="2012974"/>
                  <a:pt x="2393333" y="2905849"/>
                </a:cubicBezTo>
                <a:cubicBezTo>
                  <a:pt x="1498739" y="3068049"/>
                  <a:pt x="360461" y="2827495"/>
                  <a:pt x="0" y="2905849"/>
                </a:cubicBezTo>
                <a:cubicBezTo>
                  <a:pt x="8482" y="1730176"/>
                  <a:pt x="-161796" y="1391604"/>
                  <a:pt x="0" y="0"/>
                </a:cubicBezTo>
                <a:close/>
              </a:path>
            </a:pathLst>
          </a:custGeom>
          <a:noFill/>
          <a:ln>
            <a:solidFill>
              <a:srgbClr val="BF0E7B"/>
            </a:solidFill>
            <a:extLst>
              <a:ext uri="{C807C97D-BFC1-408E-A445-0C87EB9F89A2}">
                <ask:lineSketchStyleProps xmlns:ask="http://schemas.microsoft.com/office/drawing/2018/sketchyshapes" sd="1930891991">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250C382A-046C-B270-7507-289AA53A4977}"/>
              </a:ext>
            </a:extLst>
          </p:cNvPr>
          <p:cNvSpPr/>
          <p:nvPr/>
        </p:nvSpPr>
        <p:spPr>
          <a:xfrm>
            <a:off x="797979" y="3444945"/>
            <a:ext cx="1966485" cy="180754"/>
          </a:xfrm>
          <a:custGeom>
            <a:avLst/>
            <a:gdLst>
              <a:gd name="connsiteX0" fmla="*/ 0 w 1966485"/>
              <a:gd name="connsiteY0" fmla="*/ 0 h 180754"/>
              <a:gd name="connsiteX1" fmla="*/ 1966485 w 1966485"/>
              <a:gd name="connsiteY1" fmla="*/ 0 h 180754"/>
              <a:gd name="connsiteX2" fmla="*/ 1966485 w 1966485"/>
              <a:gd name="connsiteY2" fmla="*/ 180754 h 180754"/>
              <a:gd name="connsiteX3" fmla="*/ 0 w 1966485"/>
              <a:gd name="connsiteY3" fmla="*/ 180754 h 180754"/>
              <a:gd name="connsiteX4" fmla="*/ 0 w 1966485"/>
              <a:gd name="connsiteY4" fmla="*/ 0 h 180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6485" h="180754" extrusionOk="0">
                <a:moveTo>
                  <a:pt x="0" y="0"/>
                </a:moveTo>
                <a:cubicBezTo>
                  <a:pt x="400165" y="127020"/>
                  <a:pt x="1335231" y="-153861"/>
                  <a:pt x="1966485" y="0"/>
                </a:cubicBezTo>
                <a:cubicBezTo>
                  <a:pt x="1954692" y="28424"/>
                  <a:pt x="1978853" y="124078"/>
                  <a:pt x="1966485" y="180754"/>
                </a:cubicBezTo>
                <a:cubicBezTo>
                  <a:pt x="1321555" y="342954"/>
                  <a:pt x="843537" y="102400"/>
                  <a:pt x="0" y="180754"/>
                </a:cubicBezTo>
                <a:cubicBezTo>
                  <a:pt x="-14103" y="93065"/>
                  <a:pt x="15362" y="63807"/>
                  <a:pt x="0" y="0"/>
                </a:cubicBezTo>
                <a:close/>
              </a:path>
            </a:pathLst>
          </a:custGeom>
          <a:noFill/>
          <a:ln>
            <a:solidFill>
              <a:srgbClr val="BF0E7B"/>
            </a:solidFill>
            <a:extLst>
              <a:ext uri="{C807C97D-BFC1-408E-A445-0C87EB9F89A2}">
                <ask:lineSketchStyleProps xmlns:ask="http://schemas.microsoft.com/office/drawing/2018/sketchyshapes" sd="1930891991">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78378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89103" y="464147"/>
            <a:ext cx="10086960" cy="720000"/>
          </a:xfrm>
        </p:spPr>
        <p:txBody>
          <a:bodyPr>
            <a:normAutofit/>
          </a:bodyPr>
          <a:lstStyle/>
          <a:p>
            <a:r>
              <a:rPr lang="fr-FR" dirty="0"/>
              <a:t>Pour démarcher les BDE, vous pouvez leur envoyer un email « teasing »             afin de faciliter votre contact téléphonique. </a:t>
            </a:r>
          </a:p>
        </p:txBody>
      </p:sp>
      <p:pic>
        <p:nvPicPr>
          <p:cNvPr id="64" name="Image 63">
            <a:extLst>
              <a:ext uri="{FF2B5EF4-FFF2-40B4-BE49-F238E27FC236}">
                <a16:creationId xmlns:a16="http://schemas.microsoft.com/office/drawing/2014/main" id="{DBF20035-CE65-4CE3-93BA-A0FDBE33A1E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4311" y="598594"/>
            <a:ext cx="958788" cy="513154"/>
          </a:xfrm>
          <a:prstGeom prst="rect">
            <a:avLst/>
          </a:prstGeom>
        </p:spPr>
      </p:pic>
      <p:sp>
        <p:nvSpPr>
          <p:cNvPr id="77" name="Espace réservé du contenu 1">
            <a:extLst>
              <a:ext uri="{FF2B5EF4-FFF2-40B4-BE49-F238E27FC236}">
                <a16:creationId xmlns:a16="http://schemas.microsoft.com/office/drawing/2014/main" id="{65BC98AA-A913-49DA-8FF5-11ABFC6B6578}"/>
              </a:ext>
            </a:extLst>
          </p:cNvPr>
          <p:cNvSpPr>
            <a:spLocks noGrp="1"/>
          </p:cNvSpPr>
          <p:nvPr>
            <p:ph idx="17"/>
          </p:nvPr>
        </p:nvSpPr>
        <p:spPr>
          <a:xfrm>
            <a:off x="695325" y="2192439"/>
            <a:ext cx="11135604" cy="4056230"/>
          </a:xfrm>
        </p:spPr>
        <p:txBody>
          <a:bodyPr/>
          <a:lstStyle/>
          <a:p>
            <a:r>
              <a:rPr lang="fr-FR" dirty="0"/>
              <a:t>Vous souhaitez démarcher les BDE afin de leur proposer un partenariat avec la CEGEE, mais vous ne savez pas comment les approcher ? Un email est à votre disposition dans les modèles d’emails &gt; BDD part/pro &gt; emailing teasing BDE. </a:t>
            </a:r>
          </a:p>
        </p:txBody>
      </p:sp>
      <p:grpSp>
        <p:nvGrpSpPr>
          <p:cNvPr id="26" name="Groupe 25">
            <a:extLst>
              <a:ext uri="{FF2B5EF4-FFF2-40B4-BE49-F238E27FC236}">
                <a16:creationId xmlns:a16="http://schemas.microsoft.com/office/drawing/2014/main" id="{986B197F-04CC-4A81-87BF-5180054BE13D}"/>
              </a:ext>
            </a:extLst>
          </p:cNvPr>
          <p:cNvGrpSpPr/>
          <p:nvPr/>
        </p:nvGrpSpPr>
        <p:grpSpPr>
          <a:xfrm>
            <a:off x="10872144" y="158144"/>
            <a:ext cx="1100148" cy="1285089"/>
            <a:chOff x="-2188878" y="1439576"/>
            <a:chExt cx="1100148" cy="1285089"/>
          </a:xfrm>
        </p:grpSpPr>
        <p:pic>
          <p:nvPicPr>
            <p:cNvPr id="27" name="Picture 4" descr="Splash aquarelle avec illustration mixte blanc, rouge, orange sur blanc. Vecteur gratuit">
              <a:extLst>
                <a:ext uri="{FF2B5EF4-FFF2-40B4-BE49-F238E27FC236}">
                  <a16:creationId xmlns:a16="http://schemas.microsoft.com/office/drawing/2014/main" id="{DCC53EDC-2AFA-4638-9905-D43514A56347}"/>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e 27">
              <a:extLst>
                <a:ext uri="{FF2B5EF4-FFF2-40B4-BE49-F238E27FC236}">
                  <a16:creationId xmlns:a16="http://schemas.microsoft.com/office/drawing/2014/main" id="{03FE7195-C2F8-42B1-9421-58C7F1D9EAD4}"/>
                </a:ext>
              </a:extLst>
            </p:cNvPr>
            <p:cNvGrpSpPr/>
            <p:nvPr/>
          </p:nvGrpSpPr>
          <p:grpSpPr>
            <a:xfrm>
              <a:off x="-1980670" y="1805906"/>
              <a:ext cx="572484" cy="495254"/>
              <a:chOff x="11392866" y="540878"/>
              <a:chExt cx="572484" cy="495254"/>
            </a:xfrm>
          </p:grpSpPr>
          <p:pic>
            <p:nvPicPr>
              <p:cNvPr id="29" name="Image 28">
                <a:hlinkClick r:id="rId4" action="ppaction://hlinksldjump"/>
                <a:extLst>
                  <a:ext uri="{FF2B5EF4-FFF2-40B4-BE49-F238E27FC236}">
                    <a16:creationId xmlns:a16="http://schemas.microsoft.com/office/drawing/2014/main" id="{6A08894A-9E35-4CFD-BA6C-7733EAC91732}"/>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30" name="Image 29">
                <a:hlinkClick r:id="rId4" action="ppaction://hlinksldjump"/>
                <a:extLst>
                  <a:ext uri="{FF2B5EF4-FFF2-40B4-BE49-F238E27FC236}">
                    <a16:creationId xmlns:a16="http://schemas.microsoft.com/office/drawing/2014/main" id="{922A6018-B76C-4D51-94DF-E387482ECAB0}"/>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31" name="Rectangle : coins arrondis 30">
            <a:hlinkClick r:id="rId7" action="ppaction://hlinksldjump"/>
            <a:extLst>
              <a:ext uri="{FF2B5EF4-FFF2-40B4-BE49-F238E27FC236}">
                <a16:creationId xmlns:a16="http://schemas.microsoft.com/office/drawing/2014/main" id="{FF4BF9ED-4605-4482-9AC4-6B9985C2879C}"/>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811B3B08-02D7-4AB8-88C8-E454816EDC37}"/>
              </a:ext>
            </a:extLst>
          </p:cNvPr>
          <p:cNvSpPr>
            <a:spLocks noGrp="1"/>
          </p:cNvSpPr>
          <p:nvPr>
            <p:ph type="body" sz="quarter" idx="14"/>
          </p:nvPr>
        </p:nvSpPr>
        <p:spPr/>
        <p:txBody>
          <a:bodyPr/>
          <a:lstStyle/>
          <a:p>
            <a:endParaRPr lang="fr-FR" dirty="0"/>
          </a:p>
        </p:txBody>
      </p:sp>
      <p:sp>
        <p:nvSpPr>
          <p:cNvPr id="40" name="Rectangle : coins arrondis 39">
            <a:extLst>
              <a:ext uri="{FF2B5EF4-FFF2-40B4-BE49-F238E27FC236}">
                <a16:creationId xmlns:a16="http://schemas.microsoft.com/office/drawing/2014/main" id="{DD94CBA1-E2C6-4F80-8EE8-E9148BC9FD87}"/>
              </a:ext>
            </a:extLst>
          </p:cNvPr>
          <p:cNvSpPr/>
          <p:nvPr/>
        </p:nvSpPr>
        <p:spPr>
          <a:xfrm>
            <a:off x="694310" y="1512514"/>
            <a:ext cx="5325489" cy="327272"/>
          </a:xfrm>
          <a:custGeom>
            <a:avLst/>
            <a:gdLst>
              <a:gd name="connsiteX0" fmla="*/ 0 w 5325489"/>
              <a:gd name="connsiteY0" fmla="*/ 54546 h 327272"/>
              <a:gd name="connsiteX1" fmla="*/ 54546 w 5325489"/>
              <a:gd name="connsiteY1" fmla="*/ 0 h 327272"/>
              <a:gd name="connsiteX2" fmla="*/ 581982 w 5325489"/>
              <a:gd name="connsiteY2" fmla="*/ 0 h 327272"/>
              <a:gd name="connsiteX3" fmla="*/ 1057253 w 5325489"/>
              <a:gd name="connsiteY3" fmla="*/ 0 h 327272"/>
              <a:gd name="connsiteX4" fmla="*/ 1584689 w 5325489"/>
              <a:gd name="connsiteY4" fmla="*/ 0 h 327272"/>
              <a:gd name="connsiteX5" fmla="*/ 2007797 w 5325489"/>
              <a:gd name="connsiteY5" fmla="*/ 0 h 327272"/>
              <a:gd name="connsiteX6" fmla="*/ 2483069 w 5325489"/>
              <a:gd name="connsiteY6" fmla="*/ 0 h 327272"/>
              <a:gd name="connsiteX7" fmla="*/ 3062668 w 5325489"/>
              <a:gd name="connsiteY7" fmla="*/ 0 h 327272"/>
              <a:gd name="connsiteX8" fmla="*/ 3642268 w 5325489"/>
              <a:gd name="connsiteY8" fmla="*/ 0 h 327272"/>
              <a:gd name="connsiteX9" fmla="*/ 4221868 w 5325489"/>
              <a:gd name="connsiteY9" fmla="*/ 0 h 327272"/>
              <a:gd name="connsiteX10" fmla="*/ 4749303 w 5325489"/>
              <a:gd name="connsiteY10" fmla="*/ 0 h 327272"/>
              <a:gd name="connsiteX11" fmla="*/ 5270943 w 5325489"/>
              <a:gd name="connsiteY11" fmla="*/ 0 h 327272"/>
              <a:gd name="connsiteX12" fmla="*/ 5325489 w 5325489"/>
              <a:gd name="connsiteY12" fmla="*/ 54546 h 327272"/>
              <a:gd name="connsiteX13" fmla="*/ 5325489 w 5325489"/>
              <a:gd name="connsiteY13" fmla="*/ 272726 h 327272"/>
              <a:gd name="connsiteX14" fmla="*/ 5270943 w 5325489"/>
              <a:gd name="connsiteY14" fmla="*/ 327272 h 327272"/>
              <a:gd name="connsiteX15" fmla="*/ 4691343 w 5325489"/>
              <a:gd name="connsiteY15" fmla="*/ 327272 h 327272"/>
              <a:gd name="connsiteX16" fmla="*/ 4216072 w 5325489"/>
              <a:gd name="connsiteY16" fmla="*/ 327272 h 327272"/>
              <a:gd name="connsiteX17" fmla="*/ 3792964 w 5325489"/>
              <a:gd name="connsiteY17" fmla="*/ 327272 h 327272"/>
              <a:gd name="connsiteX18" fmla="*/ 3317692 w 5325489"/>
              <a:gd name="connsiteY18" fmla="*/ 327272 h 327272"/>
              <a:gd name="connsiteX19" fmla="*/ 2790256 w 5325489"/>
              <a:gd name="connsiteY19" fmla="*/ 327272 h 327272"/>
              <a:gd name="connsiteX20" fmla="*/ 2314985 w 5325489"/>
              <a:gd name="connsiteY20" fmla="*/ 327272 h 327272"/>
              <a:gd name="connsiteX21" fmla="*/ 1735385 w 5325489"/>
              <a:gd name="connsiteY21" fmla="*/ 327272 h 327272"/>
              <a:gd name="connsiteX22" fmla="*/ 1260113 w 5325489"/>
              <a:gd name="connsiteY22" fmla="*/ 327272 h 327272"/>
              <a:gd name="connsiteX23" fmla="*/ 576186 w 5325489"/>
              <a:gd name="connsiteY23" fmla="*/ 327272 h 327272"/>
              <a:gd name="connsiteX24" fmla="*/ 54546 w 5325489"/>
              <a:gd name="connsiteY24" fmla="*/ 327272 h 327272"/>
              <a:gd name="connsiteX25" fmla="*/ 0 w 5325489"/>
              <a:gd name="connsiteY25" fmla="*/ 272726 h 327272"/>
              <a:gd name="connsiteX26" fmla="*/ 0 w 5325489"/>
              <a:gd name="connsiteY26" fmla="*/ 54546 h 32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5489" h="327272" fill="none" extrusionOk="0">
                <a:moveTo>
                  <a:pt x="0" y="54546"/>
                </a:moveTo>
                <a:cubicBezTo>
                  <a:pt x="835" y="29601"/>
                  <a:pt x="24848" y="-1943"/>
                  <a:pt x="54546" y="0"/>
                </a:cubicBezTo>
                <a:cubicBezTo>
                  <a:pt x="250626" y="-26689"/>
                  <a:pt x="397332" y="61487"/>
                  <a:pt x="581982" y="0"/>
                </a:cubicBezTo>
                <a:cubicBezTo>
                  <a:pt x="766632" y="-61487"/>
                  <a:pt x="897616" y="34885"/>
                  <a:pt x="1057253" y="0"/>
                </a:cubicBezTo>
                <a:cubicBezTo>
                  <a:pt x="1216890" y="-34885"/>
                  <a:pt x="1423466" y="44888"/>
                  <a:pt x="1584689" y="0"/>
                </a:cubicBezTo>
                <a:cubicBezTo>
                  <a:pt x="1745912" y="-44888"/>
                  <a:pt x="1909579" y="50620"/>
                  <a:pt x="2007797" y="0"/>
                </a:cubicBezTo>
                <a:cubicBezTo>
                  <a:pt x="2106015" y="-50620"/>
                  <a:pt x="2351812" y="20732"/>
                  <a:pt x="2483069" y="0"/>
                </a:cubicBezTo>
                <a:cubicBezTo>
                  <a:pt x="2614326" y="-20732"/>
                  <a:pt x="2776282" y="58803"/>
                  <a:pt x="3062668" y="0"/>
                </a:cubicBezTo>
                <a:cubicBezTo>
                  <a:pt x="3349054" y="-58803"/>
                  <a:pt x="3474399" y="42741"/>
                  <a:pt x="3642268" y="0"/>
                </a:cubicBezTo>
                <a:cubicBezTo>
                  <a:pt x="3810137" y="-42741"/>
                  <a:pt x="3969589" y="33524"/>
                  <a:pt x="4221868" y="0"/>
                </a:cubicBezTo>
                <a:cubicBezTo>
                  <a:pt x="4474147" y="-33524"/>
                  <a:pt x="4519026" y="19775"/>
                  <a:pt x="4749303" y="0"/>
                </a:cubicBezTo>
                <a:cubicBezTo>
                  <a:pt x="4979580" y="-19775"/>
                  <a:pt x="5101131" y="17594"/>
                  <a:pt x="5270943" y="0"/>
                </a:cubicBezTo>
                <a:cubicBezTo>
                  <a:pt x="5300040" y="395"/>
                  <a:pt x="5327942" y="24892"/>
                  <a:pt x="5325489" y="54546"/>
                </a:cubicBezTo>
                <a:cubicBezTo>
                  <a:pt x="5338437" y="146755"/>
                  <a:pt x="5308569" y="179982"/>
                  <a:pt x="5325489" y="272726"/>
                </a:cubicBezTo>
                <a:cubicBezTo>
                  <a:pt x="5322718" y="308622"/>
                  <a:pt x="5295347" y="332961"/>
                  <a:pt x="5270943" y="327272"/>
                </a:cubicBezTo>
                <a:cubicBezTo>
                  <a:pt x="4983679" y="381159"/>
                  <a:pt x="4943312" y="312048"/>
                  <a:pt x="4691343" y="327272"/>
                </a:cubicBezTo>
                <a:cubicBezTo>
                  <a:pt x="4439374" y="342496"/>
                  <a:pt x="4347293" y="272099"/>
                  <a:pt x="4216072" y="327272"/>
                </a:cubicBezTo>
                <a:cubicBezTo>
                  <a:pt x="4084851" y="382445"/>
                  <a:pt x="3970350" y="304001"/>
                  <a:pt x="3792964" y="327272"/>
                </a:cubicBezTo>
                <a:cubicBezTo>
                  <a:pt x="3615578" y="350543"/>
                  <a:pt x="3458253" y="326161"/>
                  <a:pt x="3317692" y="327272"/>
                </a:cubicBezTo>
                <a:cubicBezTo>
                  <a:pt x="3177131" y="328383"/>
                  <a:pt x="2944994" y="267086"/>
                  <a:pt x="2790256" y="327272"/>
                </a:cubicBezTo>
                <a:cubicBezTo>
                  <a:pt x="2635518" y="387458"/>
                  <a:pt x="2517811" y="295951"/>
                  <a:pt x="2314985" y="327272"/>
                </a:cubicBezTo>
                <a:cubicBezTo>
                  <a:pt x="2112159" y="358593"/>
                  <a:pt x="1928783" y="259679"/>
                  <a:pt x="1735385" y="327272"/>
                </a:cubicBezTo>
                <a:cubicBezTo>
                  <a:pt x="1541987" y="394865"/>
                  <a:pt x="1356806" y="318697"/>
                  <a:pt x="1260113" y="327272"/>
                </a:cubicBezTo>
                <a:cubicBezTo>
                  <a:pt x="1163420" y="335847"/>
                  <a:pt x="810307" y="263381"/>
                  <a:pt x="576186" y="327272"/>
                </a:cubicBezTo>
                <a:cubicBezTo>
                  <a:pt x="342065" y="391163"/>
                  <a:pt x="184387" y="282397"/>
                  <a:pt x="54546" y="327272"/>
                </a:cubicBezTo>
                <a:cubicBezTo>
                  <a:pt x="17777" y="322388"/>
                  <a:pt x="-434" y="309984"/>
                  <a:pt x="0" y="272726"/>
                </a:cubicBezTo>
                <a:cubicBezTo>
                  <a:pt x="-22167" y="186935"/>
                  <a:pt x="4436" y="144714"/>
                  <a:pt x="0" y="54546"/>
                </a:cubicBezTo>
                <a:close/>
              </a:path>
              <a:path w="5325489" h="327272" stroke="0" extrusionOk="0">
                <a:moveTo>
                  <a:pt x="0" y="54546"/>
                </a:moveTo>
                <a:cubicBezTo>
                  <a:pt x="726" y="33419"/>
                  <a:pt x="23720" y="-1446"/>
                  <a:pt x="54546" y="0"/>
                </a:cubicBezTo>
                <a:cubicBezTo>
                  <a:pt x="316028" y="-52242"/>
                  <a:pt x="509603" y="46015"/>
                  <a:pt x="634146" y="0"/>
                </a:cubicBezTo>
                <a:cubicBezTo>
                  <a:pt x="758689" y="-46015"/>
                  <a:pt x="998666" y="48508"/>
                  <a:pt x="1318073" y="0"/>
                </a:cubicBezTo>
                <a:cubicBezTo>
                  <a:pt x="1637480" y="-48508"/>
                  <a:pt x="1629599" y="61701"/>
                  <a:pt x="1845509" y="0"/>
                </a:cubicBezTo>
                <a:cubicBezTo>
                  <a:pt x="2061419" y="-61701"/>
                  <a:pt x="2134443" y="33034"/>
                  <a:pt x="2320781" y="0"/>
                </a:cubicBezTo>
                <a:cubicBezTo>
                  <a:pt x="2507119" y="-33034"/>
                  <a:pt x="2687689" y="53889"/>
                  <a:pt x="2796052" y="0"/>
                </a:cubicBezTo>
                <a:cubicBezTo>
                  <a:pt x="2904415" y="-53889"/>
                  <a:pt x="3239570" y="51641"/>
                  <a:pt x="3375652" y="0"/>
                </a:cubicBezTo>
                <a:cubicBezTo>
                  <a:pt x="3511734" y="-51641"/>
                  <a:pt x="3680751" y="59153"/>
                  <a:pt x="3903088" y="0"/>
                </a:cubicBezTo>
                <a:cubicBezTo>
                  <a:pt x="4125425" y="-59153"/>
                  <a:pt x="4138437" y="39676"/>
                  <a:pt x="4326196" y="0"/>
                </a:cubicBezTo>
                <a:cubicBezTo>
                  <a:pt x="4513955" y="-39676"/>
                  <a:pt x="4805768" y="84901"/>
                  <a:pt x="5270943" y="0"/>
                </a:cubicBezTo>
                <a:cubicBezTo>
                  <a:pt x="5298294" y="3886"/>
                  <a:pt x="5323321" y="25730"/>
                  <a:pt x="5325489" y="54546"/>
                </a:cubicBezTo>
                <a:cubicBezTo>
                  <a:pt x="5331400" y="152971"/>
                  <a:pt x="5302305" y="181703"/>
                  <a:pt x="5325489" y="272726"/>
                </a:cubicBezTo>
                <a:cubicBezTo>
                  <a:pt x="5327455" y="294289"/>
                  <a:pt x="5294008" y="331778"/>
                  <a:pt x="5270943" y="327272"/>
                </a:cubicBezTo>
                <a:cubicBezTo>
                  <a:pt x="5077255" y="352034"/>
                  <a:pt x="5014734" y="297936"/>
                  <a:pt x="4795671" y="327272"/>
                </a:cubicBezTo>
                <a:cubicBezTo>
                  <a:pt x="4576608" y="356608"/>
                  <a:pt x="4432763" y="324224"/>
                  <a:pt x="4320400" y="327272"/>
                </a:cubicBezTo>
                <a:cubicBezTo>
                  <a:pt x="4208037" y="330320"/>
                  <a:pt x="3871430" y="322539"/>
                  <a:pt x="3740800" y="327272"/>
                </a:cubicBezTo>
                <a:cubicBezTo>
                  <a:pt x="3610170" y="332005"/>
                  <a:pt x="3389282" y="314817"/>
                  <a:pt x="3265528" y="327272"/>
                </a:cubicBezTo>
                <a:cubicBezTo>
                  <a:pt x="3141774" y="339727"/>
                  <a:pt x="2961365" y="274018"/>
                  <a:pt x="2790256" y="327272"/>
                </a:cubicBezTo>
                <a:cubicBezTo>
                  <a:pt x="2619147" y="380526"/>
                  <a:pt x="2512105" y="297566"/>
                  <a:pt x="2367149" y="327272"/>
                </a:cubicBezTo>
                <a:cubicBezTo>
                  <a:pt x="2222193" y="356978"/>
                  <a:pt x="2038768" y="324013"/>
                  <a:pt x="1787549" y="327272"/>
                </a:cubicBezTo>
                <a:cubicBezTo>
                  <a:pt x="1536330" y="330531"/>
                  <a:pt x="1449385" y="312655"/>
                  <a:pt x="1207949" y="327272"/>
                </a:cubicBezTo>
                <a:cubicBezTo>
                  <a:pt x="966513" y="341889"/>
                  <a:pt x="970033" y="279707"/>
                  <a:pt x="784842" y="327272"/>
                </a:cubicBezTo>
                <a:cubicBezTo>
                  <a:pt x="599651" y="374837"/>
                  <a:pt x="405409" y="307276"/>
                  <a:pt x="54546" y="327272"/>
                </a:cubicBezTo>
                <a:cubicBezTo>
                  <a:pt x="20007" y="330994"/>
                  <a:pt x="-1263" y="303379"/>
                  <a:pt x="0" y="272726"/>
                </a:cubicBezTo>
                <a:cubicBezTo>
                  <a:pt x="-493" y="228869"/>
                  <a:pt x="4317" y="162680"/>
                  <a:pt x="0" y="54546"/>
                </a:cubicBezTo>
                <a:close/>
              </a:path>
            </a:pathLst>
          </a:custGeom>
          <a:solidFill>
            <a:srgbClr val="B01281"/>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Modèle d’email -  démarcher les BDE</a:t>
            </a:r>
          </a:p>
        </p:txBody>
      </p:sp>
      <p:pic>
        <p:nvPicPr>
          <p:cNvPr id="1026" name="Image 8">
            <a:extLst>
              <a:ext uri="{FF2B5EF4-FFF2-40B4-BE49-F238E27FC236}">
                <a16:creationId xmlns:a16="http://schemas.microsoft.com/office/drawing/2014/main" id="{41588954-C847-4927-96CB-09A51FACC688}"/>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58438" y="3068639"/>
            <a:ext cx="9606642" cy="3219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Espace réservé du contenu 1">
            <a:extLst>
              <a:ext uri="{FF2B5EF4-FFF2-40B4-BE49-F238E27FC236}">
                <a16:creationId xmlns:a16="http://schemas.microsoft.com/office/drawing/2014/main" id="{119B75BA-8305-4705-9ACB-58CDEC2E3267}"/>
              </a:ext>
            </a:extLst>
          </p:cNvPr>
          <p:cNvSpPr txBox="1">
            <a:spLocks/>
          </p:cNvSpPr>
          <p:nvPr/>
        </p:nvSpPr>
        <p:spPr>
          <a:xfrm>
            <a:off x="9775372" y="3309257"/>
            <a:ext cx="2196920" cy="381561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a:t>Cet email peut          être envoyé aux : </a:t>
            </a:r>
          </a:p>
          <a:p>
            <a:r>
              <a:rPr lang="fr-FR" dirty="0"/>
              <a:t>Présidents ou membres des BDE </a:t>
            </a:r>
            <a:r>
              <a:rPr lang="fr-FR" sz="1400" dirty="0"/>
              <a:t>(sur leurs adresses mail professionnelles) </a:t>
            </a:r>
            <a:endParaRPr lang="fr-FR" dirty="0"/>
          </a:p>
          <a:p>
            <a:r>
              <a:rPr lang="fr-FR" dirty="0"/>
              <a:t>BDE </a:t>
            </a:r>
            <a:r>
              <a:rPr lang="fr-FR" sz="1400" dirty="0"/>
              <a:t>(adresses impersonnelles, boîtes mail génériques)</a:t>
            </a:r>
            <a:endParaRPr lang="fr-FR" dirty="0"/>
          </a:p>
        </p:txBody>
      </p:sp>
      <p:sp>
        <p:nvSpPr>
          <p:cNvPr id="4" name="Espace réservé du texte 1">
            <a:extLst>
              <a:ext uri="{FF2B5EF4-FFF2-40B4-BE49-F238E27FC236}">
                <a16:creationId xmlns:a16="http://schemas.microsoft.com/office/drawing/2014/main" id="{661F9DDB-6AC1-998A-80D1-A40ACB83B05F}"/>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spTree>
    <p:extLst>
      <p:ext uri="{BB962C8B-B14F-4D97-AF65-F5344CB8AC3E}">
        <p14:creationId xmlns:p14="http://schemas.microsoft.com/office/powerpoint/2010/main" val="24045221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9364" t="53810" r="66641" b="7484"/>
          <a:stretch/>
        </p:blipFill>
        <p:spPr bwMode="auto">
          <a:xfrm>
            <a:off x="10671399" y="1488639"/>
            <a:ext cx="746461" cy="613392"/>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Ensemble d'icônes de griffonnage, symboles d'entreprise de contour Vecteur gratuit">
            <a:extLst>
              <a:ext uri="{FF2B5EF4-FFF2-40B4-BE49-F238E27FC236}">
                <a16:creationId xmlns:a16="http://schemas.microsoft.com/office/drawing/2014/main" id="{B4675E32-193A-478A-9730-D0E833E3E05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142" t="56021" r="82522" b="13516"/>
          <a:stretch/>
        </p:blipFill>
        <p:spPr bwMode="auto">
          <a:xfrm>
            <a:off x="8794355" y="1609466"/>
            <a:ext cx="664561" cy="3922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714101"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260821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4440088"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6271960"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8103832"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FE86BB2F-8E64-4257-B2DD-814E75A4D142}"/>
              </a:ext>
            </a:extLst>
          </p:cNvPr>
          <p:cNvSpPr/>
          <p:nvPr/>
        </p:nvSpPr>
        <p:spPr>
          <a:xfrm>
            <a:off x="993570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3" name="ZoneTexte 5132">
            <a:extLst>
              <a:ext uri="{FF2B5EF4-FFF2-40B4-BE49-F238E27FC236}">
                <a16:creationId xmlns:a16="http://schemas.microsoft.com/office/drawing/2014/main" id="{298E3582-11F0-4DD4-AFE0-63831E44AD1E}"/>
              </a:ext>
            </a:extLst>
          </p:cNvPr>
          <p:cNvSpPr txBox="1"/>
          <p:nvPr/>
        </p:nvSpPr>
        <p:spPr>
          <a:xfrm>
            <a:off x="710309" y="2529303"/>
            <a:ext cx="1534325"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Nos offres jeunes</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2574035" y="2418833"/>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Actions de marketing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&amp; de com</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4422829" y="2336322"/>
            <a:ext cx="1585466"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Envoyer par email les offres commerciales  à nos clients</a:t>
            </a:r>
          </a:p>
        </p:txBody>
      </p:sp>
      <p:sp>
        <p:nvSpPr>
          <p:cNvPr id="49" name="ZoneTexte 48">
            <a:extLst>
              <a:ext uri="{FF2B5EF4-FFF2-40B4-BE49-F238E27FC236}">
                <a16:creationId xmlns:a16="http://schemas.microsoft.com/office/drawing/2014/main" id="{5FB33449-7F4A-4BD8-BCE9-E9169606FE77}"/>
              </a:ext>
            </a:extLst>
          </p:cNvPr>
          <p:cNvSpPr txBox="1"/>
          <p:nvPr/>
        </p:nvSpPr>
        <p:spPr>
          <a:xfrm>
            <a:off x="6239700" y="2430394"/>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Ambassadeurs jeunes</a:t>
            </a:r>
          </a:p>
        </p:txBody>
      </p:sp>
      <p:sp>
        <p:nvSpPr>
          <p:cNvPr id="50" name="ZoneTexte 49">
            <a:extLst>
              <a:ext uri="{FF2B5EF4-FFF2-40B4-BE49-F238E27FC236}">
                <a16:creationId xmlns:a16="http://schemas.microsoft.com/office/drawing/2014/main" id="{DB34342F-898B-4F4A-B63D-AAEA3F0A876B}"/>
              </a:ext>
            </a:extLst>
          </p:cNvPr>
          <p:cNvSpPr txBox="1"/>
          <p:nvPr/>
        </p:nvSpPr>
        <p:spPr>
          <a:xfrm>
            <a:off x="8086857" y="2418833"/>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écoles &amp; BDE</a:t>
            </a:r>
          </a:p>
        </p:txBody>
      </p:sp>
      <p:sp>
        <p:nvSpPr>
          <p:cNvPr id="51" name="ZoneTexte 50">
            <a:extLst>
              <a:ext uri="{FF2B5EF4-FFF2-40B4-BE49-F238E27FC236}">
                <a16:creationId xmlns:a16="http://schemas.microsoft.com/office/drawing/2014/main" id="{B1D6F53C-1316-40C8-86E5-D1B03D712597}"/>
              </a:ext>
            </a:extLst>
          </p:cNvPr>
          <p:cNvSpPr txBox="1"/>
          <p:nvPr/>
        </p:nvSpPr>
        <p:spPr>
          <a:xfrm>
            <a:off x="9922077" y="2509698"/>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Atelier des décodeurs</a:t>
            </a:r>
          </a:p>
        </p:txBody>
      </p:sp>
      <p:sp>
        <p:nvSpPr>
          <p:cNvPr id="53" name="ZoneTexte 52">
            <a:extLst>
              <a:ext uri="{FF2B5EF4-FFF2-40B4-BE49-F238E27FC236}">
                <a16:creationId xmlns:a16="http://schemas.microsoft.com/office/drawing/2014/main" id="{4FA48F21-8195-4FA0-BBE3-0671111DD476}"/>
              </a:ext>
            </a:extLst>
          </p:cNvPr>
          <p:cNvSpPr txBox="1"/>
          <p:nvPr/>
        </p:nvSpPr>
        <p:spPr>
          <a:xfrm>
            <a:off x="732333" y="3675086"/>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Animation agence</a:t>
            </a:r>
          </a:p>
        </p:txBody>
      </p:sp>
      <p:sp>
        <p:nvSpPr>
          <p:cNvPr id="54" name="ZoneTexte 53">
            <a:extLst>
              <a:ext uri="{FF2B5EF4-FFF2-40B4-BE49-F238E27FC236}">
                <a16:creationId xmlns:a16="http://schemas.microsoft.com/office/drawing/2014/main" id="{039B6BC6-1312-4046-BDDD-CB71A09EBD28}"/>
              </a:ext>
            </a:extLst>
          </p:cNvPr>
          <p:cNvSpPr txBox="1"/>
          <p:nvPr/>
        </p:nvSpPr>
        <p:spPr>
          <a:xfrm>
            <a:off x="2621427" y="3680135"/>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Appel à projets Jeunes</a:t>
            </a:r>
          </a:p>
        </p:txBody>
      </p:sp>
      <p:sp>
        <p:nvSpPr>
          <p:cNvPr id="55" name="ZoneTexte 54">
            <a:extLst>
              <a:ext uri="{FF2B5EF4-FFF2-40B4-BE49-F238E27FC236}">
                <a16:creationId xmlns:a16="http://schemas.microsoft.com/office/drawing/2014/main" id="{9CDDE2AF-A2E7-4967-9BDA-06417EF1A760}"/>
              </a:ext>
            </a:extLst>
          </p:cNvPr>
          <p:cNvSpPr txBox="1"/>
          <p:nvPr/>
        </p:nvSpPr>
        <p:spPr>
          <a:xfrm>
            <a:off x="4440088" y="3574182"/>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En voiture Simone »</a:t>
            </a:r>
          </a:p>
        </p:txBody>
      </p:sp>
      <p:sp>
        <p:nvSpPr>
          <p:cNvPr id="56" name="ZoneTexte 55">
            <a:extLst>
              <a:ext uri="{FF2B5EF4-FFF2-40B4-BE49-F238E27FC236}">
                <a16:creationId xmlns:a16="http://schemas.microsoft.com/office/drawing/2014/main" id="{D486721D-8588-426E-952C-24F5633465F2}"/>
              </a:ext>
            </a:extLst>
          </p:cNvPr>
          <p:cNvSpPr txBox="1"/>
          <p:nvPr/>
        </p:nvSpPr>
        <p:spPr>
          <a:xfrm>
            <a:off x="6257754"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mairies</a:t>
            </a:r>
          </a:p>
        </p:txBody>
      </p:sp>
      <p:sp>
        <p:nvSpPr>
          <p:cNvPr id="57" name="ZoneTexte 56">
            <a:extLst>
              <a:ext uri="{FF2B5EF4-FFF2-40B4-BE49-F238E27FC236}">
                <a16:creationId xmlns:a16="http://schemas.microsoft.com/office/drawing/2014/main" id="{A5C37A2F-47E1-4435-AEC1-12BD41E47F35}"/>
              </a:ext>
            </a:extLst>
          </p:cNvPr>
          <p:cNvSpPr txBox="1"/>
          <p:nvPr/>
        </p:nvSpPr>
        <p:spPr>
          <a:xfrm>
            <a:off x="8099461" y="3711539"/>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Ciblage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Jeunes</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951217"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Et pour aller plus loin…</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894383"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278511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4626731"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6464240"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829842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BFC3A57-3F04-4007-A361-0C998C72CAE2}"/>
              </a:ext>
            </a:extLst>
          </p:cNvPr>
          <p:cNvCxnSpPr>
            <a:cxnSpLocks/>
          </p:cNvCxnSpPr>
          <p:nvPr/>
        </p:nvCxnSpPr>
        <p:spPr>
          <a:xfrm>
            <a:off x="1014465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E34D4CE3-5079-4E43-AD90-EA333E034AB6}"/>
              </a:ext>
            </a:extLst>
          </p:cNvPr>
          <p:cNvCxnSpPr>
            <a:cxnSpLocks/>
          </p:cNvCxnSpPr>
          <p:nvPr/>
        </p:nvCxnSpPr>
        <p:spPr>
          <a:xfrm>
            <a:off x="1014380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8314997"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6468774"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46399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2758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891521"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896641"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2817383"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4599457" y="1482037"/>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6452341" y="14777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8284827"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10159641" y="148925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913841" y="466163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2748426" y="46681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4635990" y="465612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6464245" y="4668190"/>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94" name="ZoneTexte 93">
            <a:extLst>
              <a:ext uri="{FF2B5EF4-FFF2-40B4-BE49-F238E27FC236}">
                <a16:creationId xmlns:a16="http://schemas.microsoft.com/office/drawing/2014/main" id="{4C509D95-6CA7-4E00-BC3E-03E069621119}"/>
              </a:ext>
            </a:extLst>
          </p:cNvPr>
          <p:cNvSpPr txBox="1"/>
          <p:nvPr/>
        </p:nvSpPr>
        <p:spPr>
          <a:xfrm>
            <a:off x="8339823" y="4664133"/>
            <a:ext cx="530915"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11</a:t>
            </a:r>
          </a:p>
        </p:txBody>
      </p:sp>
      <p:sp>
        <p:nvSpPr>
          <p:cNvPr id="96" name="ZoneTexte 95">
            <a:extLst>
              <a:ext uri="{FF2B5EF4-FFF2-40B4-BE49-F238E27FC236}">
                <a16:creationId xmlns:a16="http://schemas.microsoft.com/office/drawing/2014/main" id="{E4ECD001-212B-4CD7-94A0-EEC733EB33AD}"/>
              </a:ext>
            </a:extLst>
          </p:cNvPr>
          <p:cNvSpPr txBox="1"/>
          <p:nvPr/>
        </p:nvSpPr>
        <p:spPr>
          <a:xfrm>
            <a:off x="10135106" y="467044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12</a:t>
            </a:r>
          </a:p>
        </p:txBody>
      </p:sp>
      <p:sp>
        <p:nvSpPr>
          <p:cNvPr id="98" name="Rectangle 97">
            <a:extLst>
              <a:ext uri="{FF2B5EF4-FFF2-40B4-BE49-F238E27FC236}">
                <a16:creationId xmlns:a16="http://schemas.microsoft.com/office/drawing/2014/main" id="{DB59BBA9-BCCD-4B95-8736-891E7499DC1E}"/>
              </a:ext>
            </a:extLst>
          </p:cNvPr>
          <p:cNvSpPr/>
          <p:nvPr/>
        </p:nvSpPr>
        <p:spPr>
          <a:xfrm>
            <a:off x="681768"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Picture 2" descr="Ensemble d'icônes de griffonnage, symboles d'entreprise de contour Vecteur gratuit">
            <a:extLst>
              <a:ext uri="{FF2B5EF4-FFF2-40B4-BE49-F238E27FC236}">
                <a16:creationId xmlns:a16="http://schemas.microsoft.com/office/drawing/2014/main" id="{BEAF2772-D142-4FF5-AC7D-0033B98D0E4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54" t="6655" r="82033" b="46675"/>
          <a:stretch/>
        </p:blipFill>
        <p:spPr bwMode="auto">
          <a:xfrm>
            <a:off x="1460356" y="1474589"/>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nsemble d'icônes de griffonnage, symboles d'entreprise de contour Vecteur gratuit">
            <a:extLst>
              <a:ext uri="{FF2B5EF4-FFF2-40B4-BE49-F238E27FC236}">
                <a16:creationId xmlns:a16="http://schemas.microsoft.com/office/drawing/2014/main" id="{AB26DCED-C71A-4E42-B59F-B322031BCFB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0828" r="68452" b="47404"/>
          <a:stretch/>
        </p:blipFill>
        <p:spPr bwMode="auto">
          <a:xfrm>
            <a:off x="3420582" y="136234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nsemble d'icônes de griffonnage, symboles d'entreprise de contour Vecteur gratuit">
            <a:extLst>
              <a:ext uri="{FF2B5EF4-FFF2-40B4-BE49-F238E27FC236}">
                <a16:creationId xmlns:a16="http://schemas.microsoft.com/office/drawing/2014/main" id="{21D3B8C9-FDBC-4545-BC69-23B2498C06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9875" r="17040" b="52264"/>
          <a:stretch/>
        </p:blipFill>
        <p:spPr bwMode="auto">
          <a:xfrm>
            <a:off x="5213046" y="1385692"/>
            <a:ext cx="620251" cy="6723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nsemble d'icônes de griffonnage, symboles d'entreprise de contour Vecteur gratuit">
            <a:extLst>
              <a:ext uri="{FF2B5EF4-FFF2-40B4-BE49-F238E27FC236}">
                <a16:creationId xmlns:a16="http://schemas.microsoft.com/office/drawing/2014/main" id="{DD19407F-B720-4BB8-BA3F-4F1E5760CB57}"/>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54813" t="48387" r="34467" b="9273"/>
          <a:stretch/>
        </p:blipFill>
        <p:spPr bwMode="auto">
          <a:xfrm>
            <a:off x="7068622" y="1444796"/>
            <a:ext cx="588826" cy="69100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Ensemble d'icônes de griffonnage, symboles d'entreprise de contour Vecteur gratuit">
            <a:extLst>
              <a:ext uri="{FF2B5EF4-FFF2-40B4-BE49-F238E27FC236}">
                <a16:creationId xmlns:a16="http://schemas.microsoft.com/office/drawing/2014/main" id="{025C0864-8EB6-4060-B8C6-2DDCDBDA627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2780" t="4504" r="33847" b="51614"/>
          <a:stretch/>
        </p:blipFill>
        <p:spPr bwMode="auto">
          <a:xfrm>
            <a:off x="1528698" y="4714819"/>
            <a:ext cx="485648" cy="47353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Ensemble d'icônes de griffonnage, symboles d'entreprise de contour Vecteur gratuit">
            <a:extLst>
              <a:ext uri="{FF2B5EF4-FFF2-40B4-BE49-F238E27FC236}">
                <a16:creationId xmlns:a16="http://schemas.microsoft.com/office/drawing/2014/main" id="{9A704696-D190-49C9-8199-393399BEFA2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5369" r="50461" b="47404"/>
          <a:stretch/>
        </p:blipFill>
        <p:spPr bwMode="auto">
          <a:xfrm>
            <a:off x="3332884" y="4581529"/>
            <a:ext cx="708674" cy="781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84665" t="48387" r="2150" b="11217"/>
          <a:stretch/>
        </p:blipFill>
        <p:spPr bwMode="auto">
          <a:xfrm>
            <a:off x="5226376" y="4663293"/>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Ensemble d'icônes de griffonnage, symboles d'entreprise de contour Vecteur gratuit">
            <a:extLst>
              <a:ext uri="{FF2B5EF4-FFF2-40B4-BE49-F238E27FC236}">
                <a16:creationId xmlns:a16="http://schemas.microsoft.com/office/drawing/2014/main" id="{5949D827-B1B8-40A9-8A60-7A9F62BE798B}"/>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85537" t="9868" r="2566" b="53159"/>
          <a:stretch/>
        </p:blipFill>
        <p:spPr bwMode="auto">
          <a:xfrm>
            <a:off x="7030769" y="4706384"/>
            <a:ext cx="613235" cy="56626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70705" t="43328" r="15336"/>
          <a:stretch/>
        </p:blipFill>
        <p:spPr bwMode="auto">
          <a:xfrm>
            <a:off x="8877010"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34649" t="52596" r="49122"/>
          <a:stretch/>
        </p:blipFill>
        <p:spPr bwMode="auto">
          <a:xfrm>
            <a:off x="10671399" y="4733880"/>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4288205"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742744"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728254"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2599389"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2612807"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4439764"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7958663"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6252167"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6295558"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46006"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8123731"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54539"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35" name="Image 34">
            <a:extLst>
              <a:ext uri="{FF2B5EF4-FFF2-40B4-BE49-F238E27FC236}">
                <a16:creationId xmlns:a16="http://schemas.microsoft.com/office/drawing/2014/main" id="{2F4B8882-25ED-236E-CCF8-E5D2AEDB0B2A}"/>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06561" y="725754"/>
            <a:ext cx="1917792" cy="573440"/>
          </a:xfrm>
          <a:prstGeom prst="rect">
            <a:avLst/>
          </a:prstGeom>
        </p:spPr>
      </p:pic>
      <p:pic>
        <p:nvPicPr>
          <p:cNvPr id="37" name="Image 36">
            <a:extLst>
              <a:ext uri="{FF2B5EF4-FFF2-40B4-BE49-F238E27FC236}">
                <a16:creationId xmlns:a16="http://schemas.microsoft.com/office/drawing/2014/main" id="{1D859EDB-DF4C-62F0-AAB9-526E53001D7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9836" y="700271"/>
            <a:ext cx="1804584" cy="600075"/>
          </a:xfrm>
          <a:prstGeom prst="rect">
            <a:avLst/>
          </a:prstGeom>
        </p:spPr>
      </p:pic>
      <p:pic>
        <p:nvPicPr>
          <p:cNvPr id="39" name="Image 38">
            <a:extLst>
              <a:ext uri="{FF2B5EF4-FFF2-40B4-BE49-F238E27FC236}">
                <a16:creationId xmlns:a16="http://schemas.microsoft.com/office/drawing/2014/main" id="{A0C0DB73-04F6-B775-7B8E-F9771756DC9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4253370" y="680069"/>
            <a:ext cx="1857357" cy="624248"/>
          </a:xfrm>
          <a:prstGeom prst="rect">
            <a:avLst/>
          </a:prstGeom>
        </p:spPr>
      </p:pic>
      <p:pic>
        <p:nvPicPr>
          <p:cNvPr id="41" name="Image 40">
            <a:extLst>
              <a:ext uri="{FF2B5EF4-FFF2-40B4-BE49-F238E27FC236}">
                <a16:creationId xmlns:a16="http://schemas.microsoft.com/office/drawing/2014/main" id="{A2878D27-E0E7-2840-3E32-E9D53E3B5D0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78240" y="725754"/>
            <a:ext cx="1734393" cy="571345"/>
          </a:xfrm>
          <a:prstGeom prst="rect">
            <a:avLst/>
          </a:prstGeom>
        </p:spPr>
      </p:pic>
      <p:pic>
        <p:nvPicPr>
          <p:cNvPr id="43" name="Image 42">
            <a:extLst>
              <a:ext uri="{FF2B5EF4-FFF2-40B4-BE49-F238E27FC236}">
                <a16:creationId xmlns:a16="http://schemas.microsoft.com/office/drawing/2014/main" id="{69948E37-096C-505B-C509-8B609F197B1E}"/>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004006" y="725754"/>
            <a:ext cx="1764065" cy="575286"/>
          </a:xfrm>
          <a:prstGeom prst="rect">
            <a:avLst/>
          </a:prstGeom>
        </p:spPr>
      </p:pic>
      <p:pic>
        <p:nvPicPr>
          <p:cNvPr id="45" name="Image 44">
            <a:extLst>
              <a:ext uri="{FF2B5EF4-FFF2-40B4-BE49-F238E27FC236}">
                <a16:creationId xmlns:a16="http://schemas.microsoft.com/office/drawing/2014/main" id="{FDBA5634-7717-CC5D-797D-335A288F9627}"/>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811381" y="775967"/>
            <a:ext cx="1871439" cy="514925"/>
          </a:xfrm>
          <a:prstGeom prst="rect">
            <a:avLst/>
          </a:prstGeom>
        </p:spPr>
      </p:pic>
      <p:pic>
        <p:nvPicPr>
          <p:cNvPr id="59" name="Image 58">
            <a:extLst>
              <a:ext uri="{FF2B5EF4-FFF2-40B4-BE49-F238E27FC236}">
                <a16:creationId xmlns:a16="http://schemas.microsoft.com/office/drawing/2014/main" id="{EF107A6E-37A8-ABFC-F4FA-0695FF9C4D1E}"/>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467951" y="5426010"/>
            <a:ext cx="1942654" cy="714375"/>
          </a:xfrm>
          <a:prstGeom prst="rect">
            <a:avLst/>
          </a:prstGeom>
        </p:spPr>
      </p:pic>
      <p:pic>
        <p:nvPicPr>
          <p:cNvPr id="61" name="Image 60">
            <a:extLst>
              <a:ext uri="{FF2B5EF4-FFF2-40B4-BE49-F238E27FC236}">
                <a16:creationId xmlns:a16="http://schemas.microsoft.com/office/drawing/2014/main" id="{2218B4C4-8EF6-88E4-FDDC-482E82B87392}"/>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2434203" y="5418900"/>
            <a:ext cx="1856304" cy="799294"/>
          </a:xfrm>
          <a:prstGeom prst="rect">
            <a:avLst/>
          </a:prstGeom>
        </p:spPr>
      </p:pic>
      <p:pic>
        <p:nvPicPr>
          <p:cNvPr id="97" name="Image 96">
            <a:extLst>
              <a:ext uri="{FF2B5EF4-FFF2-40B4-BE49-F238E27FC236}">
                <a16:creationId xmlns:a16="http://schemas.microsoft.com/office/drawing/2014/main" id="{9C7EAC1C-7D93-EDC5-B87E-3C7E5D2F452D}"/>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4189749" y="5415061"/>
            <a:ext cx="1939227" cy="733571"/>
          </a:xfrm>
          <a:prstGeom prst="rect">
            <a:avLst/>
          </a:prstGeom>
        </p:spPr>
      </p:pic>
      <p:pic>
        <p:nvPicPr>
          <p:cNvPr id="104" name="Image 103">
            <a:extLst>
              <a:ext uri="{FF2B5EF4-FFF2-40B4-BE49-F238E27FC236}">
                <a16:creationId xmlns:a16="http://schemas.microsoft.com/office/drawing/2014/main" id="{E216B8A9-49BC-E21A-EF47-F6EACF61BE9C}"/>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6036092" y="5411764"/>
            <a:ext cx="1912614" cy="790575"/>
          </a:xfrm>
          <a:prstGeom prst="rect">
            <a:avLst/>
          </a:prstGeom>
        </p:spPr>
      </p:pic>
      <p:pic>
        <p:nvPicPr>
          <p:cNvPr id="106" name="Image 105">
            <a:extLst>
              <a:ext uri="{FF2B5EF4-FFF2-40B4-BE49-F238E27FC236}">
                <a16:creationId xmlns:a16="http://schemas.microsoft.com/office/drawing/2014/main" id="{E5B5C2CF-4461-216D-3579-41D7904648DD}"/>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7909267" y="5420801"/>
            <a:ext cx="1968095" cy="827744"/>
          </a:xfrm>
          <a:prstGeom prst="rect">
            <a:avLst/>
          </a:prstGeom>
        </p:spPr>
      </p:pic>
      <p:pic>
        <p:nvPicPr>
          <p:cNvPr id="108" name="Image 107">
            <a:extLst>
              <a:ext uri="{FF2B5EF4-FFF2-40B4-BE49-F238E27FC236}">
                <a16:creationId xmlns:a16="http://schemas.microsoft.com/office/drawing/2014/main" id="{56E00DAB-E15B-7A7F-A076-8576183AD9CB}"/>
              </a:ext>
            </a:extLst>
          </p:cNvPr>
          <p:cNvPicPr>
            <a:picLocks noChangeAspect="1"/>
          </p:cNvPicPr>
          <p:nvPr/>
        </p:nvPicPr>
        <p:blipFill>
          <a:blip r:embed="rId25">
            <a:clrChange>
              <a:clrFrom>
                <a:srgbClr val="FFFFFF"/>
              </a:clrFrom>
              <a:clrTo>
                <a:srgbClr val="FFFFFF">
                  <a:alpha val="0"/>
                </a:srgbClr>
              </a:clrTo>
            </a:clrChange>
          </a:blip>
          <a:stretch>
            <a:fillRect/>
          </a:stretch>
        </p:blipFill>
        <p:spPr>
          <a:xfrm>
            <a:off x="9605787" y="5401777"/>
            <a:ext cx="2024429" cy="771525"/>
          </a:xfrm>
          <a:prstGeom prst="rect">
            <a:avLst/>
          </a:prstGeom>
        </p:spPr>
      </p:pic>
      <p:sp>
        <p:nvSpPr>
          <p:cNvPr id="13" name="Rectangle : coins arrondis 12">
            <a:hlinkClick r:id="rId26" action="ppaction://hlinksldjump"/>
            <a:extLst>
              <a:ext uri="{FF2B5EF4-FFF2-40B4-BE49-F238E27FC236}">
                <a16:creationId xmlns:a16="http://schemas.microsoft.com/office/drawing/2014/main" id="{C8D359EF-9202-4D52-93F0-68AC7DFA9CA8}"/>
              </a:ext>
            </a:extLst>
          </p:cNvPr>
          <p:cNvSpPr/>
          <p:nvPr/>
        </p:nvSpPr>
        <p:spPr>
          <a:xfrm>
            <a:off x="693920" y="573891"/>
            <a:ext cx="1645951" cy="2909203"/>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Rectangle : coins arrondis 122">
            <a:hlinkClick r:id="rId27" action="ppaction://hlinksldjump"/>
            <a:extLst>
              <a:ext uri="{FF2B5EF4-FFF2-40B4-BE49-F238E27FC236}">
                <a16:creationId xmlns:a16="http://schemas.microsoft.com/office/drawing/2014/main" id="{DC435111-59D7-46BF-B5B1-46C551AC9DAE}"/>
              </a:ext>
            </a:extLst>
          </p:cNvPr>
          <p:cNvSpPr/>
          <p:nvPr/>
        </p:nvSpPr>
        <p:spPr>
          <a:xfrm>
            <a:off x="2543798" y="677095"/>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Rectangle : coins arrondis 123">
            <a:hlinkClick r:id="rId28" action="ppaction://hlinksldjump"/>
            <a:extLst>
              <a:ext uri="{FF2B5EF4-FFF2-40B4-BE49-F238E27FC236}">
                <a16:creationId xmlns:a16="http://schemas.microsoft.com/office/drawing/2014/main" id="{AC3D31A7-6DFE-48FD-BA40-8038584F0455}"/>
              </a:ext>
            </a:extLst>
          </p:cNvPr>
          <p:cNvSpPr/>
          <p:nvPr/>
        </p:nvSpPr>
        <p:spPr>
          <a:xfrm>
            <a:off x="4429515" y="6519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Rectangle : coins arrondis 124">
            <a:hlinkClick r:id="rId29" action="ppaction://hlinksldjump"/>
            <a:extLst>
              <a:ext uri="{FF2B5EF4-FFF2-40B4-BE49-F238E27FC236}">
                <a16:creationId xmlns:a16="http://schemas.microsoft.com/office/drawing/2014/main" id="{CB06868C-1E5F-4083-9F59-76D9B065E3E4}"/>
              </a:ext>
            </a:extLst>
          </p:cNvPr>
          <p:cNvSpPr/>
          <p:nvPr/>
        </p:nvSpPr>
        <p:spPr>
          <a:xfrm>
            <a:off x="6221213" y="7537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Rectangle : coins arrondis 125">
            <a:hlinkClick r:id="rId30" action="ppaction://hlinksldjump"/>
            <a:extLst>
              <a:ext uri="{FF2B5EF4-FFF2-40B4-BE49-F238E27FC236}">
                <a16:creationId xmlns:a16="http://schemas.microsoft.com/office/drawing/2014/main" id="{B206E255-F52B-4C0A-97FD-8A3D13178AF7}"/>
              </a:ext>
            </a:extLst>
          </p:cNvPr>
          <p:cNvSpPr/>
          <p:nvPr/>
        </p:nvSpPr>
        <p:spPr>
          <a:xfrm>
            <a:off x="8033874" y="737576"/>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Rectangle : coins arrondis 126">
            <a:hlinkClick r:id="rId31" action="ppaction://hlinksldjump"/>
            <a:extLst>
              <a:ext uri="{FF2B5EF4-FFF2-40B4-BE49-F238E27FC236}">
                <a16:creationId xmlns:a16="http://schemas.microsoft.com/office/drawing/2014/main" id="{5D6F8A37-30D0-4D16-98C4-178170A2DE44}"/>
              </a:ext>
            </a:extLst>
          </p:cNvPr>
          <p:cNvSpPr/>
          <p:nvPr/>
        </p:nvSpPr>
        <p:spPr>
          <a:xfrm>
            <a:off x="9879082" y="757874"/>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Rectangle : coins arrondis 127">
            <a:hlinkClick r:id="rId32" action="ppaction://hlinksldjump"/>
            <a:extLst>
              <a:ext uri="{FF2B5EF4-FFF2-40B4-BE49-F238E27FC236}">
                <a16:creationId xmlns:a16="http://schemas.microsoft.com/office/drawing/2014/main" id="{9CFC4F73-AC66-4140-93FC-1F31D8902C25}"/>
              </a:ext>
            </a:extLst>
          </p:cNvPr>
          <p:cNvSpPr/>
          <p:nvPr/>
        </p:nvSpPr>
        <p:spPr>
          <a:xfrm>
            <a:off x="734164" y="3409514"/>
            <a:ext cx="1645951" cy="2577176"/>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Rectangle : coins arrondis 128">
            <a:hlinkClick r:id="rId33" action="ppaction://hlinksldjump"/>
            <a:extLst>
              <a:ext uri="{FF2B5EF4-FFF2-40B4-BE49-F238E27FC236}">
                <a16:creationId xmlns:a16="http://schemas.microsoft.com/office/drawing/2014/main" id="{BEC07B6F-DB4C-4011-9ADE-91E8893011B8}"/>
              </a:ext>
            </a:extLst>
          </p:cNvPr>
          <p:cNvSpPr/>
          <p:nvPr/>
        </p:nvSpPr>
        <p:spPr>
          <a:xfrm>
            <a:off x="2602927" y="3387003"/>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 coins arrondis 129">
            <a:hlinkClick r:id="rId34" action="ppaction://hlinksldjump"/>
            <a:extLst>
              <a:ext uri="{FF2B5EF4-FFF2-40B4-BE49-F238E27FC236}">
                <a16:creationId xmlns:a16="http://schemas.microsoft.com/office/drawing/2014/main" id="{989FAFA8-B591-4382-8167-9A0B5F546E83}"/>
              </a:ext>
            </a:extLst>
          </p:cNvPr>
          <p:cNvSpPr/>
          <p:nvPr/>
        </p:nvSpPr>
        <p:spPr>
          <a:xfrm>
            <a:off x="4415795" y="339921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 coins arrondis 130">
            <a:hlinkClick r:id="rId35" action="ppaction://hlinksldjump"/>
            <a:extLst>
              <a:ext uri="{FF2B5EF4-FFF2-40B4-BE49-F238E27FC236}">
                <a16:creationId xmlns:a16="http://schemas.microsoft.com/office/drawing/2014/main" id="{8D3D4D1E-1EAE-435B-AEEA-E62534B457A8}"/>
              </a:ext>
            </a:extLst>
          </p:cNvPr>
          <p:cNvSpPr/>
          <p:nvPr/>
        </p:nvSpPr>
        <p:spPr>
          <a:xfrm>
            <a:off x="6312712" y="3410994"/>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Rectangle : coins arrondis 131">
            <a:hlinkClick r:id="rId36" action="ppaction://hlinksldjump"/>
            <a:extLst>
              <a:ext uri="{FF2B5EF4-FFF2-40B4-BE49-F238E27FC236}">
                <a16:creationId xmlns:a16="http://schemas.microsoft.com/office/drawing/2014/main" id="{AF4E1EC6-F242-4192-AB03-0FD0980955F4}"/>
              </a:ext>
            </a:extLst>
          </p:cNvPr>
          <p:cNvSpPr/>
          <p:nvPr/>
        </p:nvSpPr>
        <p:spPr>
          <a:xfrm>
            <a:off x="8064517" y="3409423"/>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Rectangle : coins arrondis 132">
            <a:hlinkClick r:id="rId37" action="ppaction://hlinksldjump"/>
            <a:extLst>
              <a:ext uri="{FF2B5EF4-FFF2-40B4-BE49-F238E27FC236}">
                <a16:creationId xmlns:a16="http://schemas.microsoft.com/office/drawing/2014/main" id="{881E609B-5A6D-411A-9B63-16F8387E54AE}"/>
              </a:ext>
            </a:extLst>
          </p:cNvPr>
          <p:cNvSpPr/>
          <p:nvPr/>
        </p:nvSpPr>
        <p:spPr>
          <a:xfrm>
            <a:off x="9874304" y="344130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9" name="Image 138">
            <a:extLst>
              <a:ext uri="{FF2B5EF4-FFF2-40B4-BE49-F238E27FC236}">
                <a16:creationId xmlns:a16="http://schemas.microsoft.com/office/drawing/2014/main" id="{3DDB7851-428E-8AD5-6DCA-2CF14E5E10C4}"/>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97236"/>
            <a:ext cx="2218521" cy="1322321"/>
          </a:xfrm>
          <a:prstGeom prst="rect">
            <a:avLst/>
          </a:prstGeom>
        </p:spPr>
      </p:pic>
      <p:pic>
        <p:nvPicPr>
          <p:cNvPr id="6" name="Image 5">
            <a:extLst>
              <a:ext uri="{FF2B5EF4-FFF2-40B4-BE49-F238E27FC236}">
                <a16:creationId xmlns:a16="http://schemas.microsoft.com/office/drawing/2014/main" id="{9F1E2F41-ABC2-6D16-2919-2278B59FF1D7}"/>
              </a:ext>
            </a:extLst>
          </p:cNvPr>
          <p:cNvPicPr>
            <a:picLocks noChangeAspect="1"/>
          </p:cNvPicPr>
          <p:nvPr/>
        </p:nvPicPr>
        <p:blipFill>
          <a:blip r:embed="rId39">
            <a:duotone>
              <a:schemeClr val="bg2">
                <a:shade val="45000"/>
                <a:satMod val="135000"/>
              </a:schemeClr>
              <a:prstClr val="white"/>
            </a:duotone>
            <a:extLst>
              <a:ext uri="{BEBA8EAE-BF5A-486C-A8C5-ECC9F3942E4B}">
                <a14:imgProps xmlns:a14="http://schemas.microsoft.com/office/drawing/2010/main">
                  <a14:imgLayer r:embed="rId40">
                    <a14:imgEffect>
                      <a14:artisticBlur/>
                    </a14:imgEffect>
                    <a14:imgEffect>
                      <a14:saturation sat="0"/>
                    </a14:imgEffect>
                  </a14:imgLayer>
                </a14:imgProps>
              </a:ext>
            </a:extLst>
          </a:blip>
          <a:stretch>
            <a:fillRect/>
          </a:stretch>
        </p:blipFill>
        <p:spPr>
          <a:xfrm>
            <a:off x="654036" y="806171"/>
            <a:ext cx="10960263" cy="5283171"/>
          </a:xfrm>
          <a:prstGeom prst="rect">
            <a:avLst/>
          </a:prstGeom>
        </p:spPr>
      </p:pic>
      <p:sp>
        <p:nvSpPr>
          <p:cNvPr id="9" name="Rectangle 8">
            <a:extLst>
              <a:ext uri="{FF2B5EF4-FFF2-40B4-BE49-F238E27FC236}">
                <a16:creationId xmlns:a16="http://schemas.microsoft.com/office/drawing/2014/main" id="{F5EB91D4-A77F-4BE9-7C46-6221C143AA73}"/>
              </a:ext>
            </a:extLst>
          </p:cNvPr>
          <p:cNvSpPr/>
          <p:nvPr/>
        </p:nvSpPr>
        <p:spPr>
          <a:xfrm>
            <a:off x="561785" y="727917"/>
            <a:ext cx="11052514" cy="5382659"/>
          </a:xfrm>
          <a:prstGeom prst="rect">
            <a:avLst/>
          </a:prstGeom>
          <a:solidFill>
            <a:srgbClr val="FFFFFF">
              <a:alpha val="6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507F6134-42CD-90B1-DF41-602E5EB5DE3D}"/>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89881"/>
            <a:ext cx="2218521" cy="1322321"/>
          </a:xfrm>
          <a:prstGeom prst="rect">
            <a:avLst/>
          </a:prstGeom>
        </p:spPr>
      </p:pic>
      <p:pic>
        <p:nvPicPr>
          <p:cNvPr id="4" name="Image 3">
            <a:extLst>
              <a:ext uri="{FF2B5EF4-FFF2-40B4-BE49-F238E27FC236}">
                <a16:creationId xmlns:a16="http://schemas.microsoft.com/office/drawing/2014/main" id="{13821F0F-BABF-11C9-1406-FAFB93BFAF34}"/>
              </a:ext>
            </a:extLst>
          </p:cNvPr>
          <p:cNvPicPr>
            <a:picLocks noChangeAspect="1"/>
          </p:cNvPicPr>
          <p:nvPr/>
        </p:nvPicPr>
        <p:blipFill>
          <a:blip r:embed="rId41">
            <a:clrChange>
              <a:clrFrom>
                <a:srgbClr val="FFFFFF"/>
              </a:clrFrom>
              <a:clrTo>
                <a:srgbClr val="FFFFFF">
                  <a:alpha val="0"/>
                </a:srgbClr>
              </a:clrTo>
            </a:clrChange>
          </a:blip>
          <a:stretch>
            <a:fillRect/>
          </a:stretch>
        </p:blipFill>
        <p:spPr>
          <a:xfrm>
            <a:off x="6190451" y="810226"/>
            <a:ext cx="1702543" cy="2542464"/>
          </a:xfrm>
          <a:prstGeom prst="rect">
            <a:avLst/>
          </a:prstGeom>
        </p:spPr>
      </p:pic>
      <p:grpSp>
        <p:nvGrpSpPr>
          <p:cNvPr id="8" name="Groupe 7">
            <a:extLst>
              <a:ext uri="{FF2B5EF4-FFF2-40B4-BE49-F238E27FC236}">
                <a16:creationId xmlns:a16="http://schemas.microsoft.com/office/drawing/2014/main" id="{024F488E-3CC3-64DB-0A53-2D8FF0872E91}"/>
              </a:ext>
            </a:extLst>
          </p:cNvPr>
          <p:cNvGrpSpPr/>
          <p:nvPr/>
        </p:nvGrpSpPr>
        <p:grpSpPr>
          <a:xfrm>
            <a:off x="10872144" y="158144"/>
            <a:ext cx="1100148" cy="1285089"/>
            <a:chOff x="-2188878" y="1439576"/>
            <a:chExt cx="1100148" cy="1285089"/>
          </a:xfrm>
        </p:grpSpPr>
        <p:pic>
          <p:nvPicPr>
            <p:cNvPr id="10" name="Picture 4" descr="Splash aquarelle avec illustration mixte blanc, rouge, orange sur blanc. Vecteur gratuit">
              <a:extLst>
                <a:ext uri="{FF2B5EF4-FFF2-40B4-BE49-F238E27FC236}">
                  <a16:creationId xmlns:a16="http://schemas.microsoft.com/office/drawing/2014/main" id="{78FC37C3-56EF-F824-342D-EB2B2537D80D}"/>
                </a:ext>
              </a:extLst>
            </p:cNvPr>
            <p:cNvPicPr>
              <a:picLocks noChangeAspect="1" noChangeArrowheads="1"/>
            </p:cNvPicPr>
            <p:nvPr/>
          </p:nvPicPr>
          <p:blipFill rotWithShape="1">
            <a:blip r:embed="rId42">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950898E3-DF6C-18F2-ADBD-39764D60C15E}"/>
                </a:ext>
              </a:extLst>
            </p:cNvPr>
            <p:cNvGrpSpPr/>
            <p:nvPr/>
          </p:nvGrpSpPr>
          <p:grpSpPr>
            <a:xfrm>
              <a:off x="-1980670" y="1805906"/>
              <a:ext cx="572484" cy="495254"/>
              <a:chOff x="11392866" y="540878"/>
              <a:chExt cx="572484" cy="495254"/>
            </a:xfrm>
          </p:grpSpPr>
          <p:pic>
            <p:nvPicPr>
              <p:cNvPr id="15" name="Image 14">
                <a:hlinkClick r:id="rId26" action="ppaction://hlinksldjump"/>
                <a:extLst>
                  <a:ext uri="{FF2B5EF4-FFF2-40B4-BE49-F238E27FC236}">
                    <a16:creationId xmlns:a16="http://schemas.microsoft.com/office/drawing/2014/main" id="{CFB82E8A-4BC7-EA1B-1CD6-C25FF9E8716B}"/>
                  </a:ext>
                </a:extLst>
              </p:cNvPr>
              <p:cNvPicPr>
                <a:picLocks noChangeAspect="1"/>
              </p:cNvPicPr>
              <p:nvPr/>
            </p:nvPicPr>
            <p:blipFill>
              <a:blip r:embed="rId4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6" name="Image 15">
                <a:hlinkClick r:id="rId26" action="ppaction://hlinksldjump"/>
                <a:extLst>
                  <a:ext uri="{FF2B5EF4-FFF2-40B4-BE49-F238E27FC236}">
                    <a16:creationId xmlns:a16="http://schemas.microsoft.com/office/drawing/2014/main" id="{64366085-95C8-F216-CE2F-EA2F01D25D97}"/>
                  </a:ext>
                </a:extLst>
              </p:cNvPr>
              <p:cNvPicPr>
                <a:picLocks noChangeAspect="1"/>
              </p:cNvPicPr>
              <p:nvPr/>
            </p:nvPicPr>
            <p:blipFill>
              <a:blip r:embed="rId4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Tree>
    <p:extLst>
      <p:ext uri="{BB962C8B-B14F-4D97-AF65-F5344CB8AC3E}">
        <p14:creationId xmlns:p14="http://schemas.microsoft.com/office/powerpoint/2010/main" val="173362094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contenu 8">
            <a:extLst>
              <a:ext uri="{FF2B5EF4-FFF2-40B4-BE49-F238E27FC236}">
                <a16:creationId xmlns:a16="http://schemas.microsoft.com/office/drawing/2014/main" id="{9A3F57AC-3544-4E48-8CDC-6547BFF9C2CD}"/>
              </a:ext>
            </a:extLst>
          </p:cNvPr>
          <p:cNvSpPr txBox="1">
            <a:spLocks/>
          </p:cNvSpPr>
          <p:nvPr/>
        </p:nvSpPr>
        <p:spPr>
          <a:xfrm>
            <a:off x="695324" y="1372069"/>
            <a:ext cx="10980738" cy="4750295"/>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Ils sont à la fois des référents pour le réseau commercial, des animateurs de ventes et                                               les correspondants des associations étudiantes. </a:t>
            </a:r>
          </a:p>
          <a:p>
            <a:r>
              <a:rPr lang="fr-FR" dirty="0"/>
              <a:t>L’enjeu principal de ces Ambassadeurs est de booster la dynamique sur le marché des jeunes : </a:t>
            </a:r>
          </a:p>
          <a:p>
            <a:pPr lvl="1"/>
            <a:r>
              <a:rPr lang="fr-FR" dirty="0"/>
              <a:t>Développer la conquête</a:t>
            </a:r>
          </a:p>
          <a:p>
            <a:pPr lvl="1"/>
            <a:r>
              <a:rPr lang="fr-FR" dirty="0"/>
              <a:t>Limiter l’attrition </a:t>
            </a:r>
          </a:p>
          <a:p>
            <a:pPr lvl="1"/>
            <a:r>
              <a:rPr lang="fr-FR" dirty="0"/>
              <a:t>Renforcer l’équipement des jeunes et leur fidélité</a:t>
            </a:r>
          </a:p>
          <a:p>
            <a:r>
              <a:rPr lang="fr-FR" dirty="0"/>
              <a:t>Leurs principales missions : </a:t>
            </a:r>
          </a:p>
          <a:p>
            <a:pPr marL="0" indent="0">
              <a:buFont typeface="Arial" panose="020B0604020202020204" pitchFamily="34" charset="0"/>
              <a:buNone/>
            </a:pPr>
            <a:r>
              <a:rPr lang="fr-FR" dirty="0"/>
              <a:t> </a:t>
            </a:r>
          </a:p>
        </p:txBody>
      </p:sp>
      <p:grpSp>
        <p:nvGrpSpPr>
          <p:cNvPr id="19" name="Groupe 18">
            <a:extLst>
              <a:ext uri="{FF2B5EF4-FFF2-40B4-BE49-F238E27FC236}">
                <a16:creationId xmlns:a16="http://schemas.microsoft.com/office/drawing/2014/main" id="{AF1E4C65-C65D-496E-A3E2-7BB30F572757}"/>
              </a:ext>
            </a:extLst>
          </p:cNvPr>
          <p:cNvGrpSpPr/>
          <p:nvPr/>
        </p:nvGrpSpPr>
        <p:grpSpPr>
          <a:xfrm>
            <a:off x="5454921" y="3620381"/>
            <a:ext cx="3630510" cy="2223290"/>
            <a:chOff x="7516725" y="3428999"/>
            <a:chExt cx="3630510" cy="2223290"/>
          </a:xfrm>
        </p:grpSpPr>
        <p:sp>
          <p:nvSpPr>
            <p:cNvPr id="20" name="Rectangle 19">
              <a:extLst>
                <a:ext uri="{FF2B5EF4-FFF2-40B4-BE49-F238E27FC236}">
                  <a16:creationId xmlns:a16="http://schemas.microsoft.com/office/drawing/2014/main" id="{2969F883-4E3D-4CE7-9858-6C18FB17FD85}"/>
                </a:ext>
              </a:extLst>
            </p:cNvPr>
            <p:cNvSpPr/>
            <p:nvPr/>
          </p:nvSpPr>
          <p:spPr>
            <a:xfrm>
              <a:off x="8010571" y="3428999"/>
              <a:ext cx="3136663" cy="2223290"/>
            </a:xfrm>
            <a:custGeom>
              <a:avLst/>
              <a:gdLst>
                <a:gd name="connsiteX0" fmla="*/ 0 w 3136663"/>
                <a:gd name="connsiteY0" fmla="*/ 0 h 2223290"/>
                <a:gd name="connsiteX1" fmla="*/ 3136663 w 3136663"/>
                <a:gd name="connsiteY1" fmla="*/ 0 h 2223290"/>
                <a:gd name="connsiteX2" fmla="*/ 3136663 w 3136663"/>
                <a:gd name="connsiteY2" fmla="*/ 2223290 h 2223290"/>
                <a:gd name="connsiteX3" fmla="*/ 0 w 3136663"/>
                <a:gd name="connsiteY3" fmla="*/ 2223290 h 2223290"/>
                <a:gd name="connsiteX4" fmla="*/ 0 w 3136663"/>
                <a:gd name="connsiteY4" fmla="*/ 0 h 2223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6663" h="2223290" fill="none" extrusionOk="0">
                  <a:moveTo>
                    <a:pt x="0" y="0"/>
                  </a:moveTo>
                  <a:cubicBezTo>
                    <a:pt x="966231" y="-66605"/>
                    <a:pt x="2033777" y="164043"/>
                    <a:pt x="3136663" y="0"/>
                  </a:cubicBezTo>
                  <a:cubicBezTo>
                    <a:pt x="3040149" y="277352"/>
                    <a:pt x="3202383" y="1996644"/>
                    <a:pt x="3136663" y="2223290"/>
                  </a:cubicBezTo>
                  <a:cubicBezTo>
                    <a:pt x="1756812" y="2211802"/>
                    <a:pt x="1061142" y="2317980"/>
                    <a:pt x="0" y="2223290"/>
                  </a:cubicBezTo>
                  <a:cubicBezTo>
                    <a:pt x="55184" y="1974770"/>
                    <a:pt x="-158005" y="713201"/>
                    <a:pt x="0" y="0"/>
                  </a:cubicBezTo>
                  <a:close/>
                </a:path>
                <a:path w="3136663" h="2223290" stroke="0" extrusionOk="0">
                  <a:moveTo>
                    <a:pt x="0" y="0"/>
                  </a:moveTo>
                  <a:cubicBezTo>
                    <a:pt x="850147" y="-48607"/>
                    <a:pt x="1833904" y="-161660"/>
                    <a:pt x="3136663" y="0"/>
                  </a:cubicBezTo>
                  <a:cubicBezTo>
                    <a:pt x="3272765" y="915010"/>
                    <a:pt x="3127110" y="1880779"/>
                    <a:pt x="3136663" y="2223290"/>
                  </a:cubicBezTo>
                  <a:cubicBezTo>
                    <a:pt x="2754931" y="2281687"/>
                    <a:pt x="810827" y="2143412"/>
                    <a:pt x="0" y="2223290"/>
                  </a:cubicBezTo>
                  <a:cubicBezTo>
                    <a:pt x="46291" y="1354808"/>
                    <a:pt x="-54118" y="362794"/>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3999021868">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7E8261D5-C6DB-45CF-B9D6-90D28CF5FA62}"/>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 uri="{28A0092B-C50C-407E-A947-70E740481C1C}">
                  <a14:useLocalDpi xmlns:a14="http://schemas.microsoft.com/office/drawing/2010/main"/>
                </a:ext>
              </a:extLst>
            </a:blip>
            <a:srcRect l="19761" t="21101" r="22089"/>
            <a:stretch/>
          </p:blipFill>
          <p:spPr>
            <a:xfrm>
              <a:off x="9068464" y="4605265"/>
              <a:ext cx="960286" cy="949808"/>
            </a:xfrm>
            <a:prstGeom prst="rect">
              <a:avLst/>
            </a:prstGeom>
          </p:spPr>
        </p:pic>
        <p:sp>
          <p:nvSpPr>
            <p:cNvPr id="22" name="Rectangle 21">
              <a:extLst>
                <a:ext uri="{FF2B5EF4-FFF2-40B4-BE49-F238E27FC236}">
                  <a16:creationId xmlns:a16="http://schemas.microsoft.com/office/drawing/2014/main" id="{20F2CB11-013F-4A98-A31B-9927AAB26252}"/>
                </a:ext>
              </a:extLst>
            </p:cNvPr>
            <p:cNvSpPr/>
            <p:nvPr/>
          </p:nvSpPr>
          <p:spPr>
            <a:xfrm>
              <a:off x="7516725" y="3434560"/>
              <a:ext cx="3630510" cy="1261884"/>
            </a:xfrm>
            <a:prstGeom prst="rect">
              <a:avLst/>
            </a:prstGeom>
          </p:spPr>
          <p:txBody>
            <a:bodyPr wrap="square">
              <a:spAutoFit/>
            </a:bodyPr>
            <a:lstStyle/>
            <a:p>
              <a:pPr lvl="1" algn="ctr"/>
              <a:r>
                <a:rPr lang="fr-FR" sz="1200" b="1" dirty="0">
                  <a:solidFill>
                    <a:srgbClr val="182B8B"/>
                  </a:solidFill>
                </a:rPr>
                <a:t>Être Responsables partenariats  </a:t>
              </a:r>
            </a:p>
            <a:p>
              <a:pPr lvl="1" algn="ctr"/>
              <a:endParaRPr lang="fr-FR" sz="400" dirty="0">
                <a:solidFill>
                  <a:schemeClr val="tx1">
                    <a:lumMod val="75000"/>
                    <a:lumOff val="25000"/>
                  </a:schemeClr>
                </a:solidFill>
              </a:endParaRPr>
            </a:p>
            <a:p>
              <a:pPr lvl="1" algn="ctr"/>
              <a:r>
                <a:rPr lang="fr-FR" sz="1200" dirty="0">
                  <a:solidFill>
                    <a:schemeClr val="tx1">
                      <a:lumMod val="75000"/>
                      <a:lumOff val="25000"/>
                    </a:schemeClr>
                  </a:solidFill>
                </a:rPr>
                <a:t>Ils lient des nouveaux partenariats avec les associations des étudiants et écoles, développent liens &amp; synergies et renforcent les relations avec nos partenaires actuels. </a:t>
              </a:r>
            </a:p>
            <a:p>
              <a:pPr algn="ctr"/>
              <a:r>
                <a:rPr lang="fr-FR" sz="1200" dirty="0">
                  <a:solidFill>
                    <a:schemeClr val="tx1">
                      <a:lumMod val="75000"/>
                      <a:lumOff val="25000"/>
                    </a:schemeClr>
                  </a:solidFill>
                </a:rPr>
                <a:t> </a:t>
              </a:r>
            </a:p>
          </p:txBody>
        </p:sp>
      </p:grpSp>
      <p:grpSp>
        <p:nvGrpSpPr>
          <p:cNvPr id="23" name="Groupe 22">
            <a:extLst>
              <a:ext uri="{FF2B5EF4-FFF2-40B4-BE49-F238E27FC236}">
                <a16:creationId xmlns:a16="http://schemas.microsoft.com/office/drawing/2014/main" id="{83151B26-CE03-4A9C-BC7E-619F6E26F787}"/>
              </a:ext>
            </a:extLst>
          </p:cNvPr>
          <p:cNvGrpSpPr/>
          <p:nvPr/>
        </p:nvGrpSpPr>
        <p:grpSpPr>
          <a:xfrm>
            <a:off x="2638697" y="3611876"/>
            <a:ext cx="3215546" cy="2270682"/>
            <a:chOff x="3787738" y="3428998"/>
            <a:chExt cx="3215546" cy="2270682"/>
          </a:xfrm>
        </p:grpSpPr>
        <p:sp>
          <p:nvSpPr>
            <p:cNvPr id="24" name="Rectangle 23">
              <a:extLst>
                <a:ext uri="{FF2B5EF4-FFF2-40B4-BE49-F238E27FC236}">
                  <a16:creationId xmlns:a16="http://schemas.microsoft.com/office/drawing/2014/main" id="{9B07AA4D-74DE-4697-8FA8-270C1ACC06AD}"/>
                </a:ext>
              </a:extLst>
            </p:cNvPr>
            <p:cNvSpPr/>
            <p:nvPr/>
          </p:nvSpPr>
          <p:spPr>
            <a:xfrm>
              <a:off x="4281271" y="3467885"/>
              <a:ext cx="2640217" cy="2231795"/>
            </a:xfrm>
            <a:custGeom>
              <a:avLst/>
              <a:gdLst>
                <a:gd name="connsiteX0" fmla="*/ 0 w 2640217"/>
                <a:gd name="connsiteY0" fmla="*/ 0 h 2231795"/>
                <a:gd name="connsiteX1" fmla="*/ 2640217 w 2640217"/>
                <a:gd name="connsiteY1" fmla="*/ 0 h 2231795"/>
                <a:gd name="connsiteX2" fmla="*/ 2640217 w 2640217"/>
                <a:gd name="connsiteY2" fmla="*/ 2231795 h 2231795"/>
                <a:gd name="connsiteX3" fmla="*/ 0 w 2640217"/>
                <a:gd name="connsiteY3" fmla="*/ 2231795 h 2231795"/>
                <a:gd name="connsiteX4" fmla="*/ 0 w 2640217"/>
                <a:gd name="connsiteY4" fmla="*/ 0 h 223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0217" h="2231795" fill="none" extrusionOk="0">
                  <a:moveTo>
                    <a:pt x="0" y="0"/>
                  </a:moveTo>
                  <a:cubicBezTo>
                    <a:pt x="562358" y="-159923"/>
                    <a:pt x="1947489" y="60411"/>
                    <a:pt x="2640217" y="0"/>
                  </a:cubicBezTo>
                  <a:cubicBezTo>
                    <a:pt x="2709713" y="376974"/>
                    <a:pt x="2514837" y="1623761"/>
                    <a:pt x="2640217" y="2231795"/>
                  </a:cubicBezTo>
                  <a:cubicBezTo>
                    <a:pt x="2305834" y="2316874"/>
                    <a:pt x="468770" y="2062641"/>
                    <a:pt x="0" y="2231795"/>
                  </a:cubicBezTo>
                  <a:cubicBezTo>
                    <a:pt x="130519" y="1212596"/>
                    <a:pt x="-25195" y="1101238"/>
                    <a:pt x="0" y="0"/>
                  </a:cubicBezTo>
                  <a:close/>
                </a:path>
                <a:path w="2640217" h="2231795" stroke="0" extrusionOk="0">
                  <a:moveTo>
                    <a:pt x="0" y="0"/>
                  </a:moveTo>
                  <a:cubicBezTo>
                    <a:pt x="1271849" y="86398"/>
                    <a:pt x="1912772" y="75665"/>
                    <a:pt x="2640217" y="0"/>
                  </a:cubicBezTo>
                  <a:cubicBezTo>
                    <a:pt x="2708231" y="442866"/>
                    <a:pt x="2631038" y="1226249"/>
                    <a:pt x="2640217" y="2231795"/>
                  </a:cubicBezTo>
                  <a:cubicBezTo>
                    <a:pt x="1751454" y="2063501"/>
                    <a:pt x="772767" y="2352906"/>
                    <a:pt x="0" y="2231795"/>
                  </a:cubicBezTo>
                  <a:cubicBezTo>
                    <a:pt x="136798" y="1133577"/>
                    <a:pt x="144940" y="609110"/>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266113589">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a:extLst>
                <a:ext uri="{FF2B5EF4-FFF2-40B4-BE49-F238E27FC236}">
                  <a16:creationId xmlns:a16="http://schemas.microsoft.com/office/drawing/2014/main" id="{386E75B5-D14B-43AE-B345-AEBBF33586B9}"/>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3427" b="97196" l="8893" r="94595">
                          <a14:foregroundMark x1="58065" y1="44548" x2="62947" y2="49065"/>
                          <a14:foregroundMark x1="62947" y1="49065" x2="72188" y2="48287"/>
                          <a14:foregroundMark x1="72188" y1="48287" x2="78117" y2="48287"/>
                          <a14:foregroundMark x1="78117" y1="48287" x2="83435" y2="47975"/>
                          <a14:foregroundMark x1="83435" y1="47975" x2="92415" y2="49688"/>
                          <a14:foregroundMark x1="92415" y1="49688" x2="87010" y2="45950"/>
                          <a14:foregroundMark x1="87010" y1="45950" x2="57280" y2="45171"/>
                          <a14:foregroundMark x1="57280" y1="45171" x2="71840" y2="43769"/>
                          <a14:foregroundMark x1="71840" y1="43769" x2="72363" y2="43769"/>
                          <a14:foregroundMark x1="57803" y1="56231" x2="61552" y2="61215"/>
                          <a14:foregroundMark x1="61552" y1="61215" x2="72799" y2="59813"/>
                          <a14:foregroundMark x1="72799" y1="59813" x2="82563" y2="61215"/>
                          <a14:foregroundMark x1="82563" y1="61215" x2="78727" y2="57165"/>
                          <a14:foregroundMark x1="78727" y1="57165" x2="59983" y2="59657"/>
                          <a14:foregroundMark x1="59983" y1="59657" x2="64429" y2="56542"/>
                          <a14:foregroundMark x1="64429" y1="56542" x2="80994" y2="60592"/>
                          <a14:foregroundMark x1="30427" y1="8879" x2="28945" y2="25078"/>
                          <a14:foregroundMark x1="28945" y1="25078" x2="29468" y2="25545"/>
                          <a14:foregroundMark x1="27986" y1="11371" x2="27376" y2="15732"/>
                          <a14:foregroundMark x1="11770" y1="68536" x2="9590" y2="75389"/>
                          <a14:foregroundMark x1="9590" y1="75389" x2="13949" y2="74455"/>
                          <a14:foregroundMark x1="13949" y1="74455" x2="10724" y2="74766"/>
                          <a14:foregroundMark x1="11160" y1="68224" x2="9241" y2="73209"/>
                          <a14:foregroundMark x1="8980" y1="72430" x2="13339" y2="69470"/>
                          <a14:foregroundMark x1="13339" y1="69470" x2="14276" y2="76726"/>
                          <a14:foregroundMark x1="13114" y1="77227" x2="9765" y2="76324"/>
                          <a14:foregroundMark x1="9765" y1="76324" x2="9154" y2="72741"/>
                          <a14:foregroundMark x1="11770" y1="77726" x2="9154" y2="75545"/>
                          <a14:foregroundMark x1="8893" y1="77570" x2="10375" y2="77103"/>
                          <a14:foregroundMark x1="10288" y1="68536" x2="10549" y2="72430"/>
                          <a14:foregroundMark x1="20227" y1="81464" x2="21099" y2="81464"/>
                          <a14:foregroundMark x1="20924" y1="82555" x2="17350" y2="87072"/>
                          <a14:foregroundMark x1="17350" y1="87072" x2="13426" y2="82866"/>
                          <a14:foregroundMark x1="13426" y1="82866" x2="17960" y2="82866"/>
                          <a14:foregroundMark x1="17960" y1="82866" x2="21099" y2="83022"/>
                          <a14:foregroundMark x1="20314" y1="87695" x2="18221" y2="84735"/>
                          <a14:foregroundMark x1="20684" y1="86989" x2="20227" y2="83178"/>
                          <a14:foregroundMark x1="21186" y1="83333" x2="20663" y2="87227"/>
                          <a14:foregroundMark x1="17960" y1="87539" x2="13165" y2="86449"/>
                          <a14:foregroundMark x1="13165" y1="82866" x2="16478" y2="88318"/>
                          <a14:foregroundMark x1="16478" y1="88318" x2="17611" y2="88318"/>
                          <a14:foregroundMark x1="16565" y1="87850" x2="13252" y2="85514"/>
                          <a14:foregroundMark x1="16129" y1="88006" x2="13165" y2="87227"/>
                          <a14:foregroundMark x1="23714" y1="88474" x2="25458" y2="95794"/>
                          <a14:foregroundMark x1="25458" y1="95794" x2="26504" y2="88162"/>
                          <a14:foregroundMark x1="26504" y1="88162" x2="24499" y2="87539"/>
                          <a14:foregroundMark x1="25632" y1="97352" x2="25545" y2="95016"/>
                          <a14:foregroundMark x1="25196" y1="96885" x2="24847" y2="95950"/>
                          <a14:foregroundMark x1="25894" y1="97352" x2="26330" y2="96262"/>
                          <a14:foregroundMark x1="31386" y1="88785" x2="36007" y2="95950"/>
                          <a14:foregroundMark x1="40105" y1="84424" x2="40017" y2="84579"/>
                          <a14:foregroundMark x1="44464" y1="89408" x2="44464" y2="89408"/>
                          <a14:foregroundMark x1="41674" y1="91745" x2="41674" y2="91745"/>
                          <a14:foregroundMark x1="42110" y1="83333" x2="42110" y2="83333"/>
                          <a14:foregroundMark x1="46207" y1="75234" x2="49956" y2="79439"/>
                          <a14:foregroundMark x1="49956" y1="79439" x2="49956" y2="79439"/>
                          <a14:foregroundMark x1="48910" y1="71807" x2="48126" y2="78193"/>
                          <a14:foregroundMark x1="50915" y1="76168" x2="50480" y2="80841"/>
                          <a14:foregroundMark x1="51700" y1="74922" x2="50044" y2="76480"/>
                          <a14:foregroundMark x1="49085" y1="70717" x2="49085" y2="73676"/>
                          <a14:foregroundMark x1="51090" y1="70249" x2="51090" y2="70249"/>
                          <a14:foregroundMark x1="48997" y1="68224" x2="48997" y2="68224"/>
                          <a14:foregroundMark x1="46643" y1="70093" x2="46643" y2="70093"/>
                          <a14:foregroundMark x1="24150" y1="18380" x2="24150" y2="18380"/>
                          <a14:foregroundMark x1="22232" y1="19626" x2="22232" y2="19626"/>
                          <a14:foregroundMark x1="20750" y1="20717" x2="20750" y2="20717"/>
                          <a14:foregroundMark x1="19616" y1="21807" x2="19616" y2="21807"/>
                          <a14:foregroundMark x1="18483" y1="23053" x2="18483" y2="23053"/>
                          <a14:foregroundMark x1="17437" y1="24611" x2="17437" y2="24611"/>
                          <a14:foregroundMark x1="16042" y1="26324" x2="16042" y2="26324"/>
                          <a14:foregroundMark x1="15170" y1="27726" x2="15170" y2="27726"/>
                          <a14:foregroundMark x1="14037" y1="30218" x2="14037" y2="30218"/>
                          <a14:foregroundMark x1="13426" y1="31464" x2="13426" y2="31464"/>
                          <a14:foregroundMark x1="12293" y1="34579" x2="12293" y2="34579"/>
                          <a14:foregroundMark x1="11857" y1="36137" x2="11857" y2="36137"/>
                          <a14:foregroundMark x1="10898" y1="38785" x2="10898" y2="38785"/>
                          <a14:foregroundMark x1="10288" y1="41277" x2="10288" y2="41277"/>
                          <a14:foregroundMark x1="9939" y1="43925" x2="9939" y2="43925"/>
                          <a14:foregroundMark x1="9416" y1="45950" x2="9416" y2="45950"/>
                          <a14:foregroundMark x1="9329" y1="49221" x2="9329" y2="49221"/>
                          <a14:foregroundMark x1="8893" y1="51090" x2="8893" y2="51090"/>
                          <a14:foregroundMark x1="8980" y1="53427" x2="8980" y2="53427"/>
                          <a14:foregroundMark x1="8980" y1="56854" x2="8980" y2="56854"/>
                          <a14:foregroundMark x1="9154" y1="59502" x2="9154" y2="59502"/>
                          <a14:foregroundMark x1="9154" y1="62150" x2="9154" y2="62150"/>
                          <a14:foregroundMark x1="9503" y1="64486" x2="9503" y2="64486"/>
                          <a14:foregroundMark x1="51787" y1="63084" x2="51787" y2="63084"/>
                          <a14:foregroundMark x1="51874" y1="60592" x2="51874" y2="60592"/>
                          <a14:foregroundMark x1="51962" y1="57944" x2="51962" y2="57944"/>
                          <a14:foregroundMark x1="52223" y1="55763" x2="52223" y2="55763"/>
                          <a14:foregroundMark x1="94595" y1="44081" x2="94507" y2="49221"/>
                          <a14:foregroundMark x1="52049" y1="52648" x2="52049" y2="52648"/>
                          <a14:foregroundMark x1="52136" y1="50000" x2="52136" y2="50000"/>
                          <a14:foregroundMark x1="51700" y1="47664" x2="51700" y2="47664"/>
                          <a14:foregroundMark x1="51613" y1="44704" x2="51613" y2="44704"/>
                          <a14:foregroundMark x1="50915" y1="42212" x2="50915" y2="42212"/>
                          <a14:foregroundMark x1="50480" y1="40187" x2="50480" y2="40187"/>
                          <a14:foregroundMark x1="49956" y1="37695" x2="49956" y2="37695"/>
                          <a14:foregroundMark x1="49085" y1="35358" x2="49085" y2="35358"/>
                          <a14:foregroundMark x1="48474" y1="33645" x2="48474" y2="33645"/>
                          <a14:foregroundMark x1="47254" y1="30997" x2="47254" y2="30997"/>
                          <a14:foregroundMark x1="46295" y1="28660" x2="46295" y2="28660"/>
                          <a14:foregroundMark x1="45423" y1="26947" x2="45423" y2="26947"/>
                          <a14:foregroundMark x1="44202" y1="25701" x2="44202" y2="25701"/>
                          <a14:foregroundMark x1="42720" y1="23676" x2="42720" y2="23676"/>
                          <a14:foregroundMark x1="43505" y1="24143" x2="43505" y2="24143"/>
                          <a14:foregroundMark x1="41935" y1="22430" x2="41935" y2="22430"/>
                          <a14:foregroundMark x1="40976" y1="21340" x2="40976" y2="21340"/>
                          <a14:foregroundMark x1="39582" y1="20249" x2="39582" y2="20249"/>
                          <a14:foregroundMark x1="38099" y1="19315" x2="38099" y2="19315"/>
                          <a14:foregroundMark x1="36879" y1="18380" x2="36879" y2="18380"/>
                          <a14:foregroundMark x1="14298" y1="71807" x2="13426" y2="70405"/>
                          <a14:foregroundMark x1="13862" y1="78037" x2="13078" y2="76480"/>
                          <a14:foregroundMark x1="14385" y1="77726" x2="13775" y2="76324"/>
                          <a14:foregroundMark x1="20924" y1="88162" x2="20750" y2="83489"/>
                          <a14:foregroundMark x1="20837" y1="88318" x2="16303" y2="87695"/>
                          <a14:foregroundMark x1="16303" y1="87695" x2="13252" y2="81931"/>
                          <a14:foregroundMark x1="13252" y1="81931" x2="18134" y2="81776"/>
                          <a14:foregroundMark x1="18134" y1="81776" x2="20837" y2="82243"/>
                          <a14:foregroundMark x1="16565" y1="88318" x2="13165" y2="83022"/>
                          <a14:foregroundMark x1="13165" y1="83022" x2="13165" y2="82866"/>
                          <a14:foregroundMark x1="13339" y1="83645" x2="13252" y2="87850"/>
                          <a14:foregroundMark x1="16303" y1="88318" x2="13078" y2="88162"/>
                          <a14:foregroundMark x1="21186" y1="88318" x2="21099" y2="83022"/>
                          <a14:foregroundMark x1="21447" y1="83801" x2="21186" y2="86604"/>
                          <a14:backgroundMark x1="20288" y1="90401" x2="16827" y2="92679"/>
                          <a14:backgroundMark x1="21796" y1="89408" x2="21346" y2="89704"/>
                          <a14:backgroundMark x1="16827" y1="92679" x2="12119" y2="91900"/>
                          <a14:backgroundMark x1="12119" y1="91900" x2="11857" y2="92056"/>
                          <a14:backgroundMark x1="18483" y1="77103" x2="16565" y2="69938"/>
                          <a14:backgroundMark x1="16565" y1="69938" x2="16565" y2="69782"/>
                          <a14:backgroundMark x1="12642" y1="79933" x2="10898" y2="80685"/>
                          <a14:backgroundMark x1="13884" y1="79397" x2="12863" y2="79837"/>
                          <a14:backgroundMark x1="14485" y1="79138" x2="14152" y2="79282"/>
                          <a14:backgroundMark x1="18483" y1="77414" x2="14685" y2="79052"/>
                          <a14:backgroundMark x1="49956" y1="73832" x2="50218" y2="73520"/>
                          <a14:backgroundMark x1="37925" y1="13084" x2="34699" y2="7165"/>
                          <a14:backgroundMark x1="34699" y1="7165" x2="29381" y2="4206"/>
                          <a14:backgroundMark x1="22842" y1="13551" x2="25981" y2="7632"/>
                          <a14:backgroundMark x1="25981" y1="7632" x2="29555" y2="4673"/>
                          <a14:backgroundMark x1="22755" y1="12305" x2="26591" y2="6698"/>
                          <a14:backgroundMark x1="26591" y1="6698" x2="27899" y2="2648"/>
                          <a14:backgroundMark x1="28073" y1="5607" x2="30863" y2="6075"/>
                          <a14:backgroundMark x1="33915" y1="4206" x2="38535" y2="14486"/>
                        </a14:backgroundRemoval>
                      </a14:imgEffect>
                    </a14:imgLayer>
                  </a14:imgProps>
                </a:ext>
                <a:ext uri="{28A0092B-C50C-407E-A947-70E740481C1C}">
                  <a14:useLocalDpi xmlns:a14="http://schemas.microsoft.com/office/drawing/2010/main"/>
                </a:ext>
              </a:extLst>
            </a:blip>
            <a:srcRect r="45304"/>
            <a:stretch/>
          </p:blipFill>
          <p:spPr>
            <a:xfrm>
              <a:off x="5008754" y="4467695"/>
              <a:ext cx="1086649" cy="1112015"/>
            </a:xfrm>
            <a:prstGeom prst="rect">
              <a:avLst/>
            </a:prstGeom>
          </p:spPr>
        </p:pic>
        <p:sp>
          <p:nvSpPr>
            <p:cNvPr id="26" name="Rectangle 25">
              <a:extLst>
                <a:ext uri="{FF2B5EF4-FFF2-40B4-BE49-F238E27FC236}">
                  <a16:creationId xmlns:a16="http://schemas.microsoft.com/office/drawing/2014/main" id="{88D6DE1D-0B3B-4AC9-855D-47A946F17218}"/>
                </a:ext>
              </a:extLst>
            </p:cNvPr>
            <p:cNvSpPr/>
            <p:nvPr/>
          </p:nvSpPr>
          <p:spPr>
            <a:xfrm>
              <a:off x="3787738" y="3428998"/>
              <a:ext cx="3215546" cy="1261884"/>
            </a:xfrm>
            <a:prstGeom prst="rect">
              <a:avLst/>
            </a:prstGeom>
          </p:spPr>
          <p:txBody>
            <a:bodyPr wrap="square">
              <a:spAutoFit/>
            </a:bodyPr>
            <a:lstStyle/>
            <a:p>
              <a:pPr lvl="1" algn="ctr"/>
              <a:r>
                <a:rPr lang="fr-FR" sz="1200" b="1" dirty="0">
                  <a:solidFill>
                    <a:srgbClr val="7A2091"/>
                  </a:solidFill>
                </a:rPr>
                <a:t>Être Animateurs de ventes  </a:t>
              </a:r>
            </a:p>
            <a:p>
              <a:pPr lvl="1" algn="ctr"/>
              <a:endParaRPr lang="fr-FR" sz="400" dirty="0">
                <a:solidFill>
                  <a:schemeClr val="tx1">
                    <a:lumMod val="75000"/>
                    <a:lumOff val="25000"/>
                  </a:schemeClr>
                </a:solidFill>
              </a:endParaRPr>
            </a:p>
            <a:p>
              <a:pPr lvl="1" algn="ctr"/>
              <a:r>
                <a:rPr lang="fr-FR" sz="1200" dirty="0">
                  <a:solidFill>
                    <a:schemeClr val="tx1">
                      <a:lumMod val="75000"/>
                      <a:lumOff val="25000"/>
                    </a:schemeClr>
                  </a:solidFill>
                </a:rPr>
                <a:t>Ils dispensent des « trucs &amp; astuces », les techniques de vente et viennent en soutien des conseillers afin de booster les ventes. </a:t>
              </a:r>
            </a:p>
            <a:p>
              <a:r>
                <a:rPr lang="fr-FR" sz="1200" dirty="0">
                  <a:solidFill>
                    <a:schemeClr val="tx1">
                      <a:lumMod val="75000"/>
                      <a:lumOff val="25000"/>
                    </a:schemeClr>
                  </a:solidFill>
                </a:rPr>
                <a:t> </a:t>
              </a:r>
            </a:p>
          </p:txBody>
        </p:sp>
      </p:grpSp>
      <p:grpSp>
        <p:nvGrpSpPr>
          <p:cNvPr id="27" name="Groupe 26">
            <a:extLst>
              <a:ext uri="{FF2B5EF4-FFF2-40B4-BE49-F238E27FC236}">
                <a16:creationId xmlns:a16="http://schemas.microsoft.com/office/drawing/2014/main" id="{FB232E05-EA29-4B1C-B4B9-001FC50D29B1}"/>
              </a:ext>
            </a:extLst>
          </p:cNvPr>
          <p:cNvGrpSpPr/>
          <p:nvPr/>
        </p:nvGrpSpPr>
        <p:grpSpPr>
          <a:xfrm>
            <a:off x="243840" y="3603371"/>
            <a:ext cx="2793866" cy="2208002"/>
            <a:chOff x="468923" y="3420493"/>
            <a:chExt cx="2793866" cy="2208002"/>
          </a:xfrm>
        </p:grpSpPr>
        <p:sp>
          <p:nvSpPr>
            <p:cNvPr id="28" name="Rectangle 27">
              <a:extLst>
                <a:ext uri="{FF2B5EF4-FFF2-40B4-BE49-F238E27FC236}">
                  <a16:creationId xmlns:a16="http://schemas.microsoft.com/office/drawing/2014/main" id="{5F57592E-F379-4CFD-937D-4C2F910E37FA}"/>
                </a:ext>
              </a:extLst>
            </p:cNvPr>
            <p:cNvSpPr/>
            <p:nvPr/>
          </p:nvSpPr>
          <p:spPr>
            <a:xfrm>
              <a:off x="923278" y="3429000"/>
              <a:ext cx="2313456" cy="2199495"/>
            </a:xfrm>
            <a:custGeom>
              <a:avLst/>
              <a:gdLst>
                <a:gd name="connsiteX0" fmla="*/ 0 w 2313456"/>
                <a:gd name="connsiteY0" fmla="*/ 0 h 2199495"/>
                <a:gd name="connsiteX1" fmla="*/ 2313456 w 2313456"/>
                <a:gd name="connsiteY1" fmla="*/ 0 h 2199495"/>
                <a:gd name="connsiteX2" fmla="*/ 2313456 w 2313456"/>
                <a:gd name="connsiteY2" fmla="*/ 2199495 h 2199495"/>
                <a:gd name="connsiteX3" fmla="*/ 0 w 2313456"/>
                <a:gd name="connsiteY3" fmla="*/ 2199495 h 2199495"/>
                <a:gd name="connsiteX4" fmla="*/ 0 w 2313456"/>
                <a:gd name="connsiteY4" fmla="*/ 0 h 2199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456" h="2199495" fill="none" extrusionOk="0">
                  <a:moveTo>
                    <a:pt x="0" y="0"/>
                  </a:moveTo>
                  <a:cubicBezTo>
                    <a:pt x="371434" y="114801"/>
                    <a:pt x="1611333" y="-160195"/>
                    <a:pt x="2313456" y="0"/>
                  </a:cubicBezTo>
                  <a:cubicBezTo>
                    <a:pt x="2264573" y="800940"/>
                    <a:pt x="2448429" y="1755374"/>
                    <a:pt x="2313456" y="2199495"/>
                  </a:cubicBezTo>
                  <a:cubicBezTo>
                    <a:pt x="1967826" y="2135268"/>
                    <a:pt x="950579" y="2189270"/>
                    <a:pt x="0" y="2199495"/>
                  </a:cubicBezTo>
                  <a:cubicBezTo>
                    <a:pt x="10685" y="1589511"/>
                    <a:pt x="111045" y="783362"/>
                    <a:pt x="0" y="0"/>
                  </a:cubicBezTo>
                  <a:close/>
                </a:path>
                <a:path w="2313456" h="2199495" stroke="0" extrusionOk="0">
                  <a:moveTo>
                    <a:pt x="0" y="0"/>
                  </a:moveTo>
                  <a:cubicBezTo>
                    <a:pt x="327803" y="-42086"/>
                    <a:pt x="1932167" y="113825"/>
                    <a:pt x="2313456" y="0"/>
                  </a:cubicBezTo>
                  <a:cubicBezTo>
                    <a:pt x="2217224" y="732865"/>
                    <a:pt x="2397150" y="1336821"/>
                    <a:pt x="2313456" y="2199495"/>
                  </a:cubicBezTo>
                  <a:cubicBezTo>
                    <a:pt x="1939081" y="2294094"/>
                    <a:pt x="879594" y="2077819"/>
                    <a:pt x="0" y="2199495"/>
                  </a:cubicBezTo>
                  <a:cubicBezTo>
                    <a:pt x="89758" y="1510077"/>
                    <a:pt x="137447" y="682275"/>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2820707859">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9" name="Groupe 28">
              <a:extLst>
                <a:ext uri="{FF2B5EF4-FFF2-40B4-BE49-F238E27FC236}">
                  <a16:creationId xmlns:a16="http://schemas.microsoft.com/office/drawing/2014/main" id="{45C8FB85-0919-4163-AD58-872D2DAE4ACA}"/>
                </a:ext>
              </a:extLst>
            </p:cNvPr>
            <p:cNvGrpSpPr/>
            <p:nvPr/>
          </p:nvGrpSpPr>
          <p:grpSpPr>
            <a:xfrm>
              <a:off x="1159793" y="4424150"/>
              <a:ext cx="1778793" cy="1192929"/>
              <a:chOff x="14559642" y="1552443"/>
              <a:chExt cx="3217837" cy="2158010"/>
            </a:xfrm>
          </p:grpSpPr>
          <p:pic>
            <p:nvPicPr>
              <p:cNvPr id="34" name="Image 33">
                <a:extLst>
                  <a:ext uri="{FF2B5EF4-FFF2-40B4-BE49-F238E27FC236}">
                    <a16:creationId xmlns:a16="http://schemas.microsoft.com/office/drawing/2014/main" id="{4D767D20-6E3E-4D2C-96FF-DF461A386E6C}"/>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2580" b="98483" l="9817" r="98669">
                            <a14:foregroundMark x1="57488" y1="91199" x2="57488" y2="91199"/>
                            <a14:foregroundMark x1="45840" y1="95144" x2="37354" y2="76480"/>
                            <a14:foregroundMark x1="38935" y1="74659" x2="37105" y2="79514"/>
                            <a14:foregroundMark x1="38852" y1="73293" x2="36273" y2="76935"/>
                            <a14:foregroundMark x1="40100" y1="75417" x2="39185" y2="73445"/>
                            <a14:foregroundMark x1="38935" y1="73445" x2="36273" y2="76631"/>
                            <a14:foregroundMark x1="36023" y1="77997" x2="22130" y2="98634"/>
                            <a14:foregroundMark x1="22962" y1="98786" x2="39684" y2="95599"/>
                            <a14:foregroundMark x1="39684" y1="95599" x2="42097" y2="97269"/>
                            <a14:foregroundMark x1="47005" y1="95448" x2="44260" y2="97724"/>
                            <a14:foregroundMark x1="47421" y1="94841" x2="47421" y2="94841"/>
                            <a14:foregroundMark x1="55324" y1="42489" x2="55740" y2="50228"/>
                            <a14:foregroundMark x1="55740" y1="50228" x2="55574" y2="52807"/>
                            <a14:foregroundMark x1="54992" y1="52504" x2="55740" y2="43703"/>
                            <a14:foregroundMark x1="55241" y1="44613" x2="55491" y2="52200"/>
                            <a14:foregroundMark x1="55491" y1="52200" x2="55491" y2="52200"/>
                            <a14:foregroundMark x1="54908" y1="51745" x2="55158" y2="45675"/>
                            <a14:foregroundMark x1="62729" y1="42944" x2="61314" y2="47648"/>
                            <a14:foregroundMark x1="62646" y1="43247" x2="61032" y2="40957"/>
                            <a14:foregroundMark x1="61898" y1="40994" x2="62895" y2="42337"/>
                            <a14:foregroundMark x1="62895" y1="42337" x2="62895" y2="42489"/>
                            <a14:foregroundMark x1="75042" y1="9712" x2="72296" y2="13050"/>
                            <a14:foregroundMark x1="71714" y1="13050" x2="77288" y2="26859"/>
                            <a14:foregroundMark x1="77288" y1="26859" x2="78702" y2="35964"/>
                            <a14:foregroundMark x1="78702" y1="36115" x2="82030" y2="32929"/>
                            <a14:foregroundMark x1="98835" y1="14416" x2="81531" y2="27769"/>
                            <a14:foregroundMark x1="91181" y1="5159" x2="76955" y2="22003"/>
                            <a14:foregroundMark x1="86106" y1="2580" x2="82280" y2="7739"/>
                            <a14:foregroundMark x1="82280" y1="7739" x2="75624" y2="11533"/>
                            <a14:foregroundMark x1="75458" y1="8953" x2="75208" y2="10167"/>
                            <a14:foregroundMark x1="74875" y1="9105" x2="71381" y2="12898"/>
                            <a14:foregroundMark x1="20050" y1="43247" x2="38270" y2="49317"/>
                            <a14:foregroundMark x1="28286" y1="47496" x2="20882" y2="45675"/>
                            <a14:foregroundMark x1="12146" y1="57815" x2="12146" y2="57815"/>
                            <a14:foregroundMark x1="13145" y1="54780" x2="13145" y2="54780"/>
                            <a14:foregroundMark x1="12978" y1="54780" x2="12396" y2="57208"/>
                            <a14:foregroundMark x1="14309" y1="54932" x2="14309" y2="54932"/>
                            <a14:foregroundMark x1="13727" y1="55083" x2="13727" y2="55083"/>
                            <a14:foregroundMark x1="11564" y1="54932" x2="11564" y2="54932"/>
                            <a14:foregroundMark x1="14393" y1="57360" x2="14975" y2="56297"/>
                            <a14:foregroundMark x1="15890" y1="54780" x2="15890" y2="54780"/>
                            <a14:foregroundMark x1="17388" y1="55387" x2="17388" y2="55387"/>
                            <a14:foregroundMark x1="19551" y1="57967" x2="19551" y2="57967"/>
                            <a14:foregroundMark x1="19301" y1="56297" x2="19301" y2="56297"/>
                            <a14:foregroundMark x1="22296" y1="55235" x2="22296" y2="55235"/>
                            <a14:foregroundMark x1="24126" y1="55994" x2="24126" y2="55994"/>
                            <a14:foregroundMark x1="26040" y1="56146" x2="26040" y2="56146"/>
                            <a14:foregroundMark x1="26955" y1="57663" x2="26955" y2="57663"/>
                            <a14:foregroundMark x1="27205" y1="55235" x2="27205" y2="55235"/>
                            <a14:foregroundMark x1="28785" y1="57360" x2="28785" y2="57360"/>
                            <a14:foregroundMark x1="27953" y1="55083" x2="27953" y2="55083"/>
                            <a14:foregroundMark x1="30200" y1="55690" x2="30200" y2="55690"/>
                            <a14:foregroundMark x1="32612" y1="55083" x2="32612" y2="55083"/>
                            <a14:foregroundMark x1="33943" y1="55994" x2="33943" y2="55994"/>
                            <a14:foregroundMark x1="35025" y1="57511" x2="35025" y2="57511"/>
                            <a14:foregroundMark x1="37188" y1="55083" x2="37188" y2="55083"/>
                            <a14:foregroundMark x1="38020" y1="57967" x2="38020" y2="57967"/>
                            <a14:foregroundMark x1="38769" y1="55235" x2="38769" y2="55235"/>
                            <a14:foregroundMark x1="39767" y1="57663" x2="39767" y2="57663"/>
                            <a14:foregroundMark x1="41348" y1="54780" x2="41348" y2="54780"/>
                            <a14:foregroundMark x1="42512" y1="54932" x2="42512" y2="54932"/>
                            <a14:foregroundMark x1="44426" y1="55387" x2="44426" y2="55387"/>
                            <a14:foregroundMark x1="46672" y1="54628" x2="46672" y2="54628"/>
                            <a14:backgroundMark x1="48170" y1="97876" x2="48752" y2="92109"/>
                            <a14:backgroundMark x1="46922" y1="90744" x2="49002" y2="92564"/>
                            <a14:backgroundMark x1="45507" y1="99393" x2="45507" y2="99393"/>
                            <a14:backgroundMark x1="45507" y1="99393" x2="45757" y2="99393"/>
                            <a14:backgroundMark x1="57155" y1="28376" x2="57404" y2="37785"/>
                            <a14:backgroundMark x1="57404" y1="37785" x2="58236" y2="39302"/>
                            <a14:backgroundMark x1="60566" y1="33232" x2="55824" y2="28225"/>
                            <a14:backgroundMark x1="61148" y1="38088" x2="53910" y2="38240"/>
                            <a14:backgroundMark x1="62063" y1="38847" x2="51414" y2="38392"/>
                          </a14:backgroundRemoval>
                        </a14:imgEffect>
                      </a14:imgLayer>
                    </a14:imgProps>
                  </a:ext>
                  <a:ext uri="{28A0092B-C50C-407E-A947-70E740481C1C}">
                    <a14:useLocalDpi xmlns:a14="http://schemas.microsoft.com/office/drawing/2010/main"/>
                  </a:ext>
                </a:extLst>
              </a:blip>
              <a:srcRect l="41264" b="61436"/>
              <a:stretch/>
            </p:blipFill>
            <p:spPr>
              <a:xfrm>
                <a:off x="15496556" y="1552443"/>
                <a:ext cx="2280923" cy="821039"/>
              </a:xfrm>
              <a:prstGeom prst="rect">
                <a:avLst/>
              </a:prstGeom>
            </p:spPr>
          </p:pic>
          <p:pic>
            <p:nvPicPr>
              <p:cNvPr id="35" name="Image 34">
                <a:extLst>
                  <a:ext uri="{FF2B5EF4-FFF2-40B4-BE49-F238E27FC236}">
                    <a16:creationId xmlns:a16="http://schemas.microsoft.com/office/drawing/2014/main" id="{AC317786-C396-45DB-AE78-858F4358477F}"/>
                  </a:ext>
                </a:extLst>
              </p:cNvPr>
              <p:cNvPicPr>
                <a:picLocks noChangeAspect="1"/>
              </p:cNvPicPr>
              <p:nvPr/>
            </p:nvPicPr>
            <p:blipFill rotWithShape="1">
              <a:blip r:embed="rId8" cstate="email">
                <a:extLst>
                  <a:ext uri="{BEBA8EAE-BF5A-486C-A8C5-ECC9F3942E4B}">
                    <a14:imgProps xmlns:a14="http://schemas.microsoft.com/office/drawing/2010/main">
                      <a14:imgLayer r:embed="rId9">
                        <a14:imgEffect>
                          <a14:backgroundRemoval t="62822" b="99090" l="20882" r="73877">
                            <a14:foregroundMark x1="39101" y1="74659" x2="35441" y2="82549"/>
                            <a14:foregroundMark x1="35441" y1="82549" x2="25541" y2="94992"/>
                            <a14:foregroundMark x1="46755" y1="94234" x2="39268" y2="75417"/>
                            <a14:foregroundMark x1="39268" y1="75417" x2="36356" y2="79211"/>
                            <a14:foregroundMark x1="47587" y1="94537" x2="46090" y2="91351"/>
                            <a14:foregroundMark x1="47587" y1="95448" x2="42845" y2="99241"/>
                            <a14:foregroundMark x1="42845" y1="99241" x2="24542" y2="99241"/>
                            <a14:foregroundMark x1="24542" y1="99241" x2="26872" y2="90288"/>
                            <a14:foregroundMark x1="26872" y1="90288" x2="36023" y2="77845"/>
                            <a14:foregroundMark x1="36023" y1="77845" x2="40932" y2="75417"/>
                            <a14:foregroundMark x1="40932" y1="75417" x2="41681" y2="75569"/>
                            <a14:foregroundMark x1="67055" y1="63278" x2="67055" y2="69499"/>
                            <a14:foregroundMark x1="71547" y1="62974" x2="67304" y2="71927"/>
                            <a14:foregroundMark x1="37687" y1="77086" x2="40765" y2="80728"/>
                            <a14:foregroundMark x1="73877" y1="71775" x2="70882" y2="73900"/>
                            <a14:backgroundMark x1="56323" y1="77086" x2="56572" y2="66920"/>
                            <a14:backgroundMark x1="56572" y1="66920" x2="56240" y2="64492"/>
                            <a14:backgroundMark x1="58486" y1="76631" x2="58902" y2="63885"/>
                          </a14:backgroundRemoval>
                        </a14:imgEffect>
                      </a14:imgLayer>
                    </a14:imgProps>
                  </a:ext>
                  <a:ext uri="{28A0092B-C50C-407E-A947-70E740481C1C}">
                    <a14:useLocalDpi xmlns:a14="http://schemas.microsoft.com/office/drawing/2010/main"/>
                  </a:ext>
                </a:extLst>
              </a:blip>
              <a:srcRect l="15074" t="61373" r="24828" b="63"/>
              <a:stretch/>
            </p:blipFill>
            <p:spPr>
              <a:xfrm>
                <a:off x="14559642" y="2955631"/>
                <a:ext cx="2145586" cy="754822"/>
              </a:xfrm>
              <a:prstGeom prst="rect">
                <a:avLst/>
              </a:prstGeom>
            </p:spPr>
          </p:pic>
          <p:pic>
            <p:nvPicPr>
              <p:cNvPr id="36" name="Image 35">
                <a:extLst>
                  <a:ext uri="{FF2B5EF4-FFF2-40B4-BE49-F238E27FC236}">
                    <a16:creationId xmlns:a16="http://schemas.microsoft.com/office/drawing/2014/main" id="{79562503-0E86-4BDA-8DE3-EAC6E1AF5AD2}"/>
                  </a:ext>
                </a:extLst>
              </p:cNvPr>
              <p:cNvPicPr>
                <a:picLocks noChangeAspect="1"/>
              </p:cNvPicPr>
              <p:nvPr/>
            </p:nvPicPr>
            <p:blipFill rotWithShape="1">
              <a:blip r:embed="rId10" cstate="email">
                <a:extLst>
                  <a:ext uri="{BEBA8EAE-BF5A-486C-A8C5-ECC9F3942E4B}">
                    <a14:imgProps xmlns:a14="http://schemas.microsoft.com/office/drawing/2010/main">
                      <a14:imgLayer r:embed="rId11">
                        <a14:imgEffect>
                          <a14:backgroundRemoval t="1852" b="95062" l="3917" r="93000">
                            <a14:foregroundMark x1="2333" y1="11883" x2="5250" y2="5710"/>
                            <a14:foregroundMark x1="5250" y1="5710" x2="9667" y2="3549"/>
                            <a14:foregroundMark x1="9667" y1="3549" x2="14000" y2="5710"/>
                            <a14:foregroundMark x1="14000" y1="5710" x2="16167" y2="12654"/>
                            <a14:foregroundMark x1="16167" y1="12654" x2="16667" y2="20679"/>
                            <a14:foregroundMark x1="16667" y1="20679" x2="13917" y2="27315"/>
                            <a14:foregroundMark x1="13917" y1="27315" x2="10000" y2="30401"/>
                            <a14:foregroundMark x1="10000" y1="30401" x2="5500" y2="28241"/>
                            <a14:foregroundMark x1="5500" y1="28241" x2="2917" y2="22068"/>
                            <a14:foregroundMark x1="2917" y1="22068" x2="1583" y2="14506"/>
                            <a14:foregroundMark x1="1583" y1="14506" x2="4000" y2="7253"/>
                            <a14:foregroundMark x1="4000" y1="7253" x2="7917" y2="3395"/>
                            <a14:foregroundMark x1="7917" y1="3395" x2="12500" y2="4938"/>
                            <a14:foregroundMark x1="12500" y1="4938" x2="15583" y2="10185"/>
                            <a14:foregroundMark x1="15583" y1="10185" x2="16500" y2="17901"/>
                            <a14:foregroundMark x1="16500" y1="17901" x2="13667" y2="24383"/>
                            <a14:foregroundMark x1="13667" y1="24383" x2="9917" y2="28549"/>
                            <a14:foregroundMark x1="9917" y1="28549" x2="5417" y2="24228"/>
                            <a14:foregroundMark x1="5417" y1="24228" x2="3333" y2="16975"/>
                            <a14:foregroundMark x1="3333" y1="16975" x2="7667" y2="12500"/>
                            <a14:foregroundMark x1="7667" y1="12500" x2="9833" y2="19599"/>
                            <a14:foregroundMark x1="9833" y1="19599" x2="5917" y2="15278"/>
                            <a14:foregroundMark x1="5917" y1="15278" x2="12500" y2="9259"/>
                            <a14:foregroundMark x1="12500" y1="9259" x2="14750" y2="16821"/>
                            <a14:foregroundMark x1="14750" y1="16821" x2="9417" y2="19136"/>
                            <a14:foregroundMark x1="9417" y1="19136" x2="13833" y2="14815"/>
                            <a14:foregroundMark x1="13833" y1="14815" x2="12833" y2="24537"/>
                            <a14:foregroundMark x1="12833" y1="24537" x2="6250" y2="24691"/>
                            <a14:foregroundMark x1="6250" y1="24691" x2="5000" y2="15278"/>
                            <a14:foregroundMark x1="5000" y1="15278" x2="6917" y2="8179"/>
                            <a14:foregroundMark x1="6917" y1="8179" x2="11333" y2="5864"/>
                            <a14:foregroundMark x1="11333" y1="5864" x2="15000" y2="9722"/>
                            <a14:foregroundMark x1="15000" y1="9722" x2="8083" y2="13889"/>
                            <a14:foregroundMark x1="8083" y1="13889" x2="9333" y2="16049"/>
                            <a14:foregroundMark x1="13167" y1="4167" x2="8333" y2="2160"/>
                            <a14:foregroundMark x1="8333" y1="2160" x2="4583" y2="5864"/>
                            <a14:foregroundMark x1="4583" y1="5864" x2="1917" y2="12037"/>
                            <a14:foregroundMark x1="1917" y1="12037" x2="1417" y2="20370"/>
                            <a14:foregroundMark x1="1417" y1="20370" x2="3917" y2="26852"/>
                            <a14:foregroundMark x1="3917" y1="26852" x2="6083" y2="27778"/>
                            <a14:foregroundMark x1="13500" y1="4321" x2="9500" y2="2006"/>
                            <a14:foregroundMark x1="9500" y1="2006" x2="5833" y2="4938"/>
                            <a14:foregroundMark x1="27667" y1="16204" x2="42250" y2="18210"/>
                            <a14:foregroundMark x1="42250" y1="18210" x2="52250" y2="17593"/>
                            <a14:foregroundMark x1="52250" y1="17593" x2="75250" y2="19753"/>
                            <a14:foregroundMark x1="75250" y1="19753" x2="69500" y2="15741"/>
                            <a14:foregroundMark x1="69500" y1="15741" x2="27583" y2="18827"/>
                            <a14:foregroundMark x1="27583" y1="18827" x2="42833" y2="20833"/>
                            <a14:foregroundMark x1="42833" y1="20833" x2="52083" y2="20370"/>
                            <a14:foregroundMark x1="52083" y1="20370" x2="72667" y2="21451"/>
                            <a14:foregroundMark x1="72667" y1="21451" x2="28583" y2="19136"/>
                            <a14:foregroundMark x1="44167" y1="53241" x2="54333" y2="72377"/>
                            <a14:foregroundMark x1="54333" y1="72377" x2="57000" y2="79167"/>
                            <a14:foregroundMark x1="57000" y1="79167" x2="57833" y2="84414"/>
                            <a14:foregroundMark x1="62500" y1="79167" x2="57250" y2="59568"/>
                            <a14:foregroundMark x1="57250" y1="47222" x2="49083" y2="64352"/>
                            <a14:foregroundMark x1="63750" y1="63117" x2="59500" y2="60031"/>
                            <a14:foregroundMark x1="83833" y1="95216" x2="85583" y2="90586"/>
                            <a14:foregroundMark x1="89167" y1="95216" x2="90500" y2="89352"/>
                            <a14:foregroundMark x1="93083" y1="62809" x2="93000" y2="46451"/>
                            <a14:foregroundMark x1="93000" y1="46451" x2="92917" y2="46296"/>
                            <a14:foregroundMark x1="75500" y1="33796" x2="78000" y2="37963"/>
                            <a14:foregroundMark x1="89000" y1="20370" x2="87333" y2="29475"/>
                          </a14:backgroundRemoval>
                        </a14:imgEffect>
                      </a14:imgLayer>
                    </a14:imgProps>
                  </a:ext>
                  <a:ext uri="{28A0092B-C50C-407E-A947-70E740481C1C}">
                    <a14:useLocalDpi xmlns:a14="http://schemas.microsoft.com/office/drawing/2010/main"/>
                  </a:ext>
                </a:extLst>
              </a:blip>
              <a:srcRect l="73277"/>
              <a:stretch/>
            </p:blipFill>
            <p:spPr>
              <a:xfrm>
                <a:off x="15655455" y="1841221"/>
                <a:ext cx="736127" cy="1487518"/>
              </a:xfrm>
              <a:prstGeom prst="rect">
                <a:avLst/>
              </a:prstGeom>
            </p:spPr>
          </p:pic>
          <p:pic>
            <p:nvPicPr>
              <p:cNvPr id="37" name="Image 36">
                <a:extLst>
                  <a:ext uri="{FF2B5EF4-FFF2-40B4-BE49-F238E27FC236}">
                    <a16:creationId xmlns:a16="http://schemas.microsoft.com/office/drawing/2014/main" id="{406CF81D-F299-4693-87E1-95E62140B020}"/>
                  </a:ext>
                </a:extLst>
              </p:cNvPr>
              <p:cNvPicPr>
                <a:picLocks noChangeAspect="1"/>
              </p:cNvPicPr>
              <p:nvPr/>
            </p:nvPicPr>
            <p:blipFill rotWithShape="1">
              <a:blip r:embed="rId12" cstate="email">
                <a:extLst>
                  <a:ext uri="{BEBA8EAE-BF5A-486C-A8C5-ECC9F3942E4B}">
                    <a14:imgProps xmlns:a14="http://schemas.microsoft.com/office/drawing/2010/main">
                      <a14:imgLayer r:embed="rId13">
                        <a14:imgEffect>
                          <a14:backgroundRemoval t="2580" b="98483" l="9817" r="98669">
                            <a14:foregroundMark x1="57488" y1="91199" x2="57488" y2="91199"/>
                            <a14:foregroundMark x1="45840" y1="95144" x2="37354" y2="76480"/>
                            <a14:foregroundMark x1="38935" y1="74659" x2="37105" y2="79514"/>
                            <a14:foregroundMark x1="38852" y1="73293" x2="36273" y2="76935"/>
                            <a14:foregroundMark x1="40100" y1="75417" x2="39185" y2="73445"/>
                            <a14:foregroundMark x1="38935" y1="73445" x2="36273" y2="76631"/>
                            <a14:foregroundMark x1="36023" y1="77997" x2="22130" y2="98634"/>
                            <a14:foregroundMark x1="22962" y1="98786" x2="39684" y2="95599"/>
                            <a14:foregroundMark x1="39684" y1="95599" x2="42097" y2="97269"/>
                            <a14:foregroundMark x1="47005" y1="95448" x2="44260" y2="97724"/>
                            <a14:foregroundMark x1="47421" y1="94841" x2="47421" y2="94841"/>
                            <a14:foregroundMark x1="55324" y1="42489" x2="55740" y2="50228"/>
                            <a14:foregroundMark x1="55740" y1="50228" x2="55574" y2="52807"/>
                            <a14:foregroundMark x1="54992" y1="52504" x2="55740" y2="43703"/>
                            <a14:foregroundMark x1="55241" y1="44613" x2="55491" y2="52200"/>
                            <a14:foregroundMark x1="55491" y1="52200" x2="55491" y2="52200"/>
                            <a14:foregroundMark x1="54908" y1="51745" x2="55158" y2="45675"/>
                            <a14:foregroundMark x1="62729" y1="42944" x2="61314" y2="47648"/>
                            <a14:foregroundMark x1="62646" y1="43247" x2="61032" y2="40957"/>
                            <a14:foregroundMark x1="61898" y1="40994" x2="62895" y2="42337"/>
                            <a14:foregroundMark x1="62895" y1="42337" x2="62895" y2="42489"/>
                            <a14:foregroundMark x1="75042" y1="9712" x2="72296" y2="13050"/>
                            <a14:foregroundMark x1="71714" y1="13050" x2="77288" y2="26859"/>
                            <a14:foregroundMark x1="77288" y1="26859" x2="78702" y2="35964"/>
                            <a14:foregroundMark x1="78702" y1="36115" x2="82030" y2="32929"/>
                            <a14:foregroundMark x1="98835" y1="14416" x2="81531" y2="27769"/>
                            <a14:foregroundMark x1="91181" y1="5159" x2="76955" y2="22003"/>
                            <a14:foregroundMark x1="86106" y1="2580" x2="82280" y2="7739"/>
                            <a14:foregroundMark x1="82280" y1="7739" x2="75624" y2="11533"/>
                            <a14:foregroundMark x1="75458" y1="8953" x2="75208" y2="10167"/>
                            <a14:foregroundMark x1="74875" y1="9105" x2="71381" y2="12898"/>
                            <a14:foregroundMark x1="20050" y1="43247" x2="38270" y2="49317"/>
                            <a14:foregroundMark x1="28286" y1="47496" x2="20882" y2="45675"/>
                            <a14:foregroundMark x1="12146" y1="57815" x2="12146" y2="57815"/>
                            <a14:foregroundMark x1="13145" y1="54780" x2="13145" y2="54780"/>
                            <a14:foregroundMark x1="12978" y1="54780" x2="12396" y2="57208"/>
                            <a14:foregroundMark x1="14309" y1="54932" x2="14309" y2="54932"/>
                            <a14:foregroundMark x1="13727" y1="55083" x2="13727" y2="55083"/>
                            <a14:foregroundMark x1="11564" y1="54932" x2="11564" y2="54932"/>
                            <a14:foregroundMark x1="14393" y1="57360" x2="14975" y2="56297"/>
                            <a14:foregroundMark x1="15890" y1="54780" x2="15890" y2="54780"/>
                            <a14:foregroundMark x1="17388" y1="55387" x2="17388" y2="55387"/>
                            <a14:foregroundMark x1="19551" y1="57967" x2="19551" y2="57967"/>
                            <a14:foregroundMark x1="19301" y1="56297" x2="19301" y2="56297"/>
                            <a14:foregroundMark x1="22296" y1="55235" x2="22296" y2="55235"/>
                            <a14:foregroundMark x1="24126" y1="55994" x2="24126" y2="55994"/>
                            <a14:foregroundMark x1="26040" y1="56146" x2="26040" y2="56146"/>
                            <a14:foregroundMark x1="26955" y1="57663" x2="26955" y2="57663"/>
                            <a14:foregroundMark x1="27205" y1="55235" x2="27205" y2="55235"/>
                            <a14:foregroundMark x1="28785" y1="57360" x2="28785" y2="57360"/>
                            <a14:foregroundMark x1="27953" y1="55083" x2="27953" y2="55083"/>
                            <a14:foregroundMark x1="30200" y1="55690" x2="30200" y2="55690"/>
                            <a14:foregroundMark x1="32612" y1="55083" x2="32612" y2="55083"/>
                            <a14:foregroundMark x1="33943" y1="55994" x2="33943" y2="55994"/>
                            <a14:foregroundMark x1="35025" y1="57511" x2="35025" y2="57511"/>
                            <a14:foregroundMark x1="37188" y1="55083" x2="37188" y2="55083"/>
                            <a14:foregroundMark x1="38020" y1="57967" x2="38020" y2="57967"/>
                            <a14:foregroundMark x1="38769" y1="55235" x2="38769" y2="55235"/>
                            <a14:foregroundMark x1="39767" y1="57663" x2="39767" y2="57663"/>
                            <a14:foregroundMark x1="41348" y1="54780" x2="41348" y2="54780"/>
                            <a14:foregroundMark x1="42512" y1="54932" x2="42512" y2="54932"/>
                            <a14:foregroundMark x1="44426" y1="55387" x2="44426" y2="55387"/>
                            <a14:foregroundMark x1="46672" y1="54628" x2="46672" y2="54628"/>
                            <a14:backgroundMark x1="48170" y1="97876" x2="48752" y2="92109"/>
                            <a14:backgroundMark x1="46922" y1="90744" x2="49002" y2="92564"/>
                            <a14:backgroundMark x1="45507" y1="99393" x2="45507" y2="99393"/>
                            <a14:backgroundMark x1="45507" y1="99393" x2="45757" y2="99393"/>
                            <a14:backgroundMark x1="57155" y1="28376" x2="57404" y2="37785"/>
                            <a14:backgroundMark x1="57404" y1="37785" x2="58236" y2="39302"/>
                            <a14:backgroundMark x1="60566" y1="33232" x2="55824" y2="28225"/>
                            <a14:backgroundMark x1="61148" y1="38088" x2="53910" y2="38240"/>
                            <a14:backgroundMark x1="62063" y1="38847" x2="51414" y2="38392"/>
                          </a14:backgroundRemoval>
                        </a14:imgEffect>
                      </a14:imgLayer>
                    </a14:imgProps>
                  </a:ext>
                  <a:ext uri="{28A0092B-C50C-407E-A947-70E740481C1C}">
                    <a14:useLocalDpi xmlns:a14="http://schemas.microsoft.com/office/drawing/2010/main"/>
                  </a:ext>
                </a:extLst>
              </a:blip>
              <a:srcRect l="44863" t="13564" r="46221" b="67776"/>
              <a:stretch/>
            </p:blipFill>
            <p:spPr>
              <a:xfrm>
                <a:off x="15612632" y="1850563"/>
                <a:ext cx="346232" cy="397282"/>
              </a:xfrm>
              <a:prstGeom prst="rect">
                <a:avLst/>
              </a:prstGeom>
            </p:spPr>
          </p:pic>
        </p:grpSp>
        <p:sp>
          <p:nvSpPr>
            <p:cNvPr id="30" name="Rectangle 29">
              <a:extLst>
                <a:ext uri="{FF2B5EF4-FFF2-40B4-BE49-F238E27FC236}">
                  <a16:creationId xmlns:a16="http://schemas.microsoft.com/office/drawing/2014/main" id="{96F70057-3C1E-4680-A6EF-4DF261D7EDF3}"/>
                </a:ext>
              </a:extLst>
            </p:cNvPr>
            <p:cNvSpPr/>
            <p:nvPr/>
          </p:nvSpPr>
          <p:spPr>
            <a:xfrm rot="19634102">
              <a:off x="2550482" y="4032082"/>
              <a:ext cx="655006" cy="1103403"/>
            </a:xfrm>
            <a:prstGeom prst="rect">
              <a:avLst/>
            </a:prstGeom>
            <a:solidFill>
              <a:schemeClr val="bg1">
                <a:lumMod val="9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Rectangle 31">
              <a:extLst>
                <a:ext uri="{FF2B5EF4-FFF2-40B4-BE49-F238E27FC236}">
                  <a16:creationId xmlns:a16="http://schemas.microsoft.com/office/drawing/2014/main" id="{5ED998D4-BD92-4B63-8476-3791AD5E8E60}"/>
                </a:ext>
              </a:extLst>
            </p:cNvPr>
            <p:cNvSpPr/>
            <p:nvPr/>
          </p:nvSpPr>
          <p:spPr>
            <a:xfrm>
              <a:off x="468923" y="3420493"/>
              <a:ext cx="2793866" cy="1077218"/>
            </a:xfrm>
            <a:prstGeom prst="rect">
              <a:avLst/>
            </a:prstGeom>
          </p:spPr>
          <p:txBody>
            <a:bodyPr wrap="square">
              <a:spAutoFit/>
            </a:bodyPr>
            <a:lstStyle/>
            <a:p>
              <a:pPr lvl="1" algn="ctr"/>
              <a:r>
                <a:rPr lang="fr-FR" sz="1200" b="1" dirty="0">
                  <a:solidFill>
                    <a:srgbClr val="BA0F7D"/>
                  </a:solidFill>
                </a:rPr>
                <a:t>Être Référents Jeunes  </a:t>
              </a:r>
            </a:p>
            <a:p>
              <a:pPr lvl="1" algn="ctr"/>
              <a:endParaRPr lang="fr-FR" sz="400" dirty="0">
                <a:solidFill>
                  <a:schemeClr val="tx1">
                    <a:lumMod val="75000"/>
                    <a:lumOff val="25000"/>
                  </a:schemeClr>
                </a:solidFill>
              </a:endParaRPr>
            </a:p>
            <a:p>
              <a:pPr lvl="1" algn="ctr"/>
              <a:r>
                <a:rPr lang="fr-FR" sz="1200" dirty="0">
                  <a:solidFill>
                    <a:schemeClr val="tx1">
                      <a:lumMod val="75000"/>
                      <a:lumOff val="25000"/>
                    </a:schemeClr>
                  </a:solidFill>
                </a:rPr>
                <a:t>Ils maitrisent le marché des jeunes : offres, dispositifs mis en place et sont les référents Jeunes du réseau commercial. </a:t>
              </a:r>
            </a:p>
          </p:txBody>
        </p:sp>
      </p:grpSp>
      <p:pic>
        <p:nvPicPr>
          <p:cNvPr id="38" name="Image 37">
            <a:extLst>
              <a:ext uri="{FF2B5EF4-FFF2-40B4-BE49-F238E27FC236}">
                <a16:creationId xmlns:a16="http://schemas.microsoft.com/office/drawing/2014/main" id="{C1986186-2AC1-4503-A3F8-C2BB8EB20131}"/>
              </a:ext>
            </a:extLst>
          </p:cNvPr>
          <p:cNvPicPr>
            <a:picLocks noChangeAspect="1"/>
          </p:cNvPicPr>
          <p:nvPr/>
        </p:nvPicPr>
        <p:blipFill rotWithShape="1">
          <a:blip r:embed="rId14" cstate="email">
            <a:extLst>
              <a:ext uri="{BEBA8EAE-BF5A-486C-A8C5-ECC9F3942E4B}">
                <a14:imgProps xmlns:a14="http://schemas.microsoft.com/office/drawing/2010/main">
                  <a14:imgLayer r:embed="rId15">
                    <a14:imgEffect>
                      <a14:backgroundRemoval t="5063" b="95728" l="3601" r="89918">
                        <a14:foregroundMark x1="3601" y1="6013" x2="52675" y2="12500"/>
                        <a14:foregroundMark x1="74588" y1="32753" x2="73457" y2="47943"/>
                        <a14:foregroundMark x1="71811" y1="95095" x2="73045" y2="88924"/>
                        <a14:foregroundMark x1="85494" y1="95570" x2="80350" y2="95886"/>
                        <a14:foregroundMark x1="79630" y1="33544" x2="77984" y2="52532"/>
                        <a14:foregroundMark x1="79630" y1="8228" x2="79630" y2="8228"/>
                        <a14:foregroundMark x1="83539" y1="9810" x2="83539" y2="9810"/>
                        <a14:foregroundMark x1="85288" y1="17880" x2="85288" y2="17880"/>
                        <a14:foregroundMark x1="54012" y1="5063" x2="13272" y2="5538"/>
                        <a14:foregroundMark x1="31893" y1="12025" x2="4835" y2="11076"/>
                      </a14:backgroundRemoval>
                    </a14:imgEffect>
                  </a14:imgLayer>
                </a14:imgProps>
              </a:ext>
              <a:ext uri="{28A0092B-C50C-407E-A947-70E740481C1C}">
                <a14:useLocalDpi xmlns:a14="http://schemas.microsoft.com/office/drawing/2010/main"/>
              </a:ext>
            </a:extLst>
          </a:blip>
          <a:srcRect l="64840"/>
          <a:stretch/>
        </p:blipFill>
        <p:spPr>
          <a:xfrm>
            <a:off x="10024452" y="1184147"/>
            <a:ext cx="1377377" cy="2547161"/>
          </a:xfrm>
          <a:prstGeom prst="rect">
            <a:avLst/>
          </a:prstGeom>
        </p:spPr>
      </p:pic>
      <p:grpSp>
        <p:nvGrpSpPr>
          <p:cNvPr id="40" name="Groupe 39">
            <a:extLst>
              <a:ext uri="{FF2B5EF4-FFF2-40B4-BE49-F238E27FC236}">
                <a16:creationId xmlns:a16="http://schemas.microsoft.com/office/drawing/2014/main" id="{4F3C7454-75D2-4F7A-8643-10279BED3C0D}"/>
              </a:ext>
            </a:extLst>
          </p:cNvPr>
          <p:cNvGrpSpPr/>
          <p:nvPr/>
        </p:nvGrpSpPr>
        <p:grpSpPr>
          <a:xfrm>
            <a:off x="8844558" y="3609528"/>
            <a:ext cx="2728852" cy="2228483"/>
            <a:chOff x="4128972" y="3428998"/>
            <a:chExt cx="2711082" cy="2228484"/>
          </a:xfrm>
        </p:grpSpPr>
        <p:sp>
          <p:nvSpPr>
            <p:cNvPr id="41" name="Rectangle 40">
              <a:extLst>
                <a:ext uri="{FF2B5EF4-FFF2-40B4-BE49-F238E27FC236}">
                  <a16:creationId xmlns:a16="http://schemas.microsoft.com/office/drawing/2014/main" id="{05ADB0D5-90B2-4071-BDF0-AF3355EA9237}"/>
                </a:ext>
              </a:extLst>
            </p:cNvPr>
            <p:cNvSpPr/>
            <p:nvPr/>
          </p:nvSpPr>
          <p:spPr>
            <a:xfrm>
              <a:off x="4577517" y="3428999"/>
              <a:ext cx="2262537" cy="2228483"/>
            </a:xfrm>
            <a:custGeom>
              <a:avLst/>
              <a:gdLst>
                <a:gd name="connsiteX0" fmla="*/ 0 w 2262537"/>
                <a:gd name="connsiteY0" fmla="*/ 0 h 2228483"/>
                <a:gd name="connsiteX1" fmla="*/ 2262537 w 2262537"/>
                <a:gd name="connsiteY1" fmla="*/ 0 h 2228483"/>
                <a:gd name="connsiteX2" fmla="*/ 2262537 w 2262537"/>
                <a:gd name="connsiteY2" fmla="*/ 2228483 h 2228483"/>
                <a:gd name="connsiteX3" fmla="*/ 0 w 2262537"/>
                <a:gd name="connsiteY3" fmla="*/ 2228483 h 2228483"/>
                <a:gd name="connsiteX4" fmla="*/ 0 w 2262537"/>
                <a:gd name="connsiteY4" fmla="*/ 0 h 2228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2537" h="2228483" fill="none" extrusionOk="0">
                  <a:moveTo>
                    <a:pt x="0" y="0"/>
                  </a:moveTo>
                  <a:cubicBezTo>
                    <a:pt x="618725" y="65071"/>
                    <a:pt x="1189308" y="-31184"/>
                    <a:pt x="2262537" y="0"/>
                  </a:cubicBezTo>
                  <a:cubicBezTo>
                    <a:pt x="2094304" y="986670"/>
                    <a:pt x="2361913" y="1905942"/>
                    <a:pt x="2262537" y="2228483"/>
                  </a:cubicBezTo>
                  <a:cubicBezTo>
                    <a:pt x="1962172" y="2228285"/>
                    <a:pt x="918898" y="2137676"/>
                    <a:pt x="0" y="2228483"/>
                  </a:cubicBezTo>
                  <a:cubicBezTo>
                    <a:pt x="-6577" y="1382300"/>
                    <a:pt x="-44153" y="533977"/>
                    <a:pt x="0" y="0"/>
                  </a:cubicBezTo>
                  <a:close/>
                </a:path>
                <a:path w="2262537" h="2228483" stroke="0" extrusionOk="0">
                  <a:moveTo>
                    <a:pt x="0" y="0"/>
                  </a:moveTo>
                  <a:cubicBezTo>
                    <a:pt x="329600" y="25808"/>
                    <a:pt x="1343601" y="81292"/>
                    <a:pt x="2262537" y="0"/>
                  </a:cubicBezTo>
                  <a:cubicBezTo>
                    <a:pt x="2143971" y="864422"/>
                    <a:pt x="2322046" y="1879060"/>
                    <a:pt x="2262537" y="2228483"/>
                  </a:cubicBezTo>
                  <a:cubicBezTo>
                    <a:pt x="1457817" y="2365634"/>
                    <a:pt x="1049516" y="2116732"/>
                    <a:pt x="0" y="2228483"/>
                  </a:cubicBezTo>
                  <a:cubicBezTo>
                    <a:pt x="-56859" y="1805732"/>
                    <a:pt x="-52007" y="697621"/>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135945541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B8F163AC-0AFA-48D4-B54D-84C37C33A2B0}"/>
                </a:ext>
              </a:extLst>
            </p:cNvPr>
            <p:cNvSpPr/>
            <p:nvPr/>
          </p:nvSpPr>
          <p:spPr>
            <a:xfrm>
              <a:off x="4128972" y="3428998"/>
              <a:ext cx="2617174" cy="1261885"/>
            </a:xfrm>
            <a:prstGeom prst="rect">
              <a:avLst/>
            </a:prstGeom>
          </p:spPr>
          <p:txBody>
            <a:bodyPr wrap="square">
              <a:spAutoFit/>
            </a:bodyPr>
            <a:lstStyle/>
            <a:p>
              <a:pPr lvl="1" algn="ctr"/>
              <a:r>
                <a:rPr lang="fr-FR" sz="1200" b="1" dirty="0">
                  <a:solidFill>
                    <a:srgbClr val="0D50AF"/>
                  </a:solidFill>
                </a:rPr>
                <a:t>Être </a:t>
              </a:r>
              <a:r>
                <a:rPr lang="fr-FR" sz="1200" b="1" dirty="0" err="1">
                  <a:solidFill>
                    <a:srgbClr val="0D50AF"/>
                  </a:solidFill>
                </a:rPr>
                <a:t>Coopteurs</a:t>
              </a:r>
              <a:r>
                <a:rPr lang="fr-FR" sz="1200" b="1" dirty="0">
                  <a:solidFill>
                    <a:srgbClr val="0D50AF"/>
                  </a:solidFill>
                </a:rPr>
                <a:t>  </a:t>
              </a:r>
            </a:p>
            <a:p>
              <a:pPr lvl="1" algn="ctr"/>
              <a:endParaRPr lang="fr-FR" sz="400" dirty="0">
                <a:solidFill>
                  <a:schemeClr val="tx1">
                    <a:lumMod val="75000"/>
                    <a:lumOff val="25000"/>
                  </a:schemeClr>
                </a:solidFill>
              </a:endParaRPr>
            </a:p>
            <a:p>
              <a:pPr lvl="1" algn="ctr"/>
              <a:r>
                <a:rPr lang="fr-FR" sz="1200" dirty="0">
                  <a:solidFill>
                    <a:schemeClr val="tx1">
                      <a:lumMod val="75000"/>
                      <a:lumOff val="25000"/>
                    </a:schemeClr>
                  </a:solidFill>
                </a:rPr>
                <a:t>Ils sont également en charge de promouvoir la CEGEE en tant qu’employeur auprès des jeunes. </a:t>
              </a:r>
            </a:p>
            <a:p>
              <a:r>
                <a:rPr lang="fr-FR" sz="1200" dirty="0">
                  <a:solidFill>
                    <a:schemeClr val="tx1">
                      <a:lumMod val="75000"/>
                      <a:lumOff val="25000"/>
                    </a:schemeClr>
                  </a:solidFill>
                </a:rPr>
                <a:t> </a:t>
              </a:r>
            </a:p>
          </p:txBody>
        </p:sp>
      </p:grpSp>
      <p:pic>
        <p:nvPicPr>
          <p:cNvPr id="43" name="Image 42">
            <a:extLst>
              <a:ext uri="{FF2B5EF4-FFF2-40B4-BE49-F238E27FC236}">
                <a16:creationId xmlns:a16="http://schemas.microsoft.com/office/drawing/2014/main" id="{FBC0EFE0-B9C9-4AAD-BC37-0B24B5662F07}"/>
              </a:ext>
            </a:extLst>
          </p:cNvPr>
          <p:cNvPicPr>
            <a:picLocks noChangeAspect="1"/>
          </p:cNvPicPr>
          <p:nvPr/>
        </p:nvPicPr>
        <p:blipFill rotWithShape="1">
          <a:blip r:embed="rId16" cstate="email">
            <a:extLst>
              <a:ext uri="{BEBA8EAE-BF5A-486C-A8C5-ECC9F3942E4B}">
                <a14:imgProps xmlns:a14="http://schemas.microsoft.com/office/drawing/2010/main">
                  <a14:imgLayer r:embed="rId17">
                    <a14:imgEffect>
                      <a14:backgroundRemoval t="8780" b="94797" l="9361" r="89991">
                        <a14:foregroundMark x1="50788" y1="17724" x2="70158" y2="22276"/>
                        <a14:foregroundMark x1="70158" y1="22276" x2="64690" y2="20163"/>
                        <a14:foregroundMark x1="64690" y1="20163" x2="53475" y2="23415"/>
                        <a14:foregroundMark x1="53475" y1="23415" x2="58017" y2="21138"/>
                        <a14:foregroundMark x1="58017" y1="21138" x2="66821" y2="22276"/>
                        <a14:foregroundMark x1="53753" y1="28455" x2="63763" y2="28780"/>
                        <a14:foregroundMark x1="63763" y1="28780" x2="69323" y2="28618"/>
                        <a14:foregroundMark x1="69323" y1="28618" x2="64782" y2="33333"/>
                        <a14:foregroundMark x1="64782" y1="33333" x2="54866" y2="33333"/>
                        <a14:foregroundMark x1="54866" y1="33333" x2="65987" y2="30569"/>
                        <a14:foregroundMark x1="65987" y1="30569" x2="70899" y2="30732"/>
                        <a14:foregroundMark x1="70899" y1="30732" x2="72104" y2="31707"/>
                        <a14:foregroundMark x1="35589" y1="19024" x2="38925" y2="39512"/>
                        <a14:foregroundMark x1="40964" y1="26179" x2="40964" y2="26179"/>
                        <a14:foregroundMark x1="43837" y1="63415" x2="43281" y2="55285"/>
                        <a14:foregroundMark x1="43281" y1="55285" x2="43652" y2="53984"/>
                        <a14:foregroundMark x1="31233" y1="63252" x2="32901" y2="57398"/>
                        <a14:foregroundMark x1="35218" y1="94959" x2="36515" y2="89106"/>
                        <a14:foregroundMark x1="40408" y1="94959" x2="41798" y2="89919"/>
                        <a14:foregroundMark x1="23262" y1="94634" x2="20575" y2="92520"/>
                        <a14:foregroundMark x1="19555" y1="94472" x2="17238" y2="91707"/>
                        <a14:foregroundMark x1="18258" y1="68618" x2="18165" y2="92033"/>
                        <a14:foregroundMark x1="23540" y1="66667" x2="17609" y2="66667"/>
                        <a14:foregroundMark x1="22150" y1="20813" x2="19277" y2="21301"/>
                        <a14:foregroundMark x1="17887" y1="24390" x2="16775" y2="25366"/>
                        <a14:foregroundMark x1="20019" y1="33171" x2="19370" y2="38211"/>
                        <a14:foregroundMark x1="24652" y1="55122" x2="24282" y2="38049"/>
                        <a14:foregroundMark x1="14458" y1="38699" x2="19370" y2="35610"/>
                        <a14:foregroundMark x1="14829" y1="50569" x2="12882" y2="42927"/>
                        <a14:foregroundMark x1="12882" y1="42927" x2="14736" y2="39024"/>
                        <a14:foregroundMark x1="16589" y1="36098" x2="12975" y2="42114"/>
                        <a14:foregroundMark x1="12975" y1="42114" x2="13994" y2="49431"/>
                        <a14:foregroundMark x1="37071" y1="34309" x2="34847" y2="40000"/>
                        <a14:foregroundMark x1="32067" y1="56911" x2="31789" y2="60813"/>
                        <a14:foregroundMark x1="33086" y1="57724" x2="32530" y2="60976"/>
                        <a14:foregroundMark x1="84708" y1="86504" x2="79518" y2="86992"/>
                        <a14:foregroundMark x1="79518" y1="86992" x2="75162" y2="83740"/>
                        <a14:foregroundMark x1="75162" y1="83740" x2="74328" y2="66829"/>
                        <a14:foregroundMark x1="74328" y1="66829" x2="77665" y2="60325"/>
                        <a14:foregroundMark x1="77665" y1="60325" x2="82576" y2="60163"/>
                        <a14:foregroundMark x1="82576" y1="60163" x2="84708" y2="67480"/>
                        <a14:foregroundMark x1="84708" y1="67480" x2="84523" y2="85203"/>
                        <a14:foregroundMark x1="84523" y1="85203" x2="83781" y2="85366"/>
                        <a14:foregroundMark x1="75255" y1="60976" x2="62465" y2="60813"/>
                        <a14:foregroundMark x1="70343" y1="44553" x2="75811" y2="49431"/>
                        <a14:foregroundMark x1="75811" y1="49431" x2="78684" y2="54309"/>
                        <a14:foregroundMark x1="57461" y1="44878" x2="55792" y2="46341"/>
                        <a14:foregroundMark x1="58202" y1="48130" x2="55607" y2="48130"/>
                        <a14:foregroundMark x1="57183" y1="46992" x2="56812" y2="56585"/>
                        <a14:foregroundMark x1="59314" y1="60976" x2="52549" y2="60976"/>
                        <a14:foregroundMark x1="20482" y1="74797" x2="20482" y2="74797"/>
                        <a14:foregroundMark x1="19092" y1="73496" x2="19092" y2="73496"/>
                        <a14:foregroundMark x1="15570" y1="68293" x2="15570" y2="68293"/>
                        <a14:foregroundMark x1="13809" y1="65203" x2="13809" y2="65203"/>
                        <a14:foregroundMark x1="12419" y1="62439" x2="12419" y2="62439"/>
                        <a14:foregroundMark x1="11399" y1="58699" x2="11399" y2="58699"/>
                        <a14:foregroundMark x1="10751" y1="55447" x2="10751" y2="55447"/>
                        <a14:foregroundMark x1="9917" y1="51545" x2="9917" y2="51545"/>
                        <a14:foregroundMark x1="9546" y1="47480" x2="9546" y2="47480"/>
                        <a14:foregroundMark x1="9453" y1="44065" x2="9453" y2="44065"/>
                        <a14:foregroundMark x1="9546" y1="40650" x2="9546" y2="40650"/>
                        <a14:foregroundMark x1="9824" y1="36748" x2="9824" y2="36748"/>
                        <a14:foregroundMark x1="10473" y1="32358" x2="10473" y2="32358"/>
                        <a14:foregroundMark x1="11214" y1="29106" x2="11214" y2="29106"/>
                        <a14:foregroundMark x1="12141" y1="25528" x2="12141" y2="25528"/>
                        <a14:foregroundMark x1="13531" y1="21951" x2="13531" y2="21951"/>
                        <a14:foregroundMark x1="15014" y1="19187" x2="15014" y2="19187"/>
                        <a14:foregroundMark x1="16311" y1="17236" x2="16311" y2="17236"/>
                        <a14:foregroundMark x1="18258" y1="14146" x2="18258" y2="14146"/>
                        <a14:foregroundMark x1="20389" y1="12358" x2="20389" y2="12358"/>
                        <a14:foregroundMark x1="21965" y1="11220" x2="21965" y2="11220"/>
                        <a14:foregroundMark x1="24652" y1="9268" x2="24652" y2="9268"/>
                        <a14:foregroundMark x1="26321" y1="8780" x2="26321" y2="8780"/>
                        <a14:foregroundMark x1="28638" y1="8780" x2="28638" y2="8780"/>
                        <a14:foregroundMark x1="30769" y1="8780" x2="30769" y2="8780"/>
                        <a14:foregroundMark x1="33272" y1="8943" x2="33272" y2="8943"/>
                        <a14:foregroundMark x1="35218" y1="9431" x2="35218" y2="9431"/>
                        <a14:foregroundMark x1="37071" y1="10894" x2="37071" y2="10894"/>
                        <a14:foregroundMark x1="39110" y1="13008" x2="39110" y2="13008"/>
                        <a14:foregroundMark x1="41057" y1="14959" x2="41057" y2="14959"/>
                        <a14:foregroundMark x1="42725" y1="17236" x2="42725" y2="17236"/>
                        <a14:foregroundMark x1="44115" y1="20650" x2="44115" y2="20650"/>
                        <a14:foregroundMark x1="45690" y1="22602" x2="45690" y2="22602"/>
                        <a14:foregroundMark x1="46988" y1="26504" x2="46988" y2="26504"/>
                        <a14:foregroundMark x1="47729" y1="29106" x2="47729" y2="29106"/>
                        <a14:foregroundMark x1="48378" y1="33333" x2="48378" y2="33333"/>
                        <a14:foregroundMark x1="49212" y1="36911" x2="49212" y2="36911"/>
                        <a14:foregroundMark x1="49490" y1="40813" x2="49490" y2="40813"/>
                        <a14:foregroundMark x1="49490" y1="44390" x2="49490" y2="44390"/>
                        <a14:foregroundMark x1="49027" y1="48943" x2="49027" y2="48943"/>
                        <a14:foregroundMark x1="48842" y1="52520" x2="48842" y2="52520"/>
                        <a14:foregroundMark x1="48100" y1="55935" x2="48100" y2="55935"/>
                        <a14:foregroundMark x1="47173" y1="59187" x2="47173" y2="59187"/>
                        <a14:foregroundMark x1="46247" y1="63252" x2="46247" y2="63252"/>
                        <a14:foregroundMark x1="44671" y1="66016" x2="44671" y2="66016"/>
                        <a14:foregroundMark x1="43188" y1="69106" x2="43188" y2="69106"/>
                        <a14:foregroundMark x1="41891" y1="71707" x2="41891" y2="71707"/>
                        <a14:foregroundMark x1="39388" y1="73659" x2="39388" y2="73659"/>
                        <a14:foregroundMark x1="37720" y1="75610" x2="37720" y2="75610"/>
                        <a14:foregroundMark x1="33642" y1="77886" x2="33642" y2="77886"/>
                        <a14:foregroundMark x1="31233" y1="78537" x2="31233" y2="78537"/>
                        <a14:foregroundMark x1="28916" y1="78699" x2="28916" y2="78699"/>
                        <a14:foregroundMark x1="27155" y1="78537" x2="27155" y2="78537"/>
                        <a14:foregroundMark x1="24838" y1="77561" x2="24838" y2="77561"/>
                        <a14:foregroundMark x1="23077" y1="76423" x2="23077" y2="76423"/>
                        <a14:foregroundMark x1="16960" y1="70894" x2="16960" y2="70894"/>
                        <a14:foregroundMark x1="35125" y1="39837" x2="33086" y2="58049"/>
                        <a14:foregroundMark x1="40964" y1="86992" x2="41149" y2="60650"/>
                        <a14:foregroundMark x1="63855" y1="86667" x2="63485" y2="70081"/>
                        <a14:foregroundMark x1="68026" y1="86829" x2="68026" y2="86829"/>
                        <a14:foregroundMark x1="68397" y1="84553" x2="68397" y2="84553"/>
                        <a14:foregroundMark x1="63855" y1="86829" x2="54032" y2="85691"/>
                        <a14:backgroundMark x1="16311" y1="43577" x2="16311" y2="43577"/>
                        <a14:backgroundMark x1="20297" y1="69919" x2="20853" y2="72846"/>
                        <a14:backgroundMark x1="20297" y1="76098" x2="19833" y2="87642"/>
                        <a14:backgroundMark x1="17146" y1="41951" x2="16404" y2="43415"/>
                      </a14:backgroundRemoval>
                    </a14:imgEffect>
                  </a14:imgLayer>
                </a14:imgProps>
              </a:ext>
              <a:ext uri="{28A0092B-C50C-407E-A947-70E740481C1C}">
                <a14:useLocalDpi xmlns:a14="http://schemas.microsoft.com/office/drawing/2010/main"/>
              </a:ext>
            </a:extLst>
          </a:blip>
          <a:srcRect r="49633"/>
          <a:stretch/>
        </p:blipFill>
        <p:spPr>
          <a:xfrm>
            <a:off x="9915455" y="4670149"/>
            <a:ext cx="915473" cy="1036002"/>
          </a:xfrm>
          <a:prstGeom prst="rect">
            <a:avLst/>
          </a:prstGeom>
        </p:spPr>
      </p:pic>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602377" y="464147"/>
            <a:ext cx="10073686" cy="720000"/>
          </a:xfrm>
        </p:spPr>
        <p:txBody>
          <a:bodyPr>
            <a:normAutofit/>
          </a:bodyPr>
          <a:lstStyle/>
          <a:p>
            <a:r>
              <a:rPr lang="fr-FR" dirty="0"/>
              <a:t>Les Ambassadeurs jeunes sont nommés par les Directeurs de Région et permettent de dynamiser le marché des jeunes au sein de chaque DR.</a:t>
            </a:r>
          </a:p>
        </p:txBody>
      </p:sp>
      <p:pic>
        <p:nvPicPr>
          <p:cNvPr id="31" name="Image 30">
            <a:extLst>
              <a:ext uri="{FF2B5EF4-FFF2-40B4-BE49-F238E27FC236}">
                <a16:creationId xmlns:a16="http://schemas.microsoft.com/office/drawing/2014/main" id="{572FD1B3-B99E-4181-A8E9-EEF8232320CA}"/>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94311" y="629707"/>
            <a:ext cx="894792" cy="473332"/>
          </a:xfrm>
          <a:prstGeom prst="rect">
            <a:avLst/>
          </a:prstGeom>
        </p:spPr>
      </p:pic>
      <p:grpSp>
        <p:nvGrpSpPr>
          <p:cNvPr id="53" name="Groupe 52">
            <a:extLst>
              <a:ext uri="{FF2B5EF4-FFF2-40B4-BE49-F238E27FC236}">
                <a16:creationId xmlns:a16="http://schemas.microsoft.com/office/drawing/2014/main" id="{DA26682A-69D0-413B-B74C-22AB9C816E9D}"/>
              </a:ext>
            </a:extLst>
          </p:cNvPr>
          <p:cNvGrpSpPr/>
          <p:nvPr/>
        </p:nvGrpSpPr>
        <p:grpSpPr>
          <a:xfrm>
            <a:off x="10872144" y="158144"/>
            <a:ext cx="1100148" cy="1285089"/>
            <a:chOff x="-2188878" y="1439576"/>
            <a:chExt cx="1100148" cy="1285089"/>
          </a:xfrm>
        </p:grpSpPr>
        <p:pic>
          <p:nvPicPr>
            <p:cNvPr id="54" name="Picture 4" descr="Splash aquarelle avec illustration mixte blanc, rouge, orange sur blanc. Vecteur gratuit">
              <a:extLst>
                <a:ext uri="{FF2B5EF4-FFF2-40B4-BE49-F238E27FC236}">
                  <a16:creationId xmlns:a16="http://schemas.microsoft.com/office/drawing/2014/main" id="{C18416F0-C53E-49D8-B63B-528A1E043765}"/>
                </a:ext>
              </a:extLst>
            </p:cNvPr>
            <p:cNvPicPr>
              <a:picLocks noChangeAspect="1" noChangeArrowheads="1"/>
            </p:cNvPicPr>
            <p:nvPr/>
          </p:nvPicPr>
          <p:blipFill rotWithShape="1">
            <a:blip r:embed="rId19">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55" name="Groupe 54">
              <a:extLst>
                <a:ext uri="{FF2B5EF4-FFF2-40B4-BE49-F238E27FC236}">
                  <a16:creationId xmlns:a16="http://schemas.microsoft.com/office/drawing/2014/main" id="{ACDF8D54-9ED1-4A33-80CF-88CD169B7315}"/>
                </a:ext>
              </a:extLst>
            </p:cNvPr>
            <p:cNvGrpSpPr/>
            <p:nvPr/>
          </p:nvGrpSpPr>
          <p:grpSpPr>
            <a:xfrm>
              <a:off x="-1980670" y="1805906"/>
              <a:ext cx="572484" cy="495254"/>
              <a:chOff x="11392866" y="540878"/>
              <a:chExt cx="572484" cy="495254"/>
            </a:xfrm>
          </p:grpSpPr>
          <p:pic>
            <p:nvPicPr>
              <p:cNvPr id="56" name="Image 55">
                <a:hlinkClick r:id="rId20" action="ppaction://hlinksldjump"/>
                <a:extLst>
                  <a:ext uri="{FF2B5EF4-FFF2-40B4-BE49-F238E27FC236}">
                    <a16:creationId xmlns:a16="http://schemas.microsoft.com/office/drawing/2014/main" id="{9B3CD5F9-4515-4A29-8681-73B38CCCE0B6}"/>
                  </a:ext>
                </a:extLst>
              </p:cNvPr>
              <p:cNvPicPr>
                <a:picLocks noChangeAspect="1"/>
              </p:cNvPicPr>
              <p:nvPr/>
            </p:nvPicPr>
            <p:blipFill>
              <a:blip r:embed="rId21">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57" name="Image 56">
                <a:hlinkClick r:id="rId20" action="ppaction://hlinksldjump"/>
                <a:extLst>
                  <a:ext uri="{FF2B5EF4-FFF2-40B4-BE49-F238E27FC236}">
                    <a16:creationId xmlns:a16="http://schemas.microsoft.com/office/drawing/2014/main" id="{1014DBFD-48B3-4CB9-AAC3-D51FEDDBBDEB}"/>
                  </a:ext>
                </a:extLst>
              </p:cNvPr>
              <p:cNvPicPr>
                <a:picLocks noChangeAspect="1"/>
              </p:cNvPicPr>
              <p:nvPr/>
            </p:nvPicPr>
            <p:blipFill>
              <a:blip r:embed="rId2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58" name="Rectangle : coins arrondis 57">
            <a:hlinkClick r:id="rId23" action="ppaction://hlinksldjump"/>
            <a:extLst>
              <a:ext uri="{FF2B5EF4-FFF2-40B4-BE49-F238E27FC236}">
                <a16:creationId xmlns:a16="http://schemas.microsoft.com/office/drawing/2014/main" id="{9997DAF4-8CF1-4EFF-ADA6-C75218EFDEC3}"/>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a:extLst>
              <a:ext uri="{FF2B5EF4-FFF2-40B4-BE49-F238E27FC236}">
                <a16:creationId xmlns:a16="http://schemas.microsoft.com/office/drawing/2014/main" id="{BE9B7BBF-5938-4D09-A3A9-9C6DBEB2DA4C}"/>
              </a:ext>
            </a:extLst>
          </p:cNvPr>
          <p:cNvSpPr>
            <a:spLocks noGrp="1"/>
          </p:cNvSpPr>
          <p:nvPr>
            <p:ph type="body" sz="quarter" idx="14"/>
          </p:nvPr>
        </p:nvSpPr>
        <p:spPr/>
        <p:txBody>
          <a:bodyPr/>
          <a:lstStyle/>
          <a:p>
            <a:endParaRPr lang="fr-FR"/>
          </a:p>
        </p:txBody>
      </p:sp>
      <p:sp>
        <p:nvSpPr>
          <p:cNvPr id="2" name="Rectangle 1">
            <a:extLst>
              <a:ext uri="{FF2B5EF4-FFF2-40B4-BE49-F238E27FC236}">
                <a16:creationId xmlns:a16="http://schemas.microsoft.com/office/drawing/2014/main" id="{6AEB3FF1-170C-41D5-9CEF-D870E9EBFE0F}"/>
              </a:ext>
            </a:extLst>
          </p:cNvPr>
          <p:cNvSpPr/>
          <p:nvPr/>
        </p:nvSpPr>
        <p:spPr>
          <a:xfrm>
            <a:off x="10775218" y="4676700"/>
            <a:ext cx="510610" cy="26464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1">
            <a:extLst>
              <a:ext uri="{FF2B5EF4-FFF2-40B4-BE49-F238E27FC236}">
                <a16:creationId xmlns:a16="http://schemas.microsoft.com/office/drawing/2014/main" id="{DAC51D4A-4F4F-ADAD-BC75-AEE4D7C49216}"/>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7" name="Image 6">
            <a:extLst>
              <a:ext uri="{FF2B5EF4-FFF2-40B4-BE49-F238E27FC236}">
                <a16:creationId xmlns:a16="http://schemas.microsoft.com/office/drawing/2014/main" id="{9029ED65-180C-368F-3A8A-B3E3CED96BE8}"/>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9964751" y="5087858"/>
            <a:ext cx="2218521" cy="1322321"/>
          </a:xfrm>
          <a:prstGeom prst="rect">
            <a:avLst/>
          </a:prstGeom>
        </p:spPr>
      </p:pic>
    </p:spTree>
    <p:extLst>
      <p:ext uri="{BB962C8B-B14F-4D97-AF65-F5344CB8AC3E}">
        <p14:creationId xmlns:p14="http://schemas.microsoft.com/office/powerpoint/2010/main" val="1521153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a:xfrm>
            <a:off x="1593669" y="464147"/>
            <a:ext cx="10263418" cy="720000"/>
          </a:xfrm>
        </p:spPr>
        <p:txBody>
          <a:bodyPr>
            <a:normAutofit/>
          </a:bodyPr>
          <a:lstStyle/>
          <a:p>
            <a:r>
              <a:rPr lang="fr-FR" dirty="0"/>
              <a:t>Si les Ambassadeurs Jeunes sont rattachés et drivés par les DR, ils           travaillent en transversalité avec le marketing &amp; le réseau commercial. </a:t>
            </a:r>
          </a:p>
        </p:txBody>
      </p:sp>
      <p:grpSp>
        <p:nvGrpSpPr>
          <p:cNvPr id="2052" name="Groupe 2051">
            <a:extLst>
              <a:ext uri="{FF2B5EF4-FFF2-40B4-BE49-F238E27FC236}">
                <a16:creationId xmlns:a16="http://schemas.microsoft.com/office/drawing/2014/main" id="{56E65C1E-B601-4A35-9678-4A7778F6EBA2}"/>
              </a:ext>
            </a:extLst>
          </p:cNvPr>
          <p:cNvGrpSpPr/>
          <p:nvPr/>
        </p:nvGrpSpPr>
        <p:grpSpPr>
          <a:xfrm>
            <a:off x="459325" y="2328173"/>
            <a:ext cx="5015384" cy="2605519"/>
            <a:chOff x="459325" y="2328173"/>
            <a:chExt cx="5015384" cy="2605519"/>
          </a:xfrm>
        </p:grpSpPr>
        <p:cxnSp>
          <p:nvCxnSpPr>
            <p:cNvPr id="9" name="Connecteur droit avec flèche 8">
              <a:extLst>
                <a:ext uri="{FF2B5EF4-FFF2-40B4-BE49-F238E27FC236}">
                  <a16:creationId xmlns:a16="http://schemas.microsoft.com/office/drawing/2014/main" id="{065D5B85-2434-48BA-A117-481F89E04EDC}"/>
                </a:ext>
              </a:extLst>
            </p:cNvPr>
            <p:cNvCxnSpPr>
              <a:cxnSpLocks/>
              <a:stCxn id="2058" idx="1"/>
            </p:cNvCxnSpPr>
            <p:nvPr/>
          </p:nvCxnSpPr>
          <p:spPr>
            <a:xfrm>
              <a:off x="1721786" y="3485864"/>
              <a:ext cx="1979357"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5" name="Groupe 14">
              <a:extLst>
                <a:ext uri="{FF2B5EF4-FFF2-40B4-BE49-F238E27FC236}">
                  <a16:creationId xmlns:a16="http://schemas.microsoft.com/office/drawing/2014/main" id="{488DAA03-3C25-4393-8BA5-E9F9FCDC72BB}"/>
                </a:ext>
              </a:extLst>
            </p:cNvPr>
            <p:cNvGrpSpPr/>
            <p:nvPr/>
          </p:nvGrpSpPr>
          <p:grpSpPr>
            <a:xfrm>
              <a:off x="459325" y="2328173"/>
              <a:ext cx="1443802" cy="2605519"/>
              <a:chOff x="695324" y="2014954"/>
              <a:chExt cx="1443802" cy="2605519"/>
            </a:xfrm>
          </p:grpSpPr>
          <p:sp>
            <p:nvSpPr>
              <p:cNvPr id="13" name="Rectangle 12">
                <a:extLst>
                  <a:ext uri="{FF2B5EF4-FFF2-40B4-BE49-F238E27FC236}">
                    <a16:creationId xmlns:a16="http://schemas.microsoft.com/office/drawing/2014/main" id="{8B4131A1-2A3B-44A2-84F8-99B5DF941053}"/>
                  </a:ext>
                </a:extLst>
              </p:cNvPr>
              <p:cNvSpPr/>
              <p:nvPr/>
            </p:nvSpPr>
            <p:spPr>
              <a:xfrm>
                <a:off x="876664" y="4159029"/>
                <a:ext cx="1262462" cy="461444"/>
              </a:xfrm>
              <a:custGeom>
                <a:avLst/>
                <a:gdLst>
                  <a:gd name="connsiteX0" fmla="*/ 0 w 1262462"/>
                  <a:gd name="connsiteY0" fmla="*/ 0 h 461444"/>
                  <a:gd name="connsiteX1" fmla="*/ 618606 w 1262462"/>
                  <a:gd name="connsiteY1" fmla="*/ 0 h 461444"/>
                  <a:gd name="connsiteX2" fmla="*/ 1262462 w 1262462"/>
                  <a:gd name="connsiteY2" fmla="*/ 0 h 461444"/>
                  <a:gd name="connsiteX3" fmla="*/ 1262462 w 1262462"/>
                  <a:gd name="connsiteY3" fmla="*/ 461444 h 461444"/>
                  <a:gd name="connsiteX4" fmla="*/ 656480 w 1262462"/>
                  <a:gd name="connsiteY4" fmla="*/ 461444 h 461444"/>
                  <a:gd name="connsiteX5" fmla="*/ 0 w 1262462"/>
                  <a:gd name="connsiteY5" fmla="*/ 461444 h 461444"/>
                  <a:gd name="connsiteX6" fmla="*/ 0 w 1262462"/>
                  <a:gd name="connsiteY6" fmla="*/ 0 h 46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2462" h="461444" fill="none" extrusionOk="0">
                    <a:moveTo>
                      <a:pt x="0" y="0"/>
                    </a:moveTo>
                    <a:cubicBezTo>
                      <a:pt x="167890" y="27745"/>
                      <a:pt x="454390" y="17497"/>
                      <a:pt x="618606" y="0"/>
                    </a:cubicBezTo>
                    <a:cubicBezTo>
                      <a:pt x="782822" y="-17497"/>
                      <a:pt x="1089032" y="-2955"/>
                      <a:pt x="1262462" y="0"/>
                    </a:cubicBezTo>
                    <a:cubicBezTo>
                      <a:pt x="1247347" y="144311"/>
                      <a:pt x="1270607" y="318896"/>
                      <a:pt x="1262462" y="461444"/>
                    </a:cubicBezTo>
                    <a:cubicBezTo>
                      <a:pt x="1127242" y="454833"/>
                      <a:pt x="926888" y="453997"/>
                      <a:pt x="656480" y="461444"/>
                    </a:cubicBezTo>
                    <a:cubicBezTo>
                      <a:pt x="386072" y="468891"/>
                      <a:pt x="150219" y="462764"/>
                      <a:pt x="0" y="461444"/>
                    </a:cubicBezTo>
                    <a:cubicBezTo>
                      <a:pt x="-947" y="313032"/>
                      <a:pt x="-8687" y="211566"/>
                      <a:pt x="0" y="0"/>
                    </a:cubicBezTo>
                    <a:close/>
                  </a:path>
                  <a:path w="1262462" h="461444" stroke="0" extrusionOk="0">
                    <a:moveTo>
                      <a:pt x="0" y="0"/>
                    </a:moveTo>
                    <a:cubicBezTo>
                      <a:pt x="188766" y="-4977"/>
                      <a:pt x="385475" y="28967"/>
                      <a:pt x="618606" y="0"/>
                    </a:cubicBezTo>
                    <a:cubicBezTo>
                      <a:pt x="851737" y="-28967"/>
                      <a:pt x="998426" y="10677"/>
                      <a:pt x="1262462" y="0"/>
                    </a:cubicBezTo>
                    <a:cubicBezTo>
                      <a:pt x="1269301" y="230108"/>
                      <a:pt x="1282839" y="244804"/>
                      <a:pt x="1262462" y="461444"/>
                    </a:cubicBezTo>
                    <a:cubicBezTo>
                      <a:pt x="1029786" y="435879"/>
                      <a:pt x="915230" y="461013"/>
                      <a:pt x="605982" y="461444"/>
                    </a:cubicBezTo>
                    <a:cubicBezTo>
                      <a:pt x="296734" y="461875"/>
                      <a:pt x="252965" y="478237"/>
                      <a:pt x="0" y="461444"/>
                    </a:cubicBezTo>
                    <a:cubicBezTo>
                      <a:pt x="16214" y="339388"/>
                      <a:pt x="4881" y="223025"/>
                      <a:pt x="0" y="0"/>
                    </a:cubicBezTo>
                    <a:close/>
                  </a:path>
                </a:pathLst>
              </a:custGeom>
              <a:solidFill>
                <a:srgbClr val="C60C78"/>
              </a:solidFill>
              <a:ln>
                <a:solidFill>
                  <a:schemeClr val="tx1"/>
                </a:solidFill>
                <a:extLst>
                  <a:ext uri="{C807C97D-BFC1-408E-A445-0C87EB9F89A2}">
                    <ask:lineSketchStyleProps xmlns:ask="http://schemas.microsoft.com/office/drawing/2018/sketchyshapes" sd="263472642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Directeur de Région</a:t>
                </a:r>
              </a:p>
            </p:txBody>
          </p:sp>
          <p:pic>
            <p:nvPicPr>
              <p:cNvPr id="2058" name="Picture 10" descr="Nouvelle illustration de concept d'employé Vecteur gratuit">
                <a:extLst>
                  <a:ext uri="{FF2B5EF4-FFF2-40B4-BE49-F238E27FC236}">
                    <a16:creationId xmlns:a16="http://schemas.microsoft.com/office/drawing/2014/main" id="{9CCE92CB-4CF1-4290-9A5E-0A19D7136D49}"/>
                  </a:ext>
                </a:extLst>
              </p:cNvPr>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l="66508"/>
              <a:stretch/>
            </p:blipFill>
            <p:spPr bwMode="auto">
              <a:xfrm flipH="1">
                <a:off x="695324" y="2014954"/>
                <a:ext cx="1262461" cy="231538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e 15">
              <a:extLst>
                <a:ext uri="{FF2B5EF4-FFF2-40B4-BE49-F238E27FC236}">
                  <a16:creationId xmlns:a16="http://schemas.microsoft.com/office/drawing/2014/main" id="{C9892B69-9FB1-41C4-9BB0-32C4F156D370}"/>
                </a:ext>
              </a:extLst>
            </p:cNvPr>
            <p:cNvGrpSpPr/>
            <p:nvPr/>
          </p:nvGrpSpPr>
          <p:grpSpPr>
            <a:xfrm>
              <a:off x="3383431" y="2501797"/>
              <a:ext cx="2091278" cy="2334015"/>
              <a:chOff x="4052013" y="2233064"/>
              <a:chExt cx="2091278" cy="2334015"/>
            </a:xfrm>
          </p:grpSpPr>
          <p:sp>
            <p:nvSpPr>
              <p:cNvPr id="31" name="Rectangle 30">
                <a:extLst>
                  <a:ext uri="{FF2B5EF4-FFF2-40B4-BE49-F238E27FC236}">
                    <a16:creationId xmlns:a16="http://schemas.microsoft.com/office/drawing/2014/main" id="{343236DF-F126-461B-B7B1-7129E35E92F9}"/>
                  </a:ext>
                </a:extLst>
              </p:cNvPr>
              <p:cNvSpPr/>
              <p:nvPr/>
            </p:nvSpPr>
            <p:spPr>
              <a:xfrm>
                <a:off x="4052013" y="4105635"/>
                <a:ext cx="2091278" cy="461444"/>
              </a:xfrm>
              <a:custGeom>
                <a:avLst/>
                <a:gdLst>
                  <a:gd name="connsiteX0" fmla="*/ 0 w 2091278"/>
                  <a:gd name="connsiteY0" fmla="*/ 0 h 461444"/>
                  <a:gd name="connsiteX1" fmla="*/ 738918 w 2091278"/>
                  <a:gd name="connsiteY1" fmla="*/ 0 h 461444"/>
                  <a:gd name="connsiteX2" fmla="*/ 1477836 w 2091278"/>
                  <a:gd name="connsiteY2" fmla="*/ 0 h 461444"/>
                  <a:gd name="connsiteX3" fmla="*/ 2091278 w 2091278"/>
                  <a:gd name="connsiteY3" fmla="*/ 0 h 461444"/>
                  <a:gd name="connsiteX4" fmla="*/ 2091278 w 2091278"/>
                  <a:gd name="connsiteY4" fmla="*/ 461444 h 461444"/>
                  <a:gd name="connsiteX5" fmla="*/ 1415098 w 2091278"/>
                  <a:gd name="connsiteY5" fmla="*/ 461444 h 461444"/>
                  <a:gd name="connsiteX6" fmla="*/ 718005 w 2091278"/>
                  <a:gd name="connsiteY6" fmla="*/ 461444 h 461444"/>
                  <a:gd name="connsiteX7" fmla="*/ 0 w 2091278"/>
                  <a:gd name="connsiteY7" fmla="*/ 461444 h 461444"/>
                  <a:gd name="connsiteX8" fmla="*/ 0 w 2091278"/>
                  <a:gd name="connsiteY8" fmla="*/ 0 h 46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1278" h="461444" fill="none" extrusionOk="0">
                    <a:moveTo>
                      <a:pt x="0" y="0"/>
                    </a:moveTo>
                    <a:cubicBezTo>
                      <a:pt x="194062" y="36463"/>
                      <a:pt x="520596" y="-2145"/>
                      <a:pt x="738918" y="0"/>
                    </a:cubicBezTo>
                    <a:cubicBezTo>
                      <a:pt x="957240" y="2145"/>
                      <a:pt x="1136021" y="30482"/>
                      <a:pt x="1477836" y="0"/>
                    </a:cubicBezTo>
                    <a:cubicBezTo>
                      <a:pt x="1819651" y="-30482"/>
                      <a:pt x="1926459" y="-11108"/>
                      <a:pt x="2091278" y="0"/>
                    </a:cubicBezTo>
                    <a:cubicBezTo>
                      <a:pt x="2105136" y="174193"/>
                      <a:pt x="2104372" y="358474"/>
                      <a:pt x="2091278" y="461444"/>
                    </a:cubicBezTo>
                    <a:cubicBezTo>
                      <a:pt x="1944242" y="436389"/>
                      <a:pt x="1566824" y="465326"/>
                      <a:pt x="1415098" y="461444"/>
                    </a:cubicBezTo>
                    <a:cubicBezTo>
                      <a:pt x="1263372" y="457562"/>
                      <a:pt x="933676" y="492733"/>
                      <a:pt x="718005" y="461444"/>
                    </a:cubicBezTo>
                    <a:cubicBezTo>
                      <a:pt x="502334" y="430155"/>
                      <a:pt x="352919" y="448394"/>
                      <a:pt x="0" y="461444"/>
                    </a:cubicBezTo>
                    <a:cubicBezTo>
                      <a:pt x="-15436" y="264714"/>
                      <a:pt x="9522" y="157319"/>
                      <a:pt x="0" y="0"/>
                    </a:cubicBezTo>
                    <a:close/>
                  </a:path>
                  <a:path w="2091278" h="461444" stroke="0" extrusionOk="0">
                    <a:moveTo>
                      <a:pt x="0" y="0"/>
                    </a:moveTo>
                    <a:cubicBezTo>
                      <a:pt x="336046" y="-7911"/>
                      <a:pt x="546350" y="8948"/>
                      <a:pt x="697093" y="0"/>
                    </a:cubicBezTo>
                    <a:cubicBezTo>
                      <a:pt x="847836" y="-8948"/>
                      <a:pt x="1251480" y="32933"/>
                      <a:pt x="1394185" y="0"/>
                    </a:cubicBezTo>
                    <a:cubicBezTo>
                      <a:pt x="1536890" y="-32933"/>
                      <a:pt x="1826631" y="-6554"/>
                      <a:pt x="2091278" y="0"/>
                    </a:cubicBezTo>
                    <a:cubicBezTo>
                      <a:pt x="2090552" y="135642"/>
                      <a:pt x="2108287" y="331710"/>
                      <a:pt x="2091278" y="461444"/>
                    </a:cubicBezTo>
                    <a:cubicBezTo>
                      <a:pt x="1881669" y="470887"/>
                      <a:pt x="1647248" y="438876"/>
                      <a:pt x="1415098" y="461444"/>
                    </a:cubicBezTo>
                    <a:cubicBezTo>
                      <a:pt x="1182948" y="484012"/>
                      <a:pt x="912376" y="431033"/>
                      <a:pt x="676180" y="461444"/>
                    </a:cubicBezTo>
                    <a:cubicBezTo>
                      <a:pt x="439984" y="491855"/>
                      <a:pt x="240113" y="492844"/>
                      <a:pt x="0" y="461444"/>
                    </a:cubicBezTo>
                    <a:cubicBezTo>
                      <a:pt x="-18885" y="257312"/>
                      <a:pt x="-13723" y="156697"/>
                      <a:pt x="0" y="0"/>
                    </a:cubicBezTo>
                    <a:close/>
                  </a:path>
                </a:pathLst>
              </a:custGeom>
              <a:solidFill>
                <a:srgbClr val="762091"/>
              </a:solidFill>
              <a:ln>
                <a:solidFill>
                  <a:schemeClr val="tx1"/>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Ambassadeur Jeunes</a:t>
                </a:r>
              </a:p>
            </p:txBody>
          </p:sp>
          <p:pic>
            <p:nvPicPr>
              <p:cNvPr id="2050" name="Picture 2" descr="Illustration de concept d'ambassadeur Vecteur gratuit">
                <a:extLst>
                  <a:ext uri="{FF2B5EF4-FFF2-40B4-BE49-F238E27FC236}">
                    <a16:creationId xmlns:a16="http://schemas.microsoft.com/office/drawing/2014/main" id="{78652EBE-5EA0-40AD-BFC1-12DB16B18D2C}"/>
                  </a:ext>
                </a:extLst>
              </p:cNvPr>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092047" y="2233064"/>
                <a:ext cx="1968131" cy="1968131"/>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Rectangle 28">
              <a:extLst>
                <a:ext uri="{FF2B5EF4-FFF2-40B4-BE49-F238E27FC236}">
                  <a16:creationId xmlns:a16="http://schemas.microsoft.com/office/drawing/2014/main" id="{44ABEDE5-EB67-46E4-AF73-7BC212B18D0E}"/>
                </a:ext>
              </a:extLst>
            </p:cNvPr>
            <p:cNvSpPr/>
            <p:nvPr/>
          </p:nvSpPr>
          <p:spPr>
            <a:xfrm>
              <a:off x="2022046" y="3234476"/>
              <a:ext cx="1378165" cy="502774"/>
            </a:xfrm>
            <a:custGeom>
              <a:avLst/>
              <a:gdLst>
                <a:gd name="connsiteX0" fmla="*/ 0 w 1378165"/>
                <a:gd name="connsiteY0" fmla="*/ 0 h 502774"/>
                <a:gd name="connsiteX1" fmla="*/ 1378165 w 1378165"/>
                <a:gd name="connsiteY1" fmla="*/ 0 h 502774"/>
                <a:gd name="connsiteX2" fmla="*/ 1378165 w 1378165"/>
                <a:gd name="connsiteY2" fmla="*/ 502774 h 502774"/>
                <a:gd name="connsiteX3" fmla="*/ 0 w 1378165"/>
                <a:gd name="connsiteY3" fmla="*/ 502774 h 502774"/>
                <a:gd name="connsiteX4" fmla="*/ 0 w 1378165"/>
                <a:gd name="connsiteY4" fmla="*/ 0 h 502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165" h="502774" fill="none" extrusionOk="0">
                  <a:moveTo>
                    <a:pt x="0" y="0"/>
                  </a:moveTo>
                  <a:cubicBezTo>
                    <a:pt x="421510" y="-99707"/>
                    <a:pt x="741861" y="-98745"/>
                    <a:pt x="1378165" y="0"/>
                  </a:cubicBezTo>
                  <a:cubicBezTo>
                    <a:pt x="1335614" y="242520"/>
                    <a:pt x="1337697" y="260743"/>
                    <a:pt x="1378165" y="502774"/>
                  </a:cubicBezTo>
                  <a:cubicBezTo>
                    <a:pt x="690272" y="456945"/>
                    <a:pt x="223230" y="572008"/>
                    <a:pt x="0" y="502774"/>
                  </a:cubicBezTo>
                  <a:cubicBezTo>
                    <a:pt x="13835" y="282334"/>
                    <a:pt x="-24665" y="169044"/>
                    <a:pt x="0" y="0"/>
                  </a:cubicBezTo>
                  <a:close/>
                </a:path>
                <a:path w="1378165" h="502774" stroke="0" extrusionOk="0">
                  <a:moveTo>
                    <a:pt x="0" y="0"/>
                  </a:moveTo>
                  <a:cubicBezTo>
                    <a:pt x="333893" y="40320"/>
                    <a:pt x="840083" y="29879"/>
                    <a:pt x="1378165" y="0"/>
                  </a:cubicBezTo>
                  <a:cubicBezTo>
                    <a:pt x="1371803" y="219521"/>
                    <a:pt x="1391376" y="371152"/>
                    <a:pt x="1378165" y="502774"/>
                  </a:cubicBezTo>
                  <a:cubicBezTo>
                    <a:pt x="853473" y="514328"/>
                    <a:pt x="480230" y="619298"/>
                    <a:pt x="0" y="502774"/>
                  </a:cubicBezTo>
                  <a:cubicBezTo>
                    <a:pt x="-2591" y="391546"/>
                    <a:pt x="-12280" y="145065"/>
                    <a:pt x="0" y="0"/>
                  </a:cubicBezTo>
                  <a:close/>
                </a:path>
              </a:pathLst>
            </a:custGeom>
            <a:solidFill>
              <a:schemeClr val="bg1">
                <a:lumMod val="85000"/>
              </a:schemeClr>
            </a:solidFill>
            <a:ln>
              <a:solidFill>
                <a:schemeClr val="tx1">
                  <a:lumMod val="75000"/>
                  <a:lumOff val="25000"/>
                </a:schemeClr>
              </a:solidFill>
              <a:extLst>
                <a:ext uri="{C807C97D-BFC1-408E-A445-0C87EB9F89A2}">
                  <ask:lineSketchStyleProps xmlns:ask="http://schemas.microsoft.com/office/drawing/2018/sketchyshapes" sd="130973992">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Nomme et pilote</a:t>
              </a:r>
            </a:p>
          </p:txBody>
        </p:sp>
      </p:grpSp>
      <p:grpSp>
        <p:nvGrpSpPr>
          <p:cNvPr id="28" name="Groupe 27">
            <a:extLst>
              <a:ext uri="{FF2B5EF4-FFF2-40B4-BE49-F238E27FC236}">
                <a16:creationId xmlns:a16="http://schemas.microsoft.com/office/drawing/2014/main" id="{E4AC2E38-C2E4-4BD4-942A-786605A813E5}"/>
              </a:ext>
            </a:extLst>
          </p:cNvPr>
          <p:cNvGrpSpPr/>
          <p:nvPr/>
        </p:nvGrpSpPr>
        <p:grpSpPr>
          <a:xfrm>
            <a:off x="5391596" y="1158929"/>
            <a:ext cx="4921801" cy="2326934"/>
            <a:chOff x="5391596" y="1158929"/>
            <a:chExt cx="4921801" cy="2326934"/>
          </a:xfrm>
        </p:grpSpPr>
        <p:grpSp>
          <p:nvGrpSpPr>
            <p:cNvPr id="18" name="Groupe 17">
              <a:extLst>
                <a:ext uri="{FF2B5EF4-FFF2-40B4-BE49-F238E27FC236}">
                  <a16:creationId xmlns:a16="http://schemas.microsoft.com/office/drawing/2014/main" id="{BB289EA5-1C17-47E9-B0BA-96FFE84CABC6}"/>
                </a:ext>
              </a:extLst>
            </p:cNvPr>
            <p:cNvGrpSpPr/>
            <p:nvPr/>
          </p:nvGrpSpPr>
          <p:grpSpPr>
            <a:xfrm>
              <a:off x="8789807" y="1158929"/>
              <a:ext cx="1523590" cy="1691372"/>
              <a:chOff x="8303718" y="2853381"/>
              <a:chExt cx="2091278" cy="2321576"/>
            </a:xfrm>
          </p:grpSpPr>
          <p:pic>
            <p:nvPicPr>
              <p:cNvPr id="2054" name="Picture 6" descr="Réinitialiser l'illustration du concept de mot de passe Vecteur gratuit">
                <a:extLst>
                  <a:ext uri="{FF2B5EF4-FFF2-40B4-BE49-F238E27FC236}">
                    <a16:creationId xmlns:a16="http://schemas.microsoft.com/office/drawing/2014/main" id="{3A73989E-D1C9-4B4A-B096-644ECDBC0864}"/>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1" r="39691"/>
              <a:stretch/>
            </p:blipFill>
            <p:spPr bwMode="auto">
              <a:xfrm>
                <a:off x="8476100" y="2853381"/>
                <a:ext cx="1781875" cy="1968132"/>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91648554-FE43-42BB-9879-4F7DFD3DFB5A}"/>
                  </a:ext>
                </a:extLst>
              </p:cNvPr>
              <p:cNvSpPr/>
              <p:nvPr/>
            </p:nvSpPr>
            <p:spPr>
              <a:xfrm>
                <a:off x="8303718" y="4713512"/>
                <a:ext cx="2091278" cy="461445"/>
              </a:xfrm>
              <a:custGeom>
                <a:avLst/>
                <a:gdLst>
                  <a:gd name="connsiteX0" fmla="*/ 0 w 2091278"/>
                  <a:gd name="connsiteY0" fmla="*/ 0 h 461445"/>
                  <a:gd name="connsiteX1" fmla="*/ 634354 w 2091278"/>
                  <a:gd name="connsiteY1" fmla="*/ 0 h 461445"/>
                  <a:gd name="connsiteX2" fmla="*/ 1352360 w 2091278"/>
                  <a:gd name="connsiteY2" fmla="*/ 0 h 461445"/>
                  <a:gd name="connsiteX3" fmla="*/ 2091278 w 2091278"/>
                  <a:gd name="connsiteY3" fmla="*/ 0 h 461445"/>
                  <a:gd name="connsiteX4" fmla="*/ 2091278 w 2091278"/>
                  <a:gd name="connsiteY4" fmla="*/ 461445 h 461445"/>
                  <a:gd name="connsiteX5" fmla="*/ 1352360 w 2091278"/>
                  <a:gd name="connsiteY5" fmla="*/ 461445 h 461445"/>
                  <a:gd name="connsiteX6" fmla="*/ 718005 w 2091278"/>
                  <a:gd name="connsiteY6" fmla="*/ 461445 h 461445"/>
                  <a:gd name="connsiteX7" fmla="*/ 0 w 2091278"/>
                  <a:gd name="connsiteY7" fmla="*/ 461445 h 461445"/>
                  <a:gd name="connsiteX8" fmla="*/ 0 w 2091278"/>
                  <a:gd name="connsiteY8" fmla="*/ 0 h 461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1278" h="461445" fill="none" extrusionOk="0">
                    <a:moveTo>
                      <a:pt x="0" y="0"/>
                    </a:moveTo>
                    <a:cubicBezTo>
                      <a:pt x="201527" y="-30860"/>
                      <a:pt x="430138" y="13217"/>
                      <a:pt x="634354" y="0"/>
                    </a:cubicBezTo>
                    <a:cubicBezTo>
                      <a:pt x="838570" y="-13217"/>
                      <a:pt x="1188734" y="7758"/>
                      <a:pt x="1352360" y="0"/>
                    </a:cubicBezTo>
                    <a:cubicBezTo>
                      <a:pt x="1515986" y="-7758"/>
                      <a:pt x="1899884" y="22481"/>
                      <a:pt x="2091278" y="0"/>
                    </a:cubicBezTo>
                    <a:cubicBezTo>
                      <a:pt x="2069302" y="208534"/>
                      <a:pt x="2096024" y="296123"/>
                      <a:pt x="2091278" y="461445"/>
                    </a:cubicBezTo>
                    <a:cubicBezTo>
                      <a:pt x="1742506" y="482220"/>
                      <a:pt x="1534495" y="427621"/>
                      <a:pt x="1352360" y="461445"/>
                    </a:cubicBezTo>
                    <a:cubicBezTo>
                      <a:pt x="1170225" y="495269"/>
                      <a:pt x="1024953" y="439629"/>
                      <a:pt x="718005" y="461445"/>
                    </a:cubicBezTo>
                    <a:cubicBezTo>
                      <a:pt x="411057" y="483261"/>
                      <a:pt x="277168" y="448860"/>
                      <a:pt x="0" y="461445"/>
                    </a:cubicBezTo>
                    <a:cubicBezTo>
                      <a:pt x="14264" y="278928"/>
                      <a:pt x="-2454" y="155526"/>
                      <a:pt x="0" y="0"/>
                    </a:cubicBezTo>
                    <a:close/>
                  </a:path>
                  <a:path w="2091278" h="461445" stroke="0" extrusionOk="0">
                    <a:moveTo>
                      <a:pt x="0" y="0"/>
                    </a:moveTo>
                    <a:cubicBezTo>
                      <a:pt x="215250" y="5261"/>
                      <a:pt x="336050" y="12298"/>
                      <a:pt x="655267" y="0"/>
                    </a:cubicBezTo>
                    <a:cubicBezTo>
                      <a:pt x="974484" y="-12298"/>
                      <a:pt x="1011618" y="-32368"/>
                      <a:pt x="1331447" y="0"/>
                    </a:cubicBezTo>
                    <a:cubicBezTo>
                      <a:pt x="1651276" y="32368"/>
                      <a:pt x="1889651" y="3715"/>
                      <a:pt x="2091278" y="0"/>
                    </a:cubicBezTo>
                    <a:cubicBezTo>
                      <a:pt x="2076502" y="115467"/>
                      <a:pt x="2114314" y="282325"/>
                      <a:pt x="2091278" y="461445"/>
                    </a:cubicBezTo>
                    <a:cubicBezTo>
                      <a:pt x="1918820" y="454590"/>
                      <a:pt x="1649884" y="494205"/>
                      <a:pt x="1373273" y="461445"/>
                    </a:cubicBezTo>
                    <a:cubicBezTo>
                      <a:pt x="1096663" y="428685"/>
                      <a:pt x="817080" y="446389"/>
                      <a:pt x="676180" y="461445"/>
                    </a:cubicBezTo>
                    <a:cubicBezTo>
                      <a:pt x="535280" y="476501"/>
                      <a:pt x="180590" y="429999"/>
                      <a:pt x="0" y="461445"/>
                    </a:cubicBezTo>
                    <a:cubicBezTo>
                      <a:pt x="1137" y="295916"/>
                      <a:pt x="-22132" y="183619"/>
                      <a:pt x="0" y="0"/>
                    </a:cubicBezTo>
                    <a:close/>
                  </a:path>
                </a:pathLst>
              </a:custGeom>
              <a:solidFill>
                <a:srgbClr val="8E1D90"/>
              </a:solidFill>
              <a:ln>
                <a:solidFill>
                  <a:schemeClr val="tx1"/>
                </a:solidFill>
                <a:extLst>
                  <a:ext uri="{C807C97D-BFC1-408E-A445-0C87EB9F89A2}">
                    <ask:lineSketchStyleProps xmlns:ask="http://schemas.microsoft.com/office/drawing/2018/sketchyshapes" sd="137078659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Marketing &amp; RH</a:t>
                </a:r>
              </a:p>
            </p:txBody>
          </p:sp>
        </p:grpSp>
        <p:cxnSp>
          <p:nvCxnSpPr>
            <p:cNvPr id="46" name="Connecteur droit avec flèche 45">
              <a:extLst>
                <a:ext uri="{FF2B5EF4-FFF2-40B4-BE49-F238E27FC236}">
                  <a16:creationId xmlns:a16="http://schemas.microsoft.com/office/drawing/2014/main" id="{7F6B8CB3-0EA9-42E3-BF64-1B56974A82A9}"/>
                </a:ext>
              </a:extLst>
            </p:cNvPr>
            <p:cNvCxnSpPr>
              <a:cxnSpLocks/>
              <a:stCxn id="2050" idx="3"/>
              <a:endCxn id="2054" idx="1"/>
            </p:cNvCxnSpPr>
            <p:nvPr/>
          </p:nvCxnSpPr>
          <p:spPr>
            <a:xfrm flipV="1">
              <a:off x="5391596" y="1875865"/>
              <a:ext cx="3523799" cy="1609998"/>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5B768CD3-6162-44D3-B24D-98D33D204905}"/>
                </a:ext>
              </a:extLst>
            </p:cNvPr>
            <p:cNvSpPr/>
            <p:nvPr/>
          </p:nvSpPr>
          <p:spPr>
            <a:xfrm>
              <a:off x="6384908" y="2527521"/>
              <a:ext cx="1378165" cy="502774"/>
            </a:xfrm>
            <a:custGeom>
              <a:avLst/>
              <a:gdLst>
                <a:gd name="connsiteX0" fmla="*/ 0 w 1378165"/>
                <a:gd name="connsiteY0" fmla="*/ 0 h 502774"/>
                <a:gd name="connsiteX1" fmla="*/ 1378165 w 1378165"/>
                <a:gd name="connsiteY1" fmla="*/ 0 h 502774"/>
                <a:gd name="connsiteX2" fmla="*/ 1378165 w 1378165"/>
                <a:gd name="connsiteY2" fmla="*/ 502774 h 502774"/>
                <a:gd name="connsiteX3" fmla="*/ 0 w 1378165"/>
                <a:gd name="connsiteY3" fmla="*/ 502774 h 502774"/>
                <a:gd name="connsiteX4" fmla="*/ 0 w 1378165"/>
                <a:gd name="connsiteY4" fmla="*/ 0 h 502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165" h="502774" fill="none" extrusionOk="0">
                  <a:moveTo>
                    <a:pt x="0" y="0"/>
                  </a:moveTo>
                  <a:cubicBezTo>
                    <a:pt x="183463" y="-74398"/>
                    <a:pt x="943870" y="25298"/>
                    <a:pt x="1378165" y="0"/>
                  </a:cubicBezTo>
                  <a:cubicBezTo>
                    <a:pt x="1386462" y="239178"/>
                    <a:pt x="1363060" y="389299"/>
                    <a:pt x="1378165" y="502774"/>
                  </a:cubicBezTo>
                  <a:cubicBezTo>
                    <a:pt x="1092886" y="465015"/>
                    <a:pt x="332458" y="500674"/>
                    <a:pt x="0" y="502774"/>
                  </a:cubicBezTo>
                  <a:cubicBezTo>
                    <a:pt x="-32170" y="283306"/>
                    <a:pt x="14388" y="206676"/>
                    <a:pt x="0" y="0"/>
                  </a:cubicBezTo>
                  <a:close/>
                </a:path>
                <a:path w="1378165" h="502774" stroke="0" extrusionOk="0">
                  <a:moveTo>
                    <a:pt x="0" y="0"/>
                  </a:moveTo>
                  <a:cubicBezTo>
                    <a:pt x="499489" y="-18154"/>
                    <a:pt x="1198322" y="-58310"/>
                    <a:pt x="1378165" y="0"/>
                  </a:cubicBezTo>
                  <a:cubicBezTo>
                    <a:pt x="1374578" y="154642"/>
                    <a:pt x="1335849" y="361847"/>
                    <a:pt x="1378165" y="502774"/>
                  </a:cubicBezTo>
                  <a:cubicBezTo>
                    <a:pt x="879252" y="573336"/>
                    <a:pt x="318746" y="615402"/>
                    <a:pt x="0" y="502774"/>
                  </a:cubicBezTo>
                  <a:cubicBezTo>
                    <a:pt x="33586" y="351433"/>
                    <a:pt x="-31119" y="61049"/>
                    <a:pt x="0" y="0"/>
                  </a:cubicBezTo>
                  <a:close/>
                </a:path>
              </a:pathLst>
            </a:custGeom>
            <a:solidFill>
              <a:schemeClr val="bg1">
                <a:lumMod val="85000"/>
              </a:schemeClr>
            </a:solidFill>
            <a:ln>
              <a:solidFill>
                <a:schemeClr val="tx1">
                  <a:lumMod val="75000"/>
                  <a:lumOff val="25000"/>
                </a:schemeClr>
              </a:solidFill>
              <a:extLst>
                <a:ext uri="{C807C97D-BFC1-408E-A445-0C87EB9F89A2}">
                  <ask:lineSketchStyleProps xmlns:ask="http://schemas.microsoft.com/office/drawing/2018/sketchyshapes" sd="4283384903">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Collabore en transversalité</a:t>
              </a:r>
            </a:p>
          </p:txBody>
        </p:sp>
      </p:grpSp>
      <p:grpSp>
        <p:nvGrpSpPr>
          <p:cNvPr id="2049" name="Groupe 2048">
            <a:extLst>
              <a:ext uri="{FF2B5EF4-FFF2-40B4-BE49-F238E27FC236}">
                <a16:creationId xmlns:a16="http://schemas.microsoft.com/office/drawing/2014/main" id="{3BBB9741-AB0D-4602-BF6E-77DF161ACEA3}"/>
              </a:ext>
            </a:extLst>
          </p:cNvPr>
          <p:cNvGrpSpPr/>
          <p:nvPr/>
        </p:nvGrpSpPr>
        <p:grpSpPr>
          <a:xfrm>
            <a:off x="5391596" y="3011319"/>
            <a:ext cx="5910165" cy="1697218"/>
            <a:chOff x="5391596" y="3011319"/>
            <a:chExt cx="5910165" cy="1697218"/>
          </a:xfrm>
        </p:grpSpPr>
        <p:grpSp>
          <p:nvGrpSpPr>
            <p:cNvPr id="19" name="Groupe 18">
              <a:extLst>
                <a:ext uri="{FF2B5EF4-FFF2-40B4-BE49-F238E27FC236}">
                  <a16:creationId xmlns:a16="http://schemas.microsoft.com/office/drawing/2014/main" id="{72717F4A-98A3-4C32-B356-A04A73752A74}"/>
                </a:ext>
              </a:extLst>
            </p:cNvPr>
            <p:cNvGrpSpPr/>
            <p:nvPr/>
          </p:nvGrpSpPr>
          <p:grpSpPr>
            <a:xfrm>
              <a:off x="9307661" y="3011319"/>
              <a:ext cx="1994100" cy="1697218"/>
              <a:chOff x="6453044" y="4512906"/>
              <a:chExt cx="2700335" cy="2298302"/>
            </a:xfrm>
          </p:grpSpPr>
          <p:sp>
            <p:nvSpPr>
              <p:cNvPr id="33" name="Rectangle 32">
                <a:extLst>
                  <a:ext uri="{FF2B5EF4-FFF2-40B4-BE49-F238E27FC236}">
                    <a16:creationId xmlns:a16="http://schemas.microsoft.com/office/drawing/2014/main" id="{8321A2FA-C2C3-435E-8C01-C7A60E257C51}"/>
                  </a:ext>
                </a:extLst>
              </p:cNvPr>
              <p:cNvSpPr/>
              <p:nvPr/>
            </p:nvSpPr>
            <p:spPr>
              <a:xfrm>
                <a:off x="6781159" y="6228144"/>
                <a:ext cx="2091277" cy="583064"/>
              </a:xfrm>
              <a:custGeom>
                <a:avLst/>
                <a:gdLst>
                  <a:gd name="connsiteX0" fmla="*/ 0 w 2091277"/>
                  <a:gd name="connsiteY0" fmla="*/ 0 h 583064"/>
                  <a:gd name="connsiteX1" fmla="*/ 697092 w 2091277"/>
                  <a:gd name="connsiteY1" fmla="*/ 0 h 583064"/>
                  <a:gd name="connsiteX2" fmla="*/ 1415097 w 2091277"/>
                  <a:gd name="connsiteY2" fmla="*/ 0 h 583064"/>
                  <a:gd name="connsiteX3" fmla="*/ 2091277 w 2091277"/>
                  <a:gd name="connsiteY3" fmla="*/ 0 h 583064"/>
                  <a:gd name="connsiteX4" fmla="*/ 2091277 w 2091277"/>
                  <a:gd name="connsiteY4" fmla="*/ 583064 h 583064"/>
                  <a:gd name="connsiteX5" fmla="*/ 1456923 w 2091277"/>
                  <a:gd name="connsiteY5" fmla="*/ 583064 h 583064"/>
                  <a:gd name="connsiteX6" fmla="*/ 822569 w 2091277"/>
                  <a:gd name="connsiteY6" fmla="*/ 583064 h 583064"/>
                  <a:gd name="connsiteX7" fmla="*/ 0 w 2091277"/>
                  <a:gd name="connsiteY7" fmla="*/ 583064 h 583064"/>
                  <a:gd name="connsiteX8" fmla="*/ 0 w 2091277"/>
                  <a:gd name="connsiteY8" fmla="*/ 0 h 58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1277" h="583064" fill="none" extrusionOk="0">
                    <a:moveTo>
                      <a:pt x="0" y="0"/>
                    </a:moveTo>
                    <a:cubicBezTo>
                      <a:pt x="303152" y="7491"/>
                      <a:pt x="504033" y="27232"/>
                      <a:pt x="697092" y="0"/>
                    </a:cubicBezTo>
                    <a:cubicBezTo>
                      <a:pt x="890151" y="-27232"/>
                      <a:pt x="1168755" y="17361"/>
                      <a:pt x="1415097" y="0"/>
                    </a:cubicBezTo>
                    <a:cubicBezTo>
                      <a:pt x="1661440" y="-17361"/>
                      <a:pt x="1776048" y="5715"/>
                      <a:pt x="2091277" y="0"/>
                    </a:cubicBezTo>
                    <a:cubicBezTo>
                      <a:pt x="2117158" y="118348"/>
                      <a:pt x="2092942" y="294628"/>
                      <a:pt x="2091277" y="583064"/>
                    </a:cubicBezTo>
                    <a:cubicBezTo>
                      <a:pt x="1800545" y="575076"/>
                      <a:pt x="1768276" y="595898"/>
                      <a:pt x="1456923" y="583064"/>
                    </a:cubicBezTo>
                    <a:cubicBezTo>
                      <a:pt x="1145570" y="570230"/>
                      <a:pt x="1083310" y="588285"/>
                      <a:pt x="822569" y="583064"/>
                    </a:cubicBezTo>
                    <a:cubicBezTo>
                      <a:pt x="561828" y="577843"/>
                      <a:pt x="290000" y="577093"/>
                      <a:pt x="0" y="583064"/>
                    </a:cubicBezTo>
                    <a:cubicBezTo>
                      <a:pt x="-25044" y="389509"/>
                      <a:pt x="12250" y="217821"/>
                      <a:pt x="0" y="0"/>
                    </a:cubicBezTo>
                    <a:close/>
                  </a:path>
                  <a:path w="2091277" h="583064" stroke="0" extrusionOk="0">
                    <a:moveTo>
                      <a:pt x="0" y="0"/>
                    </a:moveTo>
                    <a:cubicBezTo>
                      <a:pt x="131095" y="-13515"/>
                      <a:pt x="399288" y="-16404"/>
                      <a:pt x="634354" y="0"/>
                    </a:cubicBezTo>
                    <a:cubicBezTo>
                      <a:pt x="869420" y="16404"/>
                      <a:pt x="1171392" y="16816"/>
                      <a:pt x="1331446" y="0"/>
                    </a:cubicBezTo>
                    <a:cubicBezTo>
                      <a:pt x="1491500" y="-16816"/>
                      <a:pt x="1864923" y="-24047"/>
                      <a:pt x="2091277" y="0"/>
                    </a:cubicBezTo>
                    <a:cubicBezTo>
                      <a:pt x="2068894" y="188402"/>
                      <a:pt x="2071090" y="455459"/>
                      <a:pt x="2091277" y="583064"/>
                    </a:cubicBezTo>
                    <a:cubicBezTo>
                      <a:pt x="1813513" y="599156"/>
                      <a:pt x="1611532" y="605497"/>
                      <a:pt x="1352359" y="583064"/>
                    </a:cubicBezTo>
                    <a:cubicBezTo>
                      <a:pt x="1093186" y="560631"/>
                      <a:pt x="927100" y="573259"/>
                      <a:pt x="655267" y="583064"/>
                    </a:cubicBezTo>
                    <a:cubicBezTo>
                      <a:pt x="383434" y="592869"/>
                      <a:pt x="308557" y="612063"/>
                      <a:pt x="0" y="583064"/>
                    </a:cubicBezTo>
                    <a:cubicBezTo>
                      <a:pt x="-23316" y="442210"/>
                      <a:pt x="8739" y="180730"/>
                      <a:pt x="0" y="0"/>
                    </a:cubicBezTo>
                    <a:close/>
                  </a:path>
                </a:pathLst>
              </a:custGeom>
              <a:solidFill>
                <a:srgbClr val="0D50AF"/>
              </a:solidFill>
              <a:ln>
                <a:solidFill>
                  <a:schemeClr val="tx1"/>
                </a:solidFill>
                <a:extLst>
                  <a:ext uri="{C807C97D-BFC1-408E-A445-0C87EB9F89A2}">
                    <ask:lineSketchStyleProps xmlns:ask="http://schemas.microsoft.com/office/drawing/2018/sketchyshapes" sd="72672698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Réseau Commercial</a:t>
                </a:r>
              </a:p>
            </p:txBody>
          </p:sp>
          <p:pic>
            <p:nvPicPr>
              <p:cNvPr id="2060" name="Picture 12" descr="Illustration de concept de travail d'équipe Vecteur gratuit">
                <a:extLst>
                  <a:ext uri="{FF2B5EF4-FFF2-40B4-BE49-F238E27FC236}">
                    <a16:creationId xmlns:a16="http://schemas.microsoft.com/office/drawing/2014/main" id="{9A7DBDE4-CB8A-40B0-A5CC-70CBB8E666D1}"/>
                  </a:ext>
                </a:extLst>
              </p:cNvPr>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453044" y="4512906"/>
                <a:ext cx="2700335" cy="1798785"/>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42" name="Connecteur droit avec flèche 41">
              <a:extLst>
                <a:ext uri="{FF2B5EF4-FFF2-40B4-BE49-F238E27FC236}">
                  <a16:creationId xmlns:a16="http://schemas.microsoft.com/office/drawing/2014/main" id="{36536F7A-2B4F-403E-B97A-69070A096B6F}"/>
                </a:ext>
              </a:extLst>
            </p:cNvPr>
            <p:cNvCxnSpPr>
              <a:cxnSpLocks/>
              <a:stCxn id="2050" idx="3"/>
            </p:cNvCxnSpPr>
            <p:nvPr/>
          </p:nvCxnSpPr>
          <p:spPr>
            <a:xfrm>
              <a:off x="5391596" y="3485863"/>
              <a:ext cx="3996244" cy="45459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B4FFAF3C-7EEB-4FC2-A30D-32E6584469F0}"/>
                </a:ext>
              </a:extLst>
            </p:cNvPr>
            <p:cNvSpPr/>
            <p:nvPr/>
          </p:nvSpPr>
          <p:spPr>
            <a:xfrm>
              <a:off x="6380351" y="3404619"/>
              <a:ext cx="1378165" cy="502774"/>
            </a:xfrm>
            <a:custGeom>
              <a:avLst/>
              <a:gdLst>
                <a:gd name="connsiteX0" fmla="*/ 0 w 1378165"/>
                <a:gd name="connsiteY0" fmla="*/ 0 h 502774"/>
                <a:gd name="connsiteX1" fmla="*/ 1378165 w 1378165"/>
                <a:gd name="connsiteY1" fmla="*/ 0 h 502774"/>
                <a:gd name="connsiteX2" fmla="*/ 1378165 w 1378165"/>
                <a:gd name="connsiteY2" fmla="*/ 502774 h 502774"/>
                <a:gd name="connsiteX3" fmla="*/ 0 w 1378165"/>
                <a:gd name="connsiteY3" fmla="*/ 502774 h 502774"/>
                <a:gd name="connsiteX4" fmla="*/ 0 w 1378165"/>
                <a:gd name="connsiteY4" fmla="*/ 0 h 502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165" h="502774" fill="none" extrusionOk="0">
                  <a:moveTo>
                    <a:pt x="0" y="0"/>
                  </a:moveTo>
                  <a:cubicBezTo>
                    <a:pt x="409364" y="108353"/>
                    <a:pt x="917365" y="-63616"/>
                    <a:pt x="1378165" y="0"/>
                  </a:cubicBezTo>
                  <a:cubicBezTo>
                    <a:pt x="1374551" y="198768"/>
                    <a:pt x="1421446" y="403010"/>
                    <a:pt x="1378165" y="502774"/>
                  </a:cubicBezTo>
                  <a:cubicBezTo>
                    <a:pt x="703765" y="399820"/>
                    <a:pt x="390771" y="490050"/>
                    <a:pt x="0" y="502774"/>
                  </a:cubicBezTo>
                  <a:cubicBezTo>
                    <a:pt x="-33647" y="442730"/>
                    <a:pt x="9228" y="248998"/>
                    <a:pt x="0" y="0"/>
                  </a:cubicBezTo>
                  <a:close/>
                </a:path>
                <a:path w="1378165" h="502774" stroke="0" extrusionOk="0">
                  <a:moveTo>
                    <a:pt x="0" y="0"/>
                  </a:moveTo>
                  <a:cubicBezTo>
                    <a:pt x="315275" y="96232"/>
                    <a:pt x="808172" y="89784"/>
                    <a:pt x="1378165" y="0"/>
                  </a:cubicBezTo>
                  <a:cubicBezTo>
                    <a:pt x="1362287" y="88986"/>
                    <a:pt x="1343614" y="280964"/>
                    <a:pt x="1378165" y="502774"/>
                  </a:cubicBezTo>
                  <a:cubicBezTo>
                    <a:pt x="858646" y="472922"/>
                    <a:pt x="320821" y="544673"/>
                    <a:pt x="0" y="502774"/>
                  </a:cubicBezTo>
                  <a:cubicBezTo>
                    <a:pt x="27814" y="448426"/>
                    <a:pt x="-20826" y="89071"/>
                    <a:pt x="0" y="0"/>
                  </a:cubicBezTo>
                  <a:close/>
                </a:path>
              </a:pathLst>
            </a:custGeom>
            <a:solidFill>
              <a:schemeClr val="bg1">
                <a:lumMod val="85000"/>
              </a:schemeClr>
            </a:solidFill>
            <a:ln>
              <a:solidFill>
                <a:schemeClr val="tx1">
                  <a:lumMod val="75000"/>
                  <a:lumOff val="25000"/>
                </a:schemeClr>
              </a:solidFill>
              <a:extLst>
                <a:ext uri="{C807C97D-BFC1-408E-A445-0C87EB9F89A2}">
                  <ask:lineSketchStyleProps xmlns:ask="http://schemas.microsoft.com/office/drawing/2018/sketchyshapes" sd="3962704735">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Accompagne et dynamise</a:t>
              </a:r>
            </a:p>
          </p:txBody>
        </p:sp>
      </p:grpSp>
      <p:grpSp>
        <p:nvGrpSpPr>
          <p:cNvPr id="2051" name="Groupe 2050">
            <a:extLst>
              <a:ext uri="{FF2B5EF4-FFF2-40B4-BE49-F238E27FC236}">
                <a16:creationId xmlns:a16="http://schemas.microsoft.com/office/drawing/2014/main" id="{6FB41C6E-A421-409B-92A8-B1E9A8D0D7A3}"/>
              </a:ext>
            </a:extLst>
          </p:cNvPr>
          <p:cNvGrpSpPr/>
          <p:nvPr/>
        </p:nvGrpSpPr>
        <p:grpSpPr>
          <a:xfrm>
            <a:off x="5391596" y="3485863"/>
            <a:ext cx="4683795" cy="2803208"/>
            <a:chOff x="5391596" y="3485863"/>
            <a:chExt cx="4683795" cy="2803208"/>
          </a:xfrm>
        </p:grpSpPr>
        <p:sp>
          <p:nvSpPr>
            <p:cNvPr id="34" name="Rectangle 33">
              <a:extLst>
                <a:ext uri="{FF2B5EF4-FFF2-40B4-BE49-F238E27FC236}">
                  <a16:creationId xmlns:a16="http://schemas.microsoft.com/office/drawing/2014/main" id="{ECA7D1E3-DD43-47F1-A23D-9FA919B3D6B6}"/>
                </a:ext>
              </a:extLst>
            </p:cNvPr>
            <p:cNvSpPr/>
            <p:nvPr/>
          </p:nvSpPr>
          <p:spPr>
            <a:xfrm>
              <a:off x="8531058" y="5948311"/>
              <a:ext cx="1544333" cy="340760"/>
            </a:xfrm>
            <a:custGeom>
              <a:avLst/>
              <a:gdLst>
                <a:gd name="connsiteX0" fmla="*/ 0 w 1544333"/>
                <a:gd name="connsiteY0" fmla="*/ 0 h 340760"/>
                <a:gd name="connsiteX1" fmla="*/ 468448 w 1544333"/>
                <a:gd name="connsiteY1" fmla="*/ 0 h 340760"/>
                <a:gd name="connsiteX2" fmla="*/ 952339 w 1544333"/>
                <a:gd name="connsiteY2" fmla="*/ 0 h 340760"/>
                <a:gd name="connsiteX3" fmla="*/ 1544333 w 1544333"/>
                <a:gd name="connsiteY3" fmla="*/ 0 h 340760"/>
                <a:gd name="connsiteX4" fmla="*/ 1544333 w 1544333"/>
                <a:gd name="connsiteY4" fmla="*/ 340760 h 340760"/>
                <a:gd name="connsiteX5" fmla="*/ 1075885 w 1544333"/>
                <a:gd name="connsiteY5" fmla="*/ 340760 h 340760"/>
                <a:gd name="connsiteX6" fmla="*/ 530221 w 1544333"/>
                <a:gd name="connsiteY6" fmla="*/ 340760 h 340760"/>
                <a:gd name="connsiteX7" fmla="*/ 0 w 1544333"/>
                <a:gd name="connsiteY7" fmla="*/ 340760 h 340760"/>
                <a:gd name="connsiteX8" fmla="*/ 0 w 1544333"/>
                <a:gd name="connsiteY8" fmla="*/ 0 h 3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4333" h="340760" fill="none" extrusionOk="0">
                  <a:moveTo>
                    <a:pt x="0" y="0"/>
                  </a:moveTo>
                  <a:cubicBezTo>
                    <a:pt x="127284" y="-23048"/>
                    <a:pt x="299169" y="19776"/>
                    <a:pt x="468448" y="0"/>
                  </a:cubicBezTo>
                  <a:cubicBezTo>
                    <a:pt x="637727" y="-19776"/>
                    <a:pt x="731254" y="20666"/>
                    <a:pt x="952339" y="0"/>
                  </a:cubicBezTo>
                  <a:cubicBezTo>
                    <a:pt x="1173424" y="-20666"/>
                    <a:pt x="1263325" y="10605"/>
                    <a:pt x="1544333" y="0"/>
                  </a:cubicBezTo>
                  <a:cubicBezTo>
                    <a:pt x="1555190" y="161966"/>
                    <a:pt x="1529075" y="177354"/>
                    <a:pt x="1544333" y="340760"/>
                  </a:cubicBezTo>
                  <a:cubicBezTo>
                    <a:pt x="1440511" y="360139"/>
                    <a:pt x="1249418" y="326527"/>
                    <a:pt x="1075885" y="340760"/>
                  </a:cubicBezTo>
                  <a:cubicBezTo>
                    <a:pt x="902352" y="354993"/>
                    <a:pt x="661540" y="358226"/>
                    <a:pt x="530221" y="340760"/>
                  </a:cubicBezTo>
                  <a:cubicBezTo>
                    <a:pt x="398902" y="323294"/>
                    <a:pt x="142705" y="317895"/>
                    <a:pt x="0" y="340760"/>
                  </a:cubicBezTo>
                  <a:cubicBezTo>
                    <a:pt x="-12815" y="181065"/>
                    <a:pt x="-14524" y="89855"/>
                    <a:pt x="0" y="0"/>
                  </a:cubicBezTo>
                  <a:close/>
                </a:path>
                <a:path w="1544333" h="340760" stroke="0" extrusionOk="0">
                  <a:moveTo>
                    <a:pt x="0" y="0"/>
                  </a:moveTo>
                  <a:cubicBezTo>
                    <a:pt x="131741" y="-10660"/>
                    <a:pt x="270394" y="12032"/>
                    <a:pt x="514778" y="0"/>
                  </a:cubicBezTo>
                  <a:cubicBezTo>
                    <a:pt x="759162" y="-12032"/>
                    <a:pt x="913524" y="12844"/>
                    <a:pt x="1029555" y="0"/>
                  </a:cubicBezTo>
                  <a:cubicBezTo>
                    <a:pt x="1145586" y="-12844"/>
                    <a:pt x="1371622" y="-17363"/>
                    <a:pt x="1544333" y="0"/>
                  </a:cubicBezTo>
                  <a:cubicBezTo>
                    <a:pt x="1544506" y="92168"/>
                    <a:pt x="1554648" y="220951"/>
                    <a:pt x="1544333" y="340760"/>
                  </a:cubicBezTo>
                  <a:cubicBezTo>
                    <a:pt x="1393088" y="348645"/>
                    <a:pt x="1215733" y="357501"/>
                    <a:pt x="1060442" y="340760"/>
                  </a:cubicBezTo>
                  <a:cubicBezTo>
                    <a:pt x="905151" y="324019"/>
                    <a:pt x="667685" y="344229"/>
                    <a:pt x="530221" y="340760"/>
                  </a:cubicBezTo>
                  <a:cubicBezTo>
                    <a:pt x="392757" y="337291"/>
                    <a:pt x="214244" y="347635"/>
                    <a:pt x="0" y="340760"/>
                  </a:cubicBezTo>
                  <a:cubicBezTo>
                    <a:pt x="4344" y="229398"/>
                    <a:pt x="-12967" y="113889"/>
                    <a:pt x="0" y="0"/>
                  </a:cubicBezTo>
                  <a:close/>
                </a:path>
              </a:pathLst>
            </a:custGeom>
            <a:solidFill>
              <a:srgbClr val="063F9C"/>
            </a:solidFill>
            <a:ln>
              <a:solidFill>
                <a:schemeClr val="tx1"/>
              </a:solidFill>
              <a:extLst>
                <a:ext uri="{C807C97D-BFC1-408E-A445-0C87EB9F89A2}">
                  <ask:lineSketchStyleProps xmlns:ask="http://schemas.microsoft.com/office/drawing/2018/sketchyshapes" sd="199091528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Ecoles / BDE</a:t>
              </a:r>
            </a:p>
          </p:txBody>
        </p:sp>
        <p:cxnSp>
          <p:nvCxnSpPr>
            <p:cNvPr id="45" name="Connecteur droit avec flèche 44">
              <a:extLst>
                <a:ext uri="{FF2B5EF4-FFF2-40B4-BE49-F238E27FC236}">
                  <a16:creationId xmlns:a16="http://schemas.microsoft.com/office/drawing/2014/main" id="{968480D4-2C70-4B84-A0F4-CEF6F3E5DC36}"/>
                </a:ext>
              </a:extLst>
            </p:cNvPr>
            <p:cNvCxnSpPr>
              <a:cxnSpLocks/>
              <a:stCxn id="2050" idx="3"/>
              <a:endCxn id="1030" idx="1"/>
            </p:cNvCxnSpPr>
            <p:nvPr/>
          </p:nvCxnSpPr>
          <p:spPr>
            <a:xfrm>
              <a:off x="5391596" y="3485863"/>
              <a:ext cx="3245124" cy="188974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030" name="Picture 6" descr="Illustration de concept d'inspiration design Vecteur gratuit">
              <a:extLst>
                <a:ext uri="{FF2B5EF4-FFF2-40B4-BE49-F238E27FC236}">
                  <a16:creationId xmlns:a16="http://schemas.microsoft.com/office/drawing/2014/main" id="{414C323A-8666-442C-BC78-8B7DB538F1C7}"/>
                </a:ext>
              </a:extLst>
            </p:cNvPr>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636720" y="4744381"/>
              <a:ext cx="1262462" cy="1262462"/>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F6A6D2F1-D82D-49EA-BE92-7E53B5941E57}"/>
                </a:ext>
              </a:extLst>
            </p:cNvPr>
            <p:cNvSpPr/>
            <p:nvPr/>
          </p:nvSpPr>
          <p:spPr>
            <a:xfrm>
              <a:off x="6385817" y="4265409"/>
              <a:ext cx="1378165" cy="701862"/>
            </a:xfrm>
            <a:custGeom>
              <a:avLst/>
              <a:gdLst>
                <a:gd name="connsiteX0" fmla="*/ 0 w 1378165"/>
                <a:gd name="connsiteY0" fmla="*/ 0 h 701862"/>
                <a:gd name="connsiteX1" fmla="*/ 1378165 w 1378165"/>
                <a:gd name="connsiteY1" fmla="*/ 0 h 701862"/>
                <a:gd name="connsiteX2" fmla="*/ 1378165 w 1378165"/>
                <a:gd name="connsiteY2" fmla="*/ 701862 h 701862"/>
                <a:gd name="connsiteX3" fmla="*/ 0 w 1378165"/>
                <a:gd name="connsiteY3" fmla="*/ 701862 h 701862"/>
                <a:gd name="connsiteX4" fmla="*/ 0 w 1378165"/>
                <a:gd name="connsiteY4" fmla="*/ 0 h 701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165" h="701862" fill="none" extrusionOk="0">
                  <a:moveTo>
                    <a:pt x="0" y="0"/>
                  </a:moveTo>
                  <a:cubicBezTo>
                    <a:pt x="399061" y="74710"/>
                    <a:pt x="916704" y="68754"/>
                    <a:pt x="1378165" y="0"/>
                  </a:cubicBezTo>
                  <a:cubicBezTo>
                    <a:pt x="1324788" y="241247"/>
                    <a:pt x="1347718" y="461810"/>
                    <a:pt x="1378165" y="701862"/>
                  </a:cubicBezTo>
                  <a:cubicBezTo>
                    <a:pt x="942311" y="716801"/>
                    <a:pt x="191023" y="597205"/>
                    <a:pt x="0" y="701862"/>
                  </a:cubicBezTo>
                  <a:cubicBezTo>
                    <a:pt x="-20644" y="409276"/>
                    <a:pt x="-46359" y="121110"/>
                    <a:pt x="0" y="0"/>
                  </a:cubicBezTo>
                  <a:close/>
                </a:path>
                <a:path w="1378165" h="701862" stroke="0" extrusionOk="0">
                  <a:moveTo>
                    <a:pt x="0" y="0"/>
                  </a:moveTo>
                  <a:cubicBezTo>
                    <a:pt x="273383" y="82113"/>
                    <a:pt x="1124091" y="80033"/>
                    <a:pt x="1378165" y="0"/>
                  </a:cubicBezTo>
                  <a:cubicBezTo>
                    <a:pt x="1385764" y="87266"/>
                    <a:pt x="1440638" y="372410"/>
                    <a:pt x="1378165" y="701862"/>
                  </a:cubicBezTo>
                  <a:cubicBezTo>
                    <a:pt x="774255" y="825207"/>
                    <a:pt x="405791" y="766235"/>
                    <a:pt x="0" y="701862"/>
                  </a:cubicBezTo>
                  <a:cubicBezTo>
                    <a:pt x="-36845" y="439864"/>
                    <a:pt x="-56896" y="193134"/>
                    <a:pt x="0" y="0"/>
                  </a:cubicBezTo>
                  <a:close/>
                </a:path>
              </a:pathLst>
            </a:custGeom>
            <a:solidFill>
              <a:schemeClr val="bg1">
                <a:lumMod val="85000"/>
              </a:schemeClr>
            </a:solidFill>
            <a:ln>
              <a:solidFill>
                <a:schemeClr val="tx1">
                  <a:lumMod val="75000"/>
                  <a:lumOff val="25000"/>
                </a:schemeClr>
              </a:solidFill>
              <a:extLst>
                <a:ext uri="{C807C97D-BFC1-408E-A445-0C87EB9F89A2}">
                  <ask:lineSketchStyleProps xmlns:ask="http://schemas.microsoft.com/office/drawing/2018/sketchyshapes" sd="1526618778">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Noue et entretient les partenariats</a:t>
              </a:r>
            </a:p>
          </p:txBody>
        </p:sp>
      </p:grpSp>
      <p:pic>
        <p:nvPicPr>
          <p:cNvPr id="36" name="Image 35">
            <a:extLst>
              <a:ext uri="{FF2B5EF4-FFF2-40B4-BE49-F238E27FC236}">
                <a16:creationId xmlns:a16="http://schemas.microsoft.com/office/drawing/2014/main" id="{E7ED4084-CE0F-47C6-9DC7-63A2F10AA3F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94311" y="629707"/>
            <a:ext cx="894792" cy="473332"/>
          </a:xfrm>
          <a:prstGeom prst="rect">
            <a:avLst/>
          </a:prstGeom>
        </p:spPr>
      </p:pic>
      <p:grpSp>
        <p:nvGrpSpPr>
          <p:cNvPr id="51" name="Groupe 50">
            <a:extLst>
              <a:ext uri="{FF2B5EF4-FFF2-40B4-BE49-F238E27FC236}">
                <a16:creationId xmlns:a16="http://schemas.microsoft.com/office/drawing/2014/main" id="{96A22E11-8955-41A3-AD22-6A0C747B959B}"/>
              </a:ext>
            </a:extLst>
          </p:cNvPr>
          <p:cNvGrpSpPr/>
          <p:nvPr/>
        </p:nvGrpSpPr>
        <p:grpSpPr>
          <a:xfrm>
            <a:off x="10872144" y="158144"/>
            <a:ext cx="1100148" cy="1285089"/>
            <a:chOff x="-2188878" y="1439576"/>
            <a:chExt cx="1100148" cy="1285089"/>
          </a:xfrm>
        </p:grpSpPr>
        <p:pic>
          <p:nvPicPr>
            <p:cNvPr id="52" name="Picture 4" descr="Splash aquarelle avec illustration mixte blanc, rouge, orange sur blanc. Vecteur gratuit">
              <a:extLst>
                <a:ext uri="{FF2B5EF4-FFF2-40B4-BE49-F238E27FC236}">
                  <a16:creationId xmlns:a16="http://schemas.microsoft.com/office/drawing/2014/main" id="{3FB9FFDD-E106-4A99-B0E7-63407A4611F7}"/>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53" name="Groupe 52">
              <a:extLst>
                <a:ext uri="{FF2B5EF4-FFF2-40B4-BE49-F238E27FC236}">
                  <a16:creationId xmlns:a16="http://schemas.microsoft.com/office/drawing/2014/main" id="{1DBED157-C796-451C-82AA-C0C8236EC3F4}"/>
                </a:ext>
              </a:extLst>
            </p:cNvPr>
            <p:cNvGrpSpPr/>
            <p:nvPr/>
          </p:nvGrpSpPr>
          <p:grpSpPr>
            <a:xfrm>
              <a:off x="-1980670" y="1805906"/>
              <a:ext cx="572484" cy="495254"/>
              <a:chOff x="11392866" y="540878"/>
              <a:chExt cx="572484" cy="495254"/>
            </a:xfrm>
          </p:grpSpPr>
          <p:pic>
            <p:nvPicPr>
              <p:cNvPr id="54" name="Image 53">
                <a:hlinkClick r:id="rId9" action="ppaction://hlinksldjump"/>
                <a:extLst>
                  <a:ext uri="{FF2B5EF4-FFF2-40B4-BE49-F238E27FC236}">
                    <a16:creationId xmlns:a16="http://schemas.microsoft.com/office/drawing/2014/main" id="{00F788D1-BA73-4E81-ACE8-4F9B4CBB3C2A}"/>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55" name="Image 54">
                <a:hlinkClick r:id="rId9" action="ppaction://hlinksldjump"/>
                <a:extLst>
                  <a:ext uri="{FF2B5EF4-FFF2-40B4-BE49-F238E27FC236}">
                    <a16:creationId xmlns:a16="http://schemas.microsoft.com/office/drawing/2014/main" id="{A8BB73D9-875E-49F2-ACC9-8E14FF5943FD}"/>
                  </a:ext>
                </a:extLst>
              </p:cNvPr>
              <p:cNvPicPr>
                <a:picLocks noChangeAspect="1"/>
              </p:cNvPicPr>
              <p:nvPr/>
            </p:nvPicPr>
            <p:blipFill>
              <a:blip r:embed="rId11"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56" name="Rectangle : coins arrondis 55">
            <a:hlinkClick r:id="rId12" action="ppaction://hlinksldjump"/>
            <a:extLst>
              <a:ext uri="{FF2B5EF4-FFF2-40B4-BE49-F238E27FC236}">
                <a16:creationId xmlns:a16="http://schemas.microsoft.com/office/drawing/2014/main" id="{8DC56DC6-610A-424D-8C1C-2502DA5022FB}"/>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971A9CB2-6F0C-448E-A352-42714DF188A0}"/>
              </a:ext>
            </a:extLst>
          </p:cNvPr>
          <p:cNvSpPr>
            <a:spLocks noGrp="1"/>
          </p:cNvSpPr>
          <p:nvPr>
            <p:ph type="body" sz="quarter" idx="14"/>
          </p:nvPr>
        </p:nvSpPr>
        <p:spPr/>
        <p:txBody>
          <a:bodyPr/>
          <a:lstStyle/>
          <a:p>
            <a:endParaRPr lang="fr-FR"/>
          </a:p>
        </p:txBody>
      </p:sp>
      <p:sp>
        <p:nvSpPr>
          <p:cNvPr id="3" name="Espace réservé du texte 1">
            <a:extLst>
              <a:ext uri="{FF2B5EF4-FFF2-40B4-BE49-F238E27FC236}">
                <a16:creationId xmlns:a16="http://schemas.microsoft.com/office/drawing/2014/main" id="{FAA5098F-B7B8-FCD6-7668-CECA81A6B24C}"/>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spTree>
    <p:extLst>
      <p:ext uri="{BB962C8B-B14F-4D97-AF65-F5344CB8AC3E}">
        <p14:creationId xmlns:p14="http://schemas.microsoft.com/office/powerpoint/2010/main" val="3163564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a:xfrm>
            <a:off x="1593669" y="464147"/>
            <a:ext cx="10263418" cy="720000"/>
          </a:xfrm>
        </p:spPr>
        <p:txBody>
          <a:bodyPr>
            <a:normAutofit/>
          </a:bodyPr>
          <a:lstStyle/>
          <a:p>
            <a:r>
              <a:rPr lang="fr-FR" dirty="0"/>
              <a:t>Liste des Ambassadeurs Jeunes : </a:t>
            </a:r>
          </a:p>
        </p:txBody>
      </p:sp>
      <p:pic>
        <p:nvPicPr>
          <p:cNvPr id="36" name="Image 35">
            <a:extLst>
              <a:ext uri="{FF2B5EF4-FFF2-40B4-BE49-F238E27FC236}">
                <a16:creationId xmlns:a16="http://schemas.microsoft.com/office/drawing/2014/main" id="{E7ED4084-CE0F-47C6-9DC7-63A2F10AA3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4311" y="629707"/>
            <a:ext cx="894792" cy="473332"/>
          </a:xfrm>
          <a:prstGeom prst="rect">
            <a:avLst/>
          </a:prstGeom>
        </p:spPr>
      </p:pic>
      <p:grpSp>
        <p:nvGrpSpPr>
          <p:cNvPr id="51" name="Groupe 50">
            <a:extLst>
              <a:ext uri="{FF2B5EF4-FFF2-40B4-BE49-F238E27FC236}">
                <a16:creationId xmlns:a16="http://schemas.microsoft.com/office/drawing/2014/main" id="{96A22E11-8955-41A3-AD22-6A0C747B959B}"/>
              </a:ext>
            </a:extLst>
          </p:cNvPr>
          <p:cNvGrpSpPr/>
          <p:nvPr/>
        </p:nvGrpSpPr>
        <p:grpSpPr>
          <a:xfrm>
            <a:off x="10872144" y="158144"/>
            <a:ext cx="1100148" cy="1285089"/>
            <a:chOff x="-2188878" y="1439576"/>
            <a:chExt cx="1100148" cy="1285089"/>
          </a:xfrm>
        </p:grpSpPr>
        <p:pic>
          <p:nvPicPr>
            <p:cNvPr id="52" name="Picture 4" descr="Splash aquarelle avec illustration mixte blanc, rouge, orange sur blanc. Vecteur gratuit">
              <a:extLst>
                <a:ext uri="{FF2B5EF4-FFF2-40B4-BE49-F238E27FC236}">
                  <a16:creationId xmlns:a16="http://schemas.microsoft.com/office/drawing/2014/main" id="{3FB9FFDD-E106-4A99-B0E7-63407A4611F7}"/>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53" name="Groupe 52">
              <a:extLst>
                <a:ext uri="{FF2B5EF4-FFF2-40B4-BE49-F238E27FC236}">
                  <a16:creationId xmlns:a16="http://schemas.microsoft.com/office/drawing/2014/main" id="{1DBED157-C796-451C-82AA-C0C8236EC3F4}"/>
                </a:ext>
              </a:extLst>
            </p:cNvPr>
            <p:cNvGrpSpPr/>
            <p:nvPr/>
          </p:nvGrpSpPr>
          <p:grpSpPr>
            <a:xfrm>
              <a:off x="-1980670" y="1805906"/>
              <a:ext cx="572484" cy="495254"/>
              <a:chOff x="11392866" y="540878"/>
              <a:chExt cx="572484" cy="495254"/>
            </a:xfrm>
          </p:grpSpPr>
          <p:pic>
            <p:nvPicPr>
              <p:cNvPr id="54" name="Image 53">
                <a:hlinkClick r:id="rId5" action="ppaction://hlinksldjump"/>
                <a:extLst>
                  <a:ext uri="{FF2B5EF4-FFF2-40B4-BE49-F238E27FC236}">
                    <a16:creationId xmlns:a16="http://schemas.microsoft.com/office/drawing/2014/main" id="{00F788D1-BA73-4E81-ACE8-4F9B4CBB3C2A}"/>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55" name="Image 54">
                <a:hlinkClick r:id="rId5" action="ppaction://hlinksldjump"/>
                <a:extLst>
                  <a:ext uri="{FF2B5EF4-FFF2-40B4-BE49-F238E27FC236}">
                    <a16:creationId xmlns:a16="http://schemas.microsoft.com/office/drawing/2014/main" id="{A8BB73D9-875E-49F2-ACC9-8E14FF5943FD}"/>
                  </a:ext>
                </a:extLst>
              </p:cNvPr>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56" name="Rectangle : coins arrondis 55">
            <a:hlinkClick r:id="rId8" action="ppaction://hlinksldjump"/>
            <a:extLst>
              <a:ext uri="{FF2B5EF4-FFF2-40B4-BE49-F238E27FC236}">
                <a16:creationId xmlns:a16="http://schemas.microsoft.com/office/drawing/2014/main" id="{8DC56DC6-610A-424D-8C1C-2502DA5022FB}"/>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971A9CB2-6F0C-448E-A352-42714DF188A0}"/>
              </a:ext>
            </a:extLst>
          </p:cNvPr>
          <p:cNvSpPr>
            <a:spLocks noGrp="1"/>
          </p:cNvSpPr>
          <p:nvPr>
            <p:ph type="body" sz="quarter" idx="14"/>
          </p:nvPr>
        </p:nvSpPr>
        <p:spPr/>
        <p:txBody>
          <a:bodyPr/>
          <a:lstStyle/>
          <a:p>
            <a:endParaRPr lang="fr-FR"/>
          </a:p>
        </p:txBody>
      </p:sp>
      <p:pic>
        <p:nvPicPr>
          <p:cNvPr id="43" name="Image 42">
            <a:extLst>
              <a:ext uri="{FF2B5EF4-FFF2-40B4-BE49-F238E27FC236}">
                <a16:creationId xmlns:a16="http://schemas.microsoft.com/office/drawing/2014/main" id="{93A75A0D-ABF9-41E9-B4FE-6414D6A5D21B}"/>
              </a:ext>
            </a:extLst>
          </p:cNvPr>
          <p:cNvPicPr>
            <a:picLocks noChangeAspect="1"/>
          </p:cNvPicPr>
          <p:nvPr/>
        </p:nvPicPr>
        <p:blipFill>
          <a:blip r:embed="rId9" cstate="email">
            <a:clrChange>
              <a:clrFrom>
                <a:srgbClr val="FFFFFF"/>
              </a:clrFrom>
              <a:clrTo>
                <a:srgbClr val="FFFFFF">
                  <a:alpha val="0"/>
                </a:srgbClr>
              </a:clrTo>
            </a:clrChange>
            <a:extLst>
              <a:ext uri="{BEBA8EAE-BF5A-486C-A8C5-ECC9F3942E4B}">
                <a14:imgProps xmlns:a14="http://schemas.microsoft.com/office/drawing/2010/main">
                  <a14:imgLayer r:embed="rId10">
                    <a14:imgEffect>
                      <a14:backgroundRemoval t="2899" b="98261" l="760" r="96071">
                        <a14:foregroundMark x1="42712" y1="22174" x2="34601" y2="1739"/>
                        <a14:foregroundMark x1="34601" y1="1739" x2="20025" y2="4203"/>
                        <a14:foregroundMark x1="20025" y1="4203" x2="14449" y2="7826"/>
                        <a14:foregroundMark x1="14449" y1="7826" x2="3802" y2="27971"/>
                        <a14:foregroundMark x1="3802" y1="27971" x2="634" y2="52174"/>
                        <a14:foregroundMark x1="634" y1="52174" x2="4563" y2="76957"/>
                        <a14:foregroundMark x1="4563" y1="76957" x2="14702" y2="87536"/>
                        <a14:foregroundMark x1="14702" y1="87536" x2="37643" y2="95362"/>
                        <a14:foregroundMark x1="37643" y1="95362" x2="44360" y2="95797"/>
                        <a14:foregroundMark x1="44360" y1="95797" x2="60710" y2="90000"/>
                        <a14:foregroundMark x1="60710" y1="90000" x2="82129" y2="97391"/>
                        <a14:foregroundMark x1="82129" y1="97391" x2="89227" y2="95072"/>
                        <a14:foregroundMark x1="89227" y1="95072" x2="92395" y2="88841"/>
                        <a14:foregroundMark x1="92395" y1="88841" x2="95311" y2="63188"/>
                        <a14:foregroundMark x1="95311" y1="63188" x2="99240" y2="56667"/>
                        <a14:foregroundMark x1="99240" y1="56667" x2="99493" y2="41159"/>
                        <a14:foregroundMark x1="99493" y1="41159" x2="95311" y2="35362"/>
                        <a14:foregroundMark x1="95311" y1="35362" x2="41445" y2="21449"/>
                        <a14:foregroundMark x1="16984" y1="7246" x2="33587" y2="3188"/>
                        <a14:foregroundMark x1="33587" y1="3188" x2="37389" y2="12754"/>
                        <a14:foregroundMark x1="37389" y1="12754" x2="30165" y2="44493"/>
                        <a14:foregroundMark x1="30165" y1="44493" x2="23954" y2="29855"/>
                        <a14:foregroundMark x1="23954" y1="29855" x2="24335" y2="19565"/>
                        <a14:foregroundMark x1="24335" y1="19565" x2="22940" y2="70435"/>
                        <a14:foregroundMark x1="22940" y1="70435" x2="18504" y2="62899"/>
                        <a14:foregroundMark x1="18504" y1="62899" x2="25095" y2="52609"/>
                        <a14:foregroundMark x1="25095" y1="52609" x2="38783" y2="58406"/>
                        <a14:foregroundMark x1="38783" y1="58406" x2="49556" y2="73188"/>
                        <a14:foregroundMark x1="49556" y1="73188" x2="48796" y2="83043"/>
                        <a14:foregroundMark x1="48796" y1="83043" x2="40811" y2="75217"/>
                        <a14:foregroundMark x1="40811" y1="75217" x2="51711" y2="69565"/>
                        <a14:foregroundMark x1="51711" y1="69565" x2="72243" y2="84783"/>
                        <a14:foregroundMark x1="72243" y1="84783" x2="73511" y2="68696"/>
                        <a14:foregroundMark x1="73511" y1="68696" x2="83270" y2="75652"/>
                        <a14:foregroundMark x1="83270" y1="75652" x2="84664" y2="53768"/>
                        <a14:foregroundMark x1="84664" y1="53768" x2="85932" y2="61159"/>
                        <a14:foregroundMark x1="85932" y1="61159" x2="80228" y2="54493"/>
                        <a14:foregroundMark x1="80228" y1="54493" x2="66413" y2="45217"/>
                        <a14:foregroundMark x1="66413" y1="45217" x2="76172" y2="45797"/>
                        <a14:foregroundMark x1="76172" y1="45797" x2="71863" y2="50870"/>
                        <a14:foregroundMark x1="92269" y1="92174" x2="56274" y2="82029"/>
                        <a14:foregroundMark x1="13181" y1="24493" x2="5450" y2="51159"/>
                        <a14:foregroundMark x1="5450" y1="51159" x2="4436" y2="72754"/>
                        <a14:foregroundMark x1="4436" y1="72754" x2="5703" y2="80435"/>
                        <a14:foregroundMark x1="5703" y1="80435" x2="5830" y2="80580"/>
                        <a14:foregroundMark x1="16350" y1="68406" x2="37009" y2="72029"/>
                        <a14:foregroundMark x1="37009" y1="72029" x2="43726" y2="75362"/>
                        <a14:foregroundMark x1="40177" y1="69710" x2="22814" y2="69420"/>
                        <a14:foregroundMark x1="95817" y1="55362" x2="84411" y2="56522"/>
                        <a14:foregroundMark x1="92142" y1="50580" x2="79468" y2="51159"/>
                        <a14:foregroundMark x1="98733" y1="40580" x2="96071" y2="61159"/>
                        <a14:foregroundMark x1="96071" y1="61159" x2="94043" y2="67826"/>
                        <a14:foregroundMark x1="86565" y1="98261" x2="74778" y2="92754"/>
                        <a14:foregroundMark x1="85805" y1="80145" x2="74651" y2="80145"/>
                        <a14:foregroundMark x1="69708" y1="68261" x2="56147" y2="68406"/>
                        <a14:foregroundMark x1="22180" y1="41449" x2="14829" y2="41739"/>
                        <a14:foregroundMark x1="4943" y1="40725" x2="760" y2="66087"/>
                        <a14:foregroundMark x1="760" y1="66087" x2="1267" y2="68406"/>
                        <a14:backgroundMark x1="71483" y1="20725" x2="64259" y2="21304"/>
                        <a14:backgroundMark x1="64259" y1="21304" x2="56527" y2="7536"/>
                        <a14:backgroundMark x1="56527" y1="7536" x2="55640" y2="290"/>
                        <a14:backgroundMark x1="55640" y1="290" x2="58555" y2="16957"/>
                        <a14:backgroundMark x1="58555" y1="16957" x2="64132" y2="21014"/>
                        <a14:backgroundMark x1="64132" y1="21014" x2="71229" y2="20000"/>
                        <a14:backgroundMark x1="71229" y1="20000" x2="73131" y2="18986"/>
                        <a14:backgroundMark x1="73131" y1="21304" x2="64892" y2="20725"/>
                        <a14:backgroundMark x1="64892" y1="20725" x2="58428" y2="17971"/>
                        <a14:backgroundMark x1="58428" y1="17971" x2="67047" y2="21884"/>
                        <a14:backgroundMark x1="67300" y1="21884" x2="60963" y2="20290"/>
                        <a14:backgroundMark x1="60963" y1="20290" x2="62231" y2="21014"/>
                        <a14:backgroundMark x1="74905" y1="21304" x2="68441" y2="23478"/>
                        <a14:backgroundMark x1="68441" y1="23478" x2="61597" y2="23188"/>
                        <a14:backgroundMark x1="61597" y1="23188" x2="55640" y2="19565"/>
                        <a14:backgroundMark x1="55640" y1="19565" x2="53612" y2="4348"/>
                        <a14:backgroundMark x1="53612" y1="4348" x2="59442" y2="580"/>
                        <a14:backgroundMark x1="59442" y1="580" x2="78834" y2="4783"/>
                        <a14:backgroundMark x1="78834" y1="4783" x2="82129" y2="12319"/>
                        <a14:backgroundMark x1="82129" y1="12319" x2="78580" y2="19275"/>
                        <a14:backgroundMark x1="78580" y1="19275" x2="72117" y2="23333"/>
                      </a14:backgroundRemoval>
                    </a14:imgEffect>
                  </a14:imgLayer>
                </a14:imgProps>
              </a:ext>
              <a:ext uri="{28A0092B-C50C-407E-A947-70E740481C1C}">
                <a14:useLocalDpi xmlns:a14="http://schemas.microsoft.com/office/drawing/2010/main"/>
              </a:ext>
            </a:extLst>
          </a:blip>
          <a:stretch>
            <a:fillRect/>
          </a:stretch>
        </p:blipFill>
        <p:spPr>
          <a:xfrm>
            <a:off x="2655158" y="798775"/>
            <a:ext cx="4833353" cy="4226887"/>
          </a:xfrm>
          <a:prstGeom prst="rect">
            <a:avLst/>
          </a:prstGeom>
        </p:spPr>
      </p:pic>
      <p:sp>
        <p:nvSpPr>
          <p:cNvPr id="44" name="Rectangle : coins arrondis 43">
            <a:extLst>
              <a:ext uri="{FF2B5EF4-FFF2-40B4-BE49-F238E27FC236}">
                <a16:creationId xmlns:a16="http://schemas.microsoft.com/office/drawing/2014/main" id="{59825AD8-8CAF-48C0-9441-54A19D816F9F}"/>
              </a:ext>
            </a:extLst>
          </p:cNvPr>
          <p:cNvSpPr/>
          <p:nvPr/>
        </p:nvSpPr>
        <p:spPr>
          <a:xfrm>
            <a:off x="8640896" y="2734335"/>
            <a:ext cx="2946384" cy="2922986"/>
          </a:xfrm>
          <a:custGeom>
            <a:avLst/>
            <a:gdLst>
              <a:gd name="connsiteX0" fmla="*/ 0 w 2946384"/>
              <a:gd name="connsiteY0" fmla="*/ 487174 h 2922986"/>
              <a:gd name="connsiteX1" fmla="*/ 487174 w 2946384"/>
              <a:gd name="connsiteY1" fmla="*/ 0 h 2922986"/>
              <a:gd name="connsiteX2" fmla="*/ 1144519 w 2946384"/>
              <a:gd name="connsiteY2" fmla="*/ 0 h 2922986"/>
              <a:gd name="connsiteX3" fmla="*/ 1782144 w 2946384"/>
              <a:gd name="connsiteY3" fmla="*/ 0 h 2922986"/>
              <a:gd name="connsiteX4" fmla="*/ 2459210 w 2946384"/>
              <a:gd name="connsiteY4" fmla="*/ 0 h 2922986"/>
              <a:gd name="connsiteX5" fmla="*/ 2946384 w 2946384"/>
              <a:gd name="connsiteY5" fmla="*/ 487174 h 2922986"/>
              <a:gd name="connsiteX6" fmla="*/ 2946384 w 2946384"/>
              <a:gd name="connsiteY6" fmla="*/ 1175693 h 2922986"/>
              <a:gd name="connsiteX7" fmla="*/ 2946384 w 2946384"/>
              <a:gd name="connsiteY7" fmla="*/ 1805752 h 2922986"/>
              <a:gd name="connsiteX8" fmla="*/ 2946384 w 2946384"/>
              <a:gd name="connsiteY8" fmla="*/ 2435812 h 2922986"/>
              <a:gd name="connsiteX9" fmla="*/ 2459210 w 2946384"/>
              <a:gd name="connsiteY9" fmla="*/ 2922986 h 2922986"/>
              <a:gd name="connsiteX10" fmla="*/ 1841305 w 2946384"/>
              <a:gd name="connsiteY10" fmla="*/ 2922986 h 2922986"/>
              <a:gd name="connsiteX11" fmla="*/ 1164240 w 2946384"/>
              <a:gd name="connsiteY11" fmla="*/ 2922986 h 2922986"/>
              <a:gd name="connsiteX12" fmla="*/ 487174 w 2946384"/>
              <a:gd name="connsiteY12" fmla="*/ 2922986 h 2922986"/>
              <a:gd name="connsiteX13" fmla="*/ 0 w 2946384"/>
              <a:gd name="connsiteY13" fmla="*/ 2435812 h 2922986"/>
              <a:gd name="connsiteX14" fmla="*/ 0 w 2946384"/>
              <a:gd name="connsiteY14" fmla="*/ 1825239 h 2922986"/>
              <a:gd name="connsiteX15" fmla="*/ 0 w 2946384"/>
              <a:gd name="connsiteY15" fmla="*/ 1156206 h 2922986"/>
              <a:gd name="connsiteX16" fmla="*/ 0 w 2946384"/>
              <a:gd name="connsiteY16" fmla="*/ 487174 h 292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46384" h="2922986" fill="none" extrusionOk="0">
                <a:moveTo>
                  <a:pt x="0" y="487174"/>
                </a:moveTo>
                <a:cubicBezTo>
                  <a:pt x="-16285" y="220074"/>
                  <a:pt x="200124" y="-28716"/>
                  <a:pt x="487174" y="0"/>
                </a:cubicBezTo>
                <a:cubicBezTo>
                  <a:pt x="802638" y="27429"/>
                  <a:pt x="999019" y="3626"/>
                  <a:pt x="1144519" y="0"/>
                </a:cubicBezTo>
                <a:cubicBezTo>
                  <a:pt x="1290020" y="-3626"/>
                  <a:pt x="1633199" y="-8705"/>
                  <a:pt x="1782144" y="0"/>
                </a:cubicBezTo>
                <a:cubicBezTo>
                  <a:pt x="1931089" y="8705"/>
                  <a:pt x="2257701" y="-17180"/>
                  <a:pt x="2459210" y="0"/>
                </a:cubicBezTo>
                <a:cubicBezTo>
                  <a:pt x="2724158" y="43689"/>
                  <a:pt x="2943829" y="242581"/>
                  <a:pt x="2946384" y="487174"/>
                </a:cubicBezTo>
                <a:cubicBezTo>
                  <a:pt x="2920455" y="778568"/>
                  <a:pt x="2925258" y="970939"/>
                  <a:pt x="2946384" y="1175693"/>
                </a:cubicBezTo>
                <a:cubicBezTo>
                  <a:pt x="2967510" y="1380447"/>
                  <a:pt x="2931636" y="1533699"/>
                  <a:pt x="2946384" y="1805752"/>
                </a:cubicBezTo>
                <a:cubicBezTo>
                  <a:pt x="2961132" y="2077805"/>
                  <a:pt x="2933754" y="2142913"/>
                  <a:pt x="2946384" y="2435812"/>
                </a:cubicBezTo>
                <a:cubicBezTo>
                  <a:pt x="3005187" y="2722797"/>
                  <a:pt x="2711270" y="2858893"/>
                  <a:pt x="2459210" y="2922986"/>
                </a:cubicBezTo>
                <a:cubicBezTo>
                  <a:pt x="2238132" y="2909603"/>
                  <a:pt x="2148636" y="2905793"/>
                  <a:pt x="1841305" y="2922986"/>
                </a:cubicBezTo>
                <a:cubicBezTo>
                  <a:pt x="1533974" y="2940179"/>
                  <a:pt x="1391258" y="2898521"/>
                  <a:pt x="1164240" y="2922986"/>
                </a:cubicBezTo>
                <a:cubicBezTo>
                  <a:pt x="937223" y="2947451"/>
                  <a:pt x="813879" y="2895295"/>
                  <a:pt x="487174" y="2922986"/>
                </a:cubicBezTo>
                <a:cubicBezTo>
                  <a:pt x="188657" y="2895580"/>
                  <a:pt x="41486" y="2711324"/>
                  <a:pt x="0" y="2435812"/>
                </a:cubicBezTo>
                <a:cubicBezTo>
                  <a:pt x="-24283" y="2151292"/>
                  <a:pt x="21397" y="1966134"/>
                  <a:pt x="0" y="1825239"/>
                </a:cubicBezTo>
                <a:cubicBezTo>
                  <a:pt x="-21397" y="1684344"/>
                  <a:pt x="16230" y="1330747"/>
                  <a:pt x="0" y="1156206"/>
                </a:cubicBezTo>
                <a:cubicBezTo>
                  <a:pt x="-16230" y="981665"/>
                  <a:pt x="30279" y="754553"/>
                  <a:pt x="0" y="487174"/>
                </a:cubicBezTo>
                <a:close/>
              </a:path>
              <a:path w="2946384" h="2922986" stroke="0" extrusionOk="0">
                <a:moveTo>
                  <a:pt x="0" y="487174"/>
                </a:moveTo>
                <a:cubicBezTo>
                  <a:pt x="-18899" y="238878"/>
                  <a:pt x="172980" y="-4093"/>
                  <a:pt x="487174" y="0"/>
                </a:cubicBezTo>
                <a:cubicBezTo>
                  <a:pt x="696318" y="17283"/>
                  <a:pt x="990264" y="-19719"/>
                  <a:pt x="1144519" y="0"/>
                </a:cubicBezTo>
                <a:cubicBezTo>
                  <a:pt x="1298774" y="19719"/>
                  <a:pt x="1623200" y="-7164"/>
                  <a:pt x="1821585" y="0"/>
                </a:cubicBezTo>
                <a:cubicBezTo>
                  <a:pt x="2019970" y="7164"/>
                  <a:pt x="2280200" y="20321"/>
                  <a:pt x="2459210" y="0"/>
                </a:cubicBezTo>
                <a:cubicBezTo>
                  <a:pt x="2748366" y="-62686"/>
                  <a:pt x="2939250" y="217733"/>
                  <a:pt x="2946384" y="487174"/>
                </a:cubicBezTo>
                <a:cubicBezTo>
                  <a:pt x="2950656" y="802823"/>
                  <a:pt x="2957951" y="850521"/>
                  <a:pt x="2946384" y="1175693"/>
                </a:cubicBezTo>
                <a:cubicBezTo>
                  <a:pt x="2934817" y="1500865"/>
                  <a:pt x="2921263" y="1551459"/>
                  <a:pt x="2946384" y="1786266"/>
                </a:cubicBezTo>
                <a:cubicBezTo>
                  <a:pt x="2971505" y="2021073"/>
                  <a:pt x="2942817" y="2218957"/>
                  <a:pt x="2946384" y="2435812"/>
                </a:cubicBezTo>
                <a:cubicBezTo>
                  <a:pt x="2906760" y="2703629"/>
                  <a:pt x="2742472" y="2875106"/>
                  <a:pt x="2459210" y="2922986"/>
                </a:cubicBezTo>
                <a:cubicBezTo>
                  <a:pt x="2311837" y="2945336"/>
                  <a:pt x="2014391" y="2926547"/>
                  <a:pt x="1841305" y="2922986"/>
                </a:cubicBezTo>
                <a:cubicBezTo>
                  <a:pt x="1668219" y="2919425"/>
                  <a:pt x="1369386" y="2905866"/>
                  <a:pt x="1243121" y="2922986"/>
                </a:cubicBezTo>
                <a:cubicBezTo>
                  <a:pt x="1116856" y="2940106"/>
                  <a:pt x="783429" y="2910444"/>
                  <a:pt x="487174" y="2922986"/>
                </a:cubicBezTo>
                <a:cubicBezTo>
                  <a:pt x="225715" y="2918433"/>
                  <a:pt x="-60957" y="2720542"/>
                  <a:pt x="0" y="2435812"/>
                </a:cubicBezTo>
                <a:cubicBezTo>
                  <a:pt x="5750" y="2219449"/>
                  <a:pt x="-18465" y="2052227"/>
                  <a:pt x="0" y="1747293"/>
                </a:cubicBezTo>
                <a:cubicBezTo>
                  <a:pt x="18465" y="1442359"/>
                  <a:pt x="-292" y="1267186"/>
                  <a:pt x="0" y="1058774"/>
                </a:cubicBezTo>
                <a:cubicBezTo>
                  <a:pt x="292" y="850362"/>
                  <a:pt x="7119" y="686358"/>
                  <a:pt x="0" y="487174"/>
                </a:cubicBezTo>
                <a:close/>
              </a:path>
            </a:pathLst>
          </a:custGeom>
          <a:solidFill>
            <a:schemeClr val="bg1">
              <a:lumMod val="95000"/>
            </a:schemeClr>
          </a:solidFill>
          <a:ln>
            <a:solidFill>
              <a:srgbClr val="956CAF"/>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r>
              <a:rPr lang="fr-FR" sz="800" b="1" dirty="0">
                <a:solidFill>
                  <a:schemeClr val="bg1"/>
                </a:solidFill>
                <a:highlight>
                  <a:srgbClr val="FF0000"/>
                </a:highlight>
              </a:rPr>
              <a:t>BAS-RHIN</a:t>
            </a:r>
          </a:p>
          <a:p>
            <a:r>
              <a:rPr lang="fr-FR" sz="800" dirty="0">
                <a:solidFill>
                  <a:schemeClr val="tx1">
                    <a:lumMod val="95000"/>
                    <a:lumOff val="5000"/>
                  </a:schemeClr>
                </a:solidFill>
              </a:rPr>
              <a:t>Lucas JACOB</a:t>
            </a:r>
          </a:p>
          <a:p>
            <a:r>
              <a:rPr lang="fr-FR" sz="800" dirty="0">
                <a:solidFill>
                  <a:schemeClr val="tx1">
                    <a:lumMod val="95000"/>
                    <a:lumOff val="5000"/>
                  </a:schemeClr>
                </a:solidFill>
              </a:rPr>
              <a:t>Romain SPICKER</a:t>
            </a:r>
          </a:p>
          <a:p>
            <a:r>
              <a:rPr lang="fr-FR" sz="800" dirty="0">
                <a:solidFill>
                  <a:schemeClr val="tx1">
                    <a:lumMod val="95000"/>
                    <a:lumOff val="5000"/>
                  </a:schemeClr>
                </a:solidFill>
              </a:rPr>
              <a:t>Caroline LEDRU</a:t>
            </a:r>
          </a:p>
          <a:p>
            <a:r>
              <a:rPr lang="fr-FR" sz="800" dirty="0">
                <a:solidFill>
                  <a:schemeClr val="tx1">
                    <a:lumMod val="95000"/>
                    <a:lumOff val="5000"/>
                  </a:schemeClr>
                </a:solidFill>
              </a:rPr>
              <a:t>Arnaud MAHLER</a:t>
            </a:r>
          </a:p>
          <a:p>
            <a:r>
              <a:rPr lang="fr-FR" sz="800" dirty="0">
                <a:solidFill>
                  <a:schemeClr val="tx1">
                    <a:lumMod val="95000"/>
                    <a:lumOff val="5000"/>
                  </a:schemeClr>
                </a:solidFill>
              </a:rPr>
              <a:t>Mélaine MORITZ</a:t>
            </a:r>
          </a:p>
          <a:p>
            <a:r>
              <a:rPr lang="fr-FR" sz="800" dirty="0">
                <a:solidFill>
                  <a:schemeClr val="tx1">
                    <a:lumMod val="95000"/>
                    <a:lumOff val="5000"/>
                  </a:schemeClr>
                </a:solidFill>
              </a:rPr>
              <a:t>Prescillia RAUECKER</a:t>
            </a:r>
          </a:p>
          <a:p>
            <a:r>
              <a:rPr lang="fr-FR" sz="800" dirty="0">
                <a:solidFill>
                  <a:schemeClr val="tx1">
                    <a:lumMod val="95000"/>
                    <a:lumOff val="5000"/>
                  </a:schemeClr>
                </a:solidFill>
              </a:rPr>
              <a:t>Céline GROSS</a:t>
            </a:r>
          </a:p>
          <a:p>
            <a:r>
              <a:rPr lang="fr-FR" sz="800" dirty="0">
                <a:solidFill>
                  <a:schemeClr val="tx1">
                    <a:lumMod val="95000"/>
                    <a:lumOff val="5000"/>
                  </a:schemeClr>
                </a:solidFill>
              </a:rPr>
              <a:t>Morgane GERBER</a:t>
            </a:r>
          </a:p>
          <a:p>
            <a:r>
              <a:rPr lang="fr-FR" sz="800" dirty="0">
                <a:solidFill>
                  <a:schemeClr val="tx1">
                    <a:lumMod val="95000"/>
                    <a:lumOff val="5000"/>
                  </a:schemeClr>
                </a:solidFill>
              </a:rPr>
              <a:t>Anne BAUER</a:t>
            </a:r>
          </a:p>
          <a:p>
            <a:r>
              <a:rPr lang="fr-FR" sz="800" dirty="0" err="1">
                <a:solidFill>
                  <a:schemeClr val="tx1">
                    <a:lumMod val="95000"/>
                    <a:lumOff val="5000"/>
                  </a:schemeClr>
                </a:solidFill>
              </a:rPr>
              <a:t>Gulcan</a:t>
            </a:r>
            <a:r>
              <a:rPr lang="fr-FR" sz="800" dirty="0">
                <a:solidFill>
                  <a:schemeClr val="tx1">
                    <a:lumMod val="95000"/>
                    <a:lumOff val="5000"/>
                  </a:schemeClr>
                </a:solidFill>
              </a:rPr>
              <a:t> AYDIN </a:t>
            </a:r>
          </a:p>
          <a:p>
            <a:r>
              <a:rPr lang="fr-FR" sz="800" dirty="0">
                <a:solidFill>
                  <a:schemeClr val="tx1">
                    <a:lumMod val="95000"/>
                    <a:lumOff val="5000"/>
                  </a:schemeClr>
                </a:solidFill>
              </a:rPr>
              <a:t>Léa TROTZIER</a:t>
            </a:r>
          </a:p>
          <a:p>
            <a:r>
              <a:rPr lang="fr-FR" sz="800" dirty="0">
                <a:solidFill>
                  <a:schemeClr val="tx1">
                    <a:lumMod val="95000"/>
                    <a:lumOff val="5000"/>
                  </a:schemeClr>
                </a:solidFill>
              </a:rPr>
              <a:t>Nicolas VOGEL</a:t>
            </a:r>
          </a:p>
          <a:p>
            <a:r>
              <a:rPr lang="fr-FR" sz="800" dirty="0">
                <a:solidFill>
                  <a:schemeClr val="tx1">
                    <a:lumMod val="95000"/>
                    <a:lumOff val="5000"/>
                  </a:schemeClr>
                </a:solidFill>
              </a:rPr>
              <a:t>Adeline LONGVILLE</a:t>
            </a:r>
          </a:p>
          <a:p>
            <a:r>
              <a:rPr lang="fr-FR" sz="800" dirty="0">
                <a:solidFill>
                  <a:schemeClr val="tx1">
                    <a:lumMod val="95000"/>
                    <a:lumOff val="5000"/>
                  </a:schemeClr>
                </a:solidFill>
              </a:rPr>
              <a:t>Mélissa JAEGER</a:t>
            </a:r>
          </a:p>
          <a:p>
            <a:r>
              <a:rPr lang="fr-FR" sz="800" dirty="0">
                <a:solidFill>
                  <a:schemeClr val="tx1">
                    <a:lumMod val="95000"/>
                    <a:lumOff val="5000"/>
                  </a:schemeClr>
                </a:solidFill>
              </a:rPr>
              <a:t>Marine OTT</a:t>
            </a:r>
          </a:p>
          <a:p>
            <a:r>
              <a:rPr lang="fr-FR" sz="800" dirty="0">
                <a:solidFill>
                  <a:schemeClr val="tx1">
                    <a:lumMod val="95000"/>
                    <a:lumOff val="5000"/>
                  </a:schemeClr>
                </a:solidFill>
              </a:rPr>
              <a:t>Amel FELLAH</a:t>
            </a:r>
          </a:p>
          <a:p>
            <a:r>
              <a:rPr lang="fr-FR" sz="800" dirty="0" err="1">
                <a:solidFill>
                  <a:schemeClr val="tx1">
                    <a:lumMod val="95000"/>
                    <a:lumOff val="5000"/>
                  </a:schemeClr>
                </a:solidFill>
              </a:rPr>
              <a:t>Tatevik</a:t>
            </a:r>
            <a:r>
              <a:rPr lang="fr-FR" sz="800" dirty="0">
                <a:solidFill>
                  <a:schemeClr val="tx1">
                    <a:lumMod val="95000"/>
                    <a:lumOff val="5000"/>
                  </a:schemeClr>
                </a:solidFill>
              </a:rPr>
              <a:t> TENEKETCHIAN</a:t>
            </a:r>
          </a:p>
          <a:p>
            <a:r>
              <a:rPr lang="fr-FR" sz="800" dirty="0">
                <a:solidFill>
                  <a:schemeClr val="tx1">
                    <a:lumMod val="95000"/>
                    <a:lumOff val="5000"/>
                  </a:schemeClr>
                </a:solidFill>
              </a:rPr>
              <a:t>Léa WEIDNER</a:t>
            </a:r>
          </a:p>
          <a:p>
            <a:r>
              <a:rPr lang="fr-FR" sz="800" dirty="0">
                <a:solidFill>
                  <a:schemeClr val="tx1">
                    <a:lumMod val="95000"/>
                    <a:lumOff val="5000"/>
                  </a:schemeClr>
                </a:solidFill>
              </a:rPr>
              <a:t>Aurélien CRISTOVAO</a:t>
            </a:r>
          </a:p>
          <a:p>
            <a:r>
              <a:rPr lang="fr-FR" sz="800" dirty="0">
                <a:solidFill>
                  <a:schemeClr val="tx1">
                    <a:lumMod val="95000"/>
                    <a:lumOff val="5000"/>
                  </a:schemeClr>
                </a:solidFill>
              </a:rPr>
              <a:t>Marie CONTI</a:t>
            </a:r>
          </a:p>
          <a:p>
            <a:r>
              <a:rPr lang="fr-FR" sz="800" dirty="0">
                <a:solidFill>
                  <a:schemeClr val="tx1">
                    <a:lumMod val="95000"/>
                    <a:lumOff val="5000"/>
                  </a:schemeClr>
                </a:solidFill>
              </a:rPr>
              <a:t>Laura HERRMANN</a:t>
            </a:r>
          </a:p>
          <a:p>
            <a:r>
              <a:rPr lang="fr-FR" sz="800" dirty="0">
                <a:solidFill>
                  <a:schemeClr val="tx1">
                    <a:lumMod val="95000"/>
                    <a:lumOff val="5000"/>
                  </a:schemeClr>
                </a:solidFill>
              </a:rPr>
              <a:t>Céline TA</a:t>
            </a:r>
          </a:p>
          <a:p>
            <a:r>
              <a:rPr lang="fr-FR" sz="800" dirty="0" err="1">
                <a:solidFill>
                  <a:schemeClr val="tx1">
                    <a:lumMod val="95000"/>
                    <a:lumOff val="5000"/>
                  </a:schemeClr>
                </a:solidFill>
              </a:rPr>
              <a:t>Ouiam</a:t>
            </a:r>
            <a:r>
              <a:rPr lang="fr-FR" sz="800" dirty="0">
                <a:solidFill>
                  <a:schemeClr val="tx1">
                    <a:lumMod val="95000"/>
                    <a:lumOff val="5000"/>
                  </a:schemeClr>
                </a:solidFill>
              </a:rPr>
              <a:t> HAKMI</a:t>
            </a:r>
          </a:p>
          <a:p>
            <a:r>
              <a:rPr lang="fr-FR" sz="800" dirty="0">
                <a:solidFill>
                  <a:schemeClr val="tx1">
                    <a:lumMod val="95000"/>
                    <a:lumOff val="5000"/>
                  </a:schemeClr>
                </a:solidFill>
              </a:rPr>
              <a:t>Léa PEDRO</a:t>
            </a:r>
          </a:p>
          <a:p>
            <a:r>
              <a:rPr lang="fr-FR" sz="800" dirty="0">
                <a:solidFill>
                  <a:schemeClr val="tx1">
                    <a:lumMod val="95000"/>
                    <a:lumOff val="5000"/>
                  </a:schemeClr>
                </a:solidFill>
              </a:rPr>
              <a:t>Teddy BETTON</a:t>
            </a:r>
          </a:p>
          <a:p>
            <a:r>
              <a:rPr lang="fr-FR" sz="800" dirty="0">
                <a:solidFill>
                  <a:schemeClr val="tx1">
                    <a:lumMod val="95000"/>
                    <a:lumOff val="5000"/>
                  </a:schemeClr>
                </a:solidFill>
              </a:rPr>
              <a:t>Manelle KALLA</a:t>
            </a:r>
          </a:p>
          <a:p>
            <a:r>
              <a:rPr lang="fr-FR" sz="800" dirty="0">
                <a:solidFill>
                  <a:schemeClr val="tx1">
                    <a:lumMod val="95000"/>
                    <a:lumOff val="5000"/>
                  </a:schemeClr>
                </a:solidFill>
              </a:rPr>
              <a:t>Inès BEKHADDA</a:t>
            </a:r>
          </a:p>
          <a:p>
            <a:r>
              <a:rPr lang="fr-FR" sz="800" dirty="0">
                <a:solidFill>
                  <a:schemeClr val="tx1">
                    <a:lumMod val="95000"/>
                    <a:lumOff val="5000"/>
                  </a:schemeClr>
                </a:solidFill>
              </a:rPr>
              <a:t>Laurent HEYM</a:t>
            </a:r>
          </a:p>
          <a:p>
            <a:r>
              <a:rPr lang="fr-FR" sz="800" dirty="0">
                <a:solidFill>
                  <a:schemeClr val="tx1">
                    <a:lumMod val="95000"/>
                    <a:lumOff val="5000"/>
                  </a:schemeClr>
                </a:solidFill>
              </a:rPr>
              <a:t>Virginie AMELOT</a:t>
            </a:r>
          </a:p>
          <a:p>
            <a:r>
              <a:rPr lang="fr-FR" sz="800" dirty="0">
                <a:solidFill>
                  <a:schemeClr val="tx1">
                    <a:lumMod val="95000"/>
                    <a:lumOff val="5000"/>
                  </a:schemeClr>
                </a:solidFill>
              </a:rPr>
              <a:t>Emma-Louise CANET</a:t>
            </a:r>
          </a:p>
          <a:p>
            <a:r>
              <a:rPr lang="fr-FR" sz="800" dirty="0">
                <a:solidFill>
                  <a:schemeClr val="tx1">
                    <a:lumMod val="95000"/>
                    <a:lumOff val="5000"/>
                  </a:schemeClr>
                </a:solidFill>
              </a:rPr>
              <a:t>Thomas CORDIER</a:t>
            </a:r>
          </a:p>
          <a:p>
            <a:r>
              <a:rPr lang="fr-FR" sz="800" dirty="0">
                <a:solidFill>
                  <a:schemeClr val="tx1">
                    <a:lumMod val="95000"/>
                    <a:lumOff val="5000"/>
                  </a:schemeClr>
                </a:solidFill>
              </a:rPr>
              <a:t>Laurianne KOLB</a:t>
            </a:r>
          </a:p>
          <a:p>
            <a:r>
              <a:rPr lang="fr-FR" sz="800" dirty="0">
                <a:solidFill>
                  <a:schemeClr val="tx1">
                    <a:lumMod val="95000"/>
                    <a:lumOff val="5000"/>
                  </a:schemeClr>
                </a:solidFill>
              </a:rPr>
              <a:t>Mehdi TANO</a:t>
            </a:r>
          </a:p>
          <a:p>
            <a:r>
              <a:rPr lang="fr-FR" sz="800" dirty="0" err="1">
                <a:solidFill>
                  <a:schemeClr val="tx1">
                    <a:lumMod val="95000"/>
                    <a:lumOff val="5000"/>
                  </a:schemeClr>
                </a:solidFill>
              </a:rPr>
              <a:t>Chaima</a:t>
            </a:r>
            <a:r>
              <a:rPr lang="fr-FR" sz="800" dirty="0">
                <a:solidFill>
                  <a:schemeClr val="tx1">
                    <a:lumMod val="95000"/>
                    <a:lumOff val="5000"/>
                  </a:schemeClr>
                </a:solidFill>
              </a:rPr>
              <a:t> BOUDEBOUZ</a:t>
            </a:r>
          </a:p>
          <a:p>
            <a:r>
              <a:rPr lang="fr-FR" sz="800" dirty="0">
                <a:solidFill>
                  <a:schemeClr val="tx1">
                    <a:lumMod val="95000"/>
                    <a:lumOff val="5000"/>
                  </a:schemeClr>
                </a:solidFill>
              </a:rPr>
              <a:t>Catherine BENTZ</a:t>
            </a:r>
          </a:p>
          <a:p>
            <a:r>
              <a:rPr lang="fr-FR" sz="800" dirty="0">
                <a:solidFill>
                  <a:schemeClr val="tx1">
                    <a:lumMod val="95000"/>
                    <a:lumOff val="5000"/>
                  </a:schemeClr>
                </a:solidFill>
              </a:rPr>
              <a:t>Pierre LACAZE</a:t>
            </a:r>
          </a:p>
          <a:p>
            <a:r>
              <a:rPr lang="fr-FR" sz="800" dirty="0">
                <a:solidFill>
                  <a:schemeClr val="tx1">
                    <a:lumMod val="95000"/>
                    <a:lumOff val="5000"/>
                  </a:schemeClr>
                </a:solidFill>
              </a:rPr>
              <a:t>Amélie NICOLE</a:t>
            </a:r>
          </a:p>
          <a:p>
            <a:r>
              <a:rPr lang="fr-FR" sz="800" dirty="0">
                <a:solidFill>
                  <a:schemeClr val="tx1">
                    <a:lumMod val="95000"/>
                    <a:lumOff val="5000"/>
                  </a:schemeClr>
                </a:solidFill>
              </a:rPr>
              <a:t>Emilie HERT</a:t>
            </a:r>
          </a:p>
          <a:p>
            <a:r>
              <a:rPr lang="fr-FR" sz="800" dirty="0">
                <a:solidFill>
                  <a:schemeClr val="tx1">
                    <a:lumMod val="95000"/>
                    <a:lumOff val="5000"/>
                  </a:schemeClr>
                </a:solidFill>
              </a:rPr>
              <a:t>Anne-Laure HERWEDE</a:t>
            </a:r>
          </a:p>
          <a:p>
            <a:r>
              <a:rPr lang="fr-FR" sz="800" dirty="0">
                <a:solidFill>
                  <a:schemeClr val="tx1">
                    <a:lumMod val="95000"/>
                    <a:lumOff val="5000"/>
                  </a:schemeClr>
                </a:solidFill>
              </a:rPr>
              <a:t>Thierry JEHL</a:t>
            </a:r>
          </a:p>
          <a:p>
            <a:r>
              <a:rPr lang="fr-FR" sz="800" dirty="0">
                <a:solidFill>
                  <a:schemeClr val="tx1">
                    <a:lumMod val="95000"/>
                    <a:lumOff val="5000"/>
                  </a:schemeClr>
                </a:solidFill>
              </a:rPr>
              <a:t>Dominique OTT</a:t>
            </a:r>
          </a:p>
          <a:p>
            <a:r>
              <a:rPr lang="fr-FR" sz="800" dirty="0">
                <a:solidFill>
                  <a:schemeClr val="tx1">
                    <a:lumMod val="95000"/>
                    <a:lumOff val="5000"/>
                  </a:schemeClr>
                </a:solidFill>
              </a:rPr>
              <a:t>Meltem ORLU</a:t>
            </a:r>
          </a:p>
          <a:p>
            <a:endParaRPr lang="fr-FR" sz="800" dirty="0">
              <a:solidFill>
                <a:srgbClr val="FF0000"/>
              </a:solidFill>
            </a:endParaRPr>
          </a:p>
        </p:txBody>
      </p:sp>
      <p:sp>
        <p:nvSpPr>
          <p:cNvPr id="48" name="Espace réservé du contenu 8">
            <a:extLst>
              <a:ext uri="{FF2B5EF4-FFF2-40B4-BE49-F238E27FC236}">
                <a16:creationId xmlns:a16="http://schemas.microsoft.com/office/drawing/2014/main" id="{2E873C6B-9917-4547-A5F6-285C01F993BE}"/>
              </a:ext>
            </a:extLst>
          </p:cNvPr>
          <p:cNvSpPr txBox="1">
            <a:spLocks/>
          </p:cNvSpPr>
          <p:nvPr/>
        </p:nvSpPr>
        <p:spPr>
          <a:xfrm>
            <a:off x="176832" y="1388862"/>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sp>
        <p:nvSpPr>
          <p:cNvPr id="61" name="Rectangle : coins arrondis 60">
            <a:extLst>
              <a:ext uri="{FF2B5EF4-FFF2-40B4-BE49-F238E27FC236}">
                <a16:creationId xmlns:a16="http://schemas.microsoft.com/office/drawing/2014/main" id="{93F833EB-BBE7-4232-9A7D-4C0AAF803851}"/>
              </a:ext>
            </a:extLst>
          </p:cNvPr>
          <p:cNvSpPr/>
          <p:nvPr/>
        </p:nvSpPr>
        <p:spPr>
          <a:xfrm>
            <a:off x="8261468" y="643079"/>
            <a:ext cx="1325486" cy="1769906"/>
          </a:xfrm>
          <a:custGeom>
            <a:avLst/>
            <a:gdLst>
              <a:gd name="connsiteX0" fmla="*/ 0 w 1325486"/>
              <a:gd name="connsiteY0" fmla="*/ 220919 h 1769906"/>
              <a:gd name="connsiteX1" fmla="*/ 220919 w 1325486"/>
              <a:gd name="connsiteY1" fmla="*/ 0 h 1769906"/>
              <a:gd name="connsiteX2" fmla="*/ 645070 w 1325486"/>
              <a:gd name="connsiteY2" fmla="*/ 0 h 1769906"/>
              <a:gd name="connsiteX3" fmla="*/ 1104567 w 1325486"/>
              <a:gd name="connsiteY3" fmla="*/ 0 h 1769906"/>
              <a:gd name="connsiteX4" fmla="*/ 1325486 w 1325486"/>
              <a:gd name="connsiteY4" fmla="*/ 220919 h 1769906"/>
              <a:gd name="connsiteX5" fmla="*/ 1325486 w 1325486"/>
              <a:gd name="connsiteY5" fmla="*/ 884953 h 1769906"/>
              <a:gd name="connsiteX6" fmla="*/ 1325486 w 1325486"/>
              <a:gd name="connsiteY6" fmla="*/ 1548987 h 1769906"/>
              <a:gd name="connsiteX7" fmla="*/ 1104567 w 1325486"/>
              <a:gd name="connsiteY7" fmla="*/ 1769906 h 1769906"/>
              <a:gd name="connsiteX8" fmla="*/ 653907 w 1325486"/>
              <a:gd name="connsiteY8" fmla="*/ 1769906 h 1769906"/>
              <a:gd name="connsiteX9" fmla="*/ 220919 w 1325486"/>
              <a:gd name="connsiteY9" fmla="*/ 1769906 h 1769906"/>
              <a:gd name="connsiteX10" fmla="*/ 0 w 1325486"/>
              <a:gd name="connsiteY10" fmla="*/ 1548987 h 1769906"/>
              <a:gd name="connsiteX11" fmla="*/ 0 w 1325486"/>
              <a:gd name="connsiteY11" fmla="*/ 884953 h 1769906"/>
              <a:gd name="connsiteX12" fmla="*/ 0 w 1325486"/>
              <a:gd name="connsiteY12" fmla="*/ 220919 h 176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5486" h="1769906" fill="none" extrusionOk="0">
                <a:moveTo>
                  <a:pt x="0" y="220919"/>
                </a:moveTo>
                <a:cubicBezTo>
                  <a:pt x="5694" y="91531"/>
                  <a:pt x="93448" y="2419"/>
                  <a:pt x="220919" y="0"/>
                </a:cubicBezTo>
                <a:cubicBezTo>
                  <a:pt x="411869" y="-16416"/>
                  <a:pt x="501010" y="-18840"/>
                  <a:pt x="645070" y="0"/>
                </a:cubicBezTo>
                <a:cubicBezTo>
                  <a:pt x="789130" y="18840"/>
                  <a:pt x="887784" y="-14936"/>
                  <a:pt x="1104567" y="0"/>
                </a:cubicBezTo>
                <a:cubicBezTo>
                  <a:pt x="1205758" y="2505"/>
                  <a:pt x="1313221" y="79332"/>
                  <a:pt x="1325486" y="220919"/>
                </a:cubicBezTo>
                <a:cubicBezTo>
                  <a:pt x="1315299" y="375842"/>
                  <a:pt x="1293447" y="666489"/>
                  <a:pt x="1325486" y="884953"/>
                </a:cubicBezTo>
                <a:cubicBezTo>
                  <a:pt x="1357525" y="1103417"/>
                  <a:pt x="1355723" y="1247496"/>
                  <a:pt x="1325486" y="1548987"/>
                </a:cubicBezTo>
                <a:cubicBezTo>
                  <a:pt x="1320374" y="1660948"/>
                  <a:pt x="1213856" y="1769839"/>
                  <a:pt x="1104567" y="1769906"/>
                </a:cubicBezTo>
                <a:cubicBezTo>
                  <a:pt x="996415" y="1771058"/>
                  <a:pt x="744310" y="1756175"/>
                  <a:pt x="653907" y="1769906"/>
                </a:cubicBezTo>
                <a:cubicBezTo>
                  <a:pt x="563504" y="1783637"/>
                  <a:pt x="316979" y="1781360"/>
                  <a:pt x="220919" y="1769906"/>
                </a:cubicBezTo>
                <a:cubicBezTo>
                  <a:pt x="107353" y="1771083"/>
                  <a:pt x="19205" y="1682267"/>
                  <a:pt x="0" y="1548987"/>
                </a:cubicBezTo>
                <a:cubicBezTo>
                  <a:pt x="6630" y="1231710"/>
                  <a:pt x="-31075" y="1165542"/>
                  <a:pt x="0" y="884953"/>
                </a:cubicBezTo>
                <a:cubicBezTo>
                  <a:pt x="31075" y="604364"/>
                  <a:pt x="20196" y="387174"/>
                  <a:pt x="0" y="220919"/>
                </a:cubicBezTo>
                <a:close/>
              </a:path>
              <a:path w="1325486" h="1769906" stroke="0" extrusionOk="0">
                <a:moveTo>
                  <a:pt x="0" y="220919"/>
                </a:moveTo>
                <a:cubicBezTo>
                  <a:pt x="-9385" y="109220"/>
                  <a:pt x="72438" y="-2400"/>
                  <a:pt x="220919" y="0"/>
                </a:cubicBezTo>
                <a:cubicBezTo>
                  <a:pt x="391819" y="-12714"/>
                  <a:pt x="493017" y="-5389"/>
                  <a:pt x="662743" y="0"/>
                </a:cubicBezTo>
                <a:cubicBezTo>
                  <a:pt x="832469" y="5389"/>
                  <a:pt x="911577" y="2238"/>
                  <a:pt x="1104567" y="0"/>
                </a:cubicBezTo>
                <a:cubicBezTo>
                  <a:pt x="1218016" y="4984"/>
                  <a:pt x="1323344" y="83956"/>
                  <a:pt x="1325486" y="220919"/>
                </a:cubicBezTo>
                <a:cubicBezTo>
                  <a:pt x="1347333" y="464933"/>
                  <a:pt x="1296407" y="621517"/>
                  <a:pt x="1325486" y="898234"/>
                </a:cubicBezTo>
                <a:cubicBezTo>
                  <a:pt x="1354565" y="1174951"/>
                  <a:pt x="1319015" y="1312014"/>
                  <a:pt x="1325486" y="1548987"/>
                </a:cubicBezTo>
                <a:cubicBezTo>
                  <a:pt x="1342121" y="1669197"/>
                  <a:pt x="1223582" y="1760701"/>
                  <a:pt x="1104567" y="1769906"/>
                </a:cubicBezTo>
                <a:cubicBezTo>
                  <a:pt x="994419" y="1748619"/>
                  <a:pt x="775963" y="1783446"/>
                  <a:pt x="645070" y="1769906"/>
                </a:cubicBezTo>
                <a:cubicBezTo>
                  <a:pt x="514177" y="1756366"/>
                  <a:pt x="328320" y="1789430"/>
                  <a:pt x="220919" y="1769906"/>
                </a:cubicBezTo>
                <a:cubicBezTo>
                  <a:pt x="106809" y="1793049"/>
                  <a:pt x="13742" y="1647912"/>
                  <a:pt x="0" y="1548987"/>
                </a:cubicBezTo>
                <a:cubicBezTo>
                  <a:pt x="-6134" y="1390463"/>
                  <a:pt x="-32362" y="1072544"/>
                  <a:pt x="0" y="884953"/>
                </a:cubicBezTo>
                <a:cubicBezTo>
                  <a:pt x="32362" y="697362"/>
                  <a:pt x="-22889" y="540784"/>
                  <a:pt x="0" y="220919"/>
                </a:cubicBezTo>
                <a:close/>
              </a:path>
            </a:pathLst>
          </a:custGeom>
          <a:solidFill>
            <a:schemeClr val="bg1">
              <a:lumMod val="95000"/>
            </a:schemeClr>
          </a:solidFill>
          <a:ln>
            <a:solidFill>
              <a:srgbClr val="71BF4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a:solidFill>
                  <a:schemeClr val="bg1"/>
                </a:solidFill>
                <a:highlight>
                  <a:srgbClr val="FF0000"/>
                </a:highlight>
              </a:rPr>
              <a:t>MOSELLE</a:t>
            </a:r>
          </a:p>
          <a:p>
            <a:r>
              <a:rPr lang="fr-FR" sz="800" dirty="0">
                <a:solidFill>
                  <a:schemeClr val="tx1">
                    <a:lumMod val="95000"/>
                    <a:lumOff val="5000"/>
                  </a:schemeClr>
                </a:solidFill>
              </a:rPr>
              <a:t>Estelle MEHESZ</a:t>
            </a:r>
          </a:p>
          <a:p>
            <a:r>
              <a:rPr lang="fr-FR" sz="800" dirty="0">
                <a:solidFill>
                  <a:schemeClr val="tx1">
                    <a:lumMod val="95000"/>
                    <a:lumOff val="5000"/>
                  </a:schemeClr>
                </a:solidFill>
              </a:rPr>
              <a:t>Brice HAMLIN</a:t>
            </a:r>
          </a:p>
          <a:p>
            <a:r>
              <a:rPr lang="fr-FR" sz="800" dirty="0">
                <a:solidFill>
                  <a:schemeClr val="tx1">
                    <a:lumMod val="95000"/>
                    <a:lumOff val="5000"/>
                  </a:schemeClr>
                </a:solidFill>
              </a:rPr>
              <a:t>Sabah KARKBA</a:t>
            </a:r>
          </a:p>
          <a:p>
            <a:r>
              <a:rPr lang="fr-FR" sz="800" dirty="0">
                <a:solidFill>
                  <a:schemeClr val="tx1">
                    <a:lumMod val="95000"/>
                    <a:lumOff val="5000"/>
                  </a:schemeClr>
                </a:solidFill>
              </a:rPr>
              <a:t>Amel BELMILOUD</a:t>
            </a:r>
          </a:p>
          <a:p>
            <a:r>
              <a:rPr lang="fr-FR" sz="800" dirty="0">
                <a:solidFill>
                  <a:schemeClr val="tx1">
                    <a:lumMod val="95000"/>
                    <a:lumOff val="5000"/>
                  </a:schemeClr>
                </a:solidFill>
              </a:rPr>
              <a:t>Marco AGOSTINI</a:t>
            </a:r>
          </a:p>
          <a:p>
            <a:r>
              <a:rPr lang="fr-FR" sz="800" dirty="0">
                <a:solidFill>
                  <a:schemeClr val="tx1">
                    <a:lumMod val="95000"/>
                    <a:lumOff val="5000"/>
                  </a:schemeClr>
                </a:solidFill>
              </a:rPr>
              <a:t>Thomas LEININGER</a:t>
            </a:r>
          </a:p>
          <a:p>
            <a:r>
              <a:rPr lang="fr-FR" sz="800" dirty="0">
                <a:solidFill>
                  <a:schemeClr val="tx1">
                    <a:lumMod val="95000"/>
                    <a:lumOff val="5000"/>
                  </a:schemeClr>
                </a:solidFill>
              </a:rPr>
              <a:t>Cédric JOSSERAND</a:t>
            </a:r>
          </a:p>
          <a:p>
            <a:r>
              <a:rPr lang="fr-FR" sz="800" dirty="0" err="1">
                <a:solidFill>
                  <a:schemeClr val="tx1">
                    <a:lumMod val="95000"/>
                    <a:lumOff val="5000"/>
                  </a:schemeClr>
                </a:solidFill>
              </a:rPr>
              <a:t>Manantena</a:t>
            </a:r>
            <a:r>
              <a:rPr lang="fr-FR" sz="800" dirty="0">
                <a:solidFill>
                  <a:schemeClr val="tx1">
                    <a:lumMod val="95000"/>
                    <a:lumOff val="5000"/>
                  </a:schemeClr>
                </a:solidFill>
              </a:rPr>
              <a:t> RASON</a:t>
            </a:r>
          </a:p>
          <a:p>
            <a:r>
              <a:rPr lang="fr-FR" sz="800" dirty="0">
                <a:solidFill>
                  <a:schemeClr val="tx1">
                    <a:lumMod val="95000"/>
                    <a:lumOff val="5000"/>
                  </a:schemeClr>
                </a:solidFill>
              </a:rPr>
              <a:t>Justine FISNE</a:t>
            </a:r>
          </a:p>
          <a:p>
            <a:r>
              <a:rPr lang="fr-FR" sz="800" dirty="0">
                <a:solidFill>
                  <a:schemeClr val="tx1">
                    <a:lumMod val="95000"/>
                    <a:lumOff val="5000"/>
                  </a:schemeClr>
                </a:solidFill>
              </a:rPr>
              <a:t>Amar BENZEMRA</a:t>
            </a:r>
          </a:p>
          <a:p>
            <a:r>
              <a:rPr lang="fr-FR" sz="800" dirty="0">
                <a:solidFill>
                  <a:schemeClr val="tx1">
                    <a:lumMod val="95000"/>
                    <a:lumOff val="5000"/>
                  </a:schemeClr>
                </a:solidFill>
              </a:rPr>
              <a:t>Alice DEVIN</a:t>
            </a:r>
          </a:p>
          <a:p>
            <a:r>
              <a:rPr lang="fr-FR" sz="800" dirty="0">
                <a:solidFill>
                  <a:schemeClr val="tx1">
                    <a:lumMod val="95000"/>
                    <a:lumOff val="5000"/>
                  </a:schemeClr>
                </a:solidFill>
              </a:rPr>
              <a:t>Vincent PITOCCO</a:t>
            </a:r>
          </a:p>
        </p:txBody>
      </p:sp>
      <p:sp>
        <p:nvSpPr>
          <p:cNvPr id="62" name="Rectangle : coins arrondis 61">
            <a:extLst>
              <a:ext uri="{FF2B5EF4-FFF2-40B4-BE49-F238E27FC236}">
                <a16:creationId xmlns:a16="http://schemas.microsoft.com/office/drawing/2014/main" id="{3124C798-086A-4C3C-84CE-0BB8DBDAE510}"/>
              </a:ext>
            </a:extLst>
          </p:cNvPr>
          <p:cNvSpPr/>
          <p:nvPr/>
        </p:nvSpPr>
        <p:spPr>
          <a:xfrm>
            <a:off x="7090564" y="4488762"/>
            <a:ext cx="1233624" cy="1103118"/>
          </a:xfrm>
          <a:custGeom>
            <a:avLst/>
            <a:gdLst>
              <a:gd name="connsiteX0" fmla="*/ 0 w 1233624"/>
              <a:gd name="connsiteY0" fmla="*/ 183857 h 1103118"/>
              <a:gd name="connsiteX1" fmla="*/ 183857 w 1233624"/>
              <a:gd name="connsiteY1" fmla="*/ 0 h 1103118"/>
              <a:gd name="connsiteX2" fmla="*/ 599494 w 1233624"/>
              <a:gd name="connsiteY2" fmla="*/ 0 h 1103118"/>
              <a:gd name="connsiteX3" fmla="*/ 1049767 w 1233624"/>
              <a:gd name="connsiteY3" fmla="*/ 0 h 1103118"/>
              <a:gd name="connsiteX4" fmla="*/ 1233624 w 1233624"/>
              <a:gd name="connsiteY4" fmla="*/ 183857 h 1103118"/>
              <a:gd name="connsiteX5" fmla="*/ 1233624 w 1233624"/>
              <a:gd name="connsiteY5" fmla="*/ 551559 h 1103118"/>
              <a:gd name="connsiteX6" fmla="*/ 1233624 w 1233624"/>
              <a:gd name="connsiteY6" fmla="*/ 919261 h 1103118"/>
              <a:gd name="connsiteX7" fmla="*/ 1049767 w 1233624"/>
              <a:gd name="connsiteY7" fmla="*/ 1103118 h 1103118"/>
              <a:gd name="connsiteX8" fmla="*/ 608153 w 1233624"/>
              <a:gd name="connsiteY8" fmla="*/ 1103118 h 1103118"/>
              <a:gd name="connsiteX9" fmla="*/ 183857 w 1233624"/>
              <a:gd name="connsiteY9" fmla="*/ 1103118 h 1103118"/>
              <a:gd name="connsiteX10" fmla="*/ 0 w 1233624"/>
              <a:gd name="connsiteY10" fmla="*/ 919261 h 1103118"/>
              <a:gd name="connsiteX11" fmla="*/ 0 w 1233624"/>
              <a:gd name="connsiteY11" fmla="*/ 551559 h 1103118"/>
              <a:gd name="connsiteX12" fmla="*/ 0 w 1233624"/>
              <a:gd name="connsiteY12" fmla="*/ 183857 h 1103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3624" h="1103118" fill="none" extrusionOk="0">
                <a:moveTo>
                  <a:pt x="0" y="183857"/>
                </a:moveTo>
                <a:cubicBezTo>
                  <a:pt x="4555" y="76414"/>
                  <a:pt x="69609" y="5629"/>
                  <a:pt x="183857" y="0"/>
                </a:cubicBezTo>
                <a:cubicBezTo>
                  <a:pt x="283919" y="-13248"/>
                  <a:pt x="453860" y="-10405"/>
                  <a:pt x="599494" y="0"/>
                </a:cubicBezTo>
                <a:cubicBezTo>
                  <a:pt x="745128" y="10405"/>
                  <a:pt x="881528" y="-2691"/>
                  <a:pt x="1049767" y="0"/>
                </a:cubicBezTo>
                <a:cubicBezTo>
                  <a:pt x="1142322" y="1081"/>
                  <a:pt x="1224109" y="67128"/>
                  <a:pt x="1233624" y="183857"/>
                </a:cubicBezTo>
                <a:cubicBezTo>
                  <a:pt x="1244615" y="300824"/>
                  <a:pt x="1229987" y="471584"/>
                  <a:pt x="1233624" y="551559"/>
                </a:cubicBezTo>
                <a:cubicBezTo>
                  <a:pt x="1237261" y="631534"/>
                  <a:pt x="1239525" y="765903"/>
                  <a:pt x="1233624" y="919261"/>
                </a:cubicBezTo>
                <a:cubicBezTo>
                  <a:pt x="1230398" y="1014460"/>
                  <a:pt x="1129218" y="1103001"/>
                  <a:pt x="1049767" y="1103118"/>
                </a:cubicBezTo>
                <a:cubicBezTo>
                  <a:pt x="927407" y="1106325"/>
                  <a:pt x="705200" y="1083607"/>
                  <a:pt x="608153" y="1103118"/>
                </a:cubicBezTo>
                <a:cubicBezTo>
                  <a:pt x="511106" y="1122629"/>
                  <a:pt x="357247" y="1110235"/>
                  <a:pt x="183857" y="1103118"/>
                </a:cubicBezTo>
                <a:cubicBezTo>
                  <a:pt x="106188" y="1106446"/>
                  <a:pt x="15289" y="1029774"/>
                  <a:pt x="0" y="919261"/>
                </a:cubicBezTo>
                <a:cubicBezTo>
                  <a:pt x="-16530" y="757510"/>
                  <a:pt x="-1238" y="651499"/>
                  <a:pt x="0" y="551559"/>
                </a:cubicBezTo>
                <a:cubicBezTo>
                  <a:pt x="1238" y="451619"/>
                  <a:pt x="9302" y="258763"/>
                  <a:pt x="0" y="183857"/>
                </a:cubicBezTo>
                <a:close/>
              </a:path>
              <a:path w="1233624" h="1103118" stroke="0" extrusionOk="0">
                <a:moveTo>
                  <a:pt x="0" y="183857"/>
                </a:moveTo>
                <a:cubicBezTo>
                  <a:pt x="-7147" y="90168"/>
                  <a:pt x="70363" y="-1084"/>
                  <a:pt x="183857" y="0"/>
                </a:cubicBezTo>
                <a:cubicBezTo>
                  <a:pt x="291635" y="9016"/>
                  <a:pt x="527254" y="-14612"/>
                  <a:pt x="616812" y="0"/>
                </a:cubicBezTo>
                <a:cubicBezTo>
                  <a:pt x="706370" y="14612"/>
                  <a:pt x="914661" y="6909"/>
                  <a:pt x="1049767" y="0"/>
                </a:cubicBezTo>
                <a:cubicBezTo>
                  <a:pt x="1148414" y="1685"/>
                  <a:pt x="1233291" y="79992"/>
                  <a:pt x="1233624" y="183857"/>
                </a:cubicBezTo>
                <a:cubicBezTo>
                  <a:pt x="1243314" y="260010"/>
                  <a:pt x="1217546" y="372034"/>
                  <a:pt x="1233624" y="558913"/>
                </a:cubicBezTo>
                <a:cubicBezTo>
                  <a:pt x="1249702" y="745792"/>
                  <a:pt x="1220212" y="812952"/>
                  <a:pt x="1233624" y="919261"/>
                </a:cubicBezTo>
                <a:cubicBezTo>
                  <a:pt x="1240592" y="1020048"/>
                  <a:pt x="1143571" y="1079338"/>
                  <a:pt x="1049767" y="1103118"/>
                </a:cubicBezTo>
                <a:cubicBezTo>
                  <a:pt x="958995" y="1120808"/>
                  <a:pt x="777761" y="1107371"/>
                  <a:pt x="599494" y="1103118"/>
                </a:cubicBezTo>
                <a:cubicBezTo>
                  <a:pt x="421227" y="1098865"/>
                  <a:pt x="278155" y="1084473"/>
                  <a:pt x="183857" y="1103118"/>
                </a:cubicBezTo>
                <a:cubicBezTo>
                  <a:pt x="84200" y="1108637"/>
                  <a:pt x="2061" y="1017339"/>
                  <a:pt x="0" y="919261"/>
                </a:cubicBezTo>
                <a:cubicBezTo>
                  <a:pt x="-4484" y="844537"/>
                  <a:pt x="1116" y="671428"/>
                  <a:pt x="0" y="551559"/>
                </a:cubicBezTo>
                <a:cubicBezTo>
                  <a:pt x="-1116" y="431690"/>
                  <a:pt x="-1662" y="366315"/>
                  <a:pt x="0" y="183857"/>
                </a:cubicBezTo>
                <a:close/>
              </a:path>
            </a:pathLst>
          </a:custGeom>
          <a:solidFill>
            <a:schemeClr val="bg1">
              <a:lumMod val="95000"/>
            </a:schemeClr>
          </a:solidFill>
          <a:ln>
            <a:solidFill>
              <a:srgbClr val="F04D3F"/>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a:solidFill>
                  <a:schemeClr val="bg1"/>
                </a:solidFill>
                <a:highlight>
                  <a:srgbClr val="FF0000"/>
                </a:highlight>
              </a:rPr>
              <a:t>HAUT-RHIN</a:t>
            </a:r>
          </a:p>
          <a:p>
            <a:r>
              <a:rPr lang="fr-FR" sz="800" dirty="0" err="1">
                <a:solidFill>
                  <a:schemeClr val="tx1">
                    <a:lumMod val="95000"/>
                    <a:lumOff val="5000"/>
                  </a:schemeClr>
                </a:solidFill>
              </a:rPr>
              <a:t>Elcin</a:t>
            </a:r>
            <a:r>
              <a:rPr lang="fr-FR" sz="800" dirty="0">
                <a:solidFill>
                  <a:schemeClr val="tx1">
                    <a:lumMod val="95000"/>
                    <a:lumOff val="5000"/>
                  </a:schemeClr>
                </a:solidFill>
              </a:rPr>
              <a:t> ASLANKILIC</a:t>
            </a:r>
          </a:p>
          <a:p>
            <a:r>
              <a:rPr lang="fr-FR" sz="800" dirty="0">
                <a:solidFill>
                  <a:schemeClr val="tx1">
                    <a:lumMod val="95000"/>
                    <a:lumOff val="5000"/>
                  </a:schemeClr>
                </a:solidFill>
              </a:rPr>
              <a:t>Mustafa BORDJI</a:t>
            </a:r>
          </a:p>
          <a:p>
            <a:r>
              <a:rPr lang="fr-FR" sz="800" dirty="0">
                <a:solidFill>
                  <a:schemeClr val="tx1">
                    <a:lumMod val="95000"/>
                    <a:lumOff val="5000"/>
                  </a:schemeClr>
                </a:solidFill>
              </a:rPr>
              <a:t>Jordan RABOLT</a:t>
            </a:r>
          </a:p>
          <a:p>
            <a:r>
              <a:rPr lang="fr-FR" sz="800" dirty="0">
                <a:solidFill>
                  <a:schemeClr val="tx1">
                    <a:lumMod val="95000"/>
                    <a:lumOff val="5000"/>
                  </a:schemeClr>
                </a:solidFill>
              </a:rPr>
              <a:t>Romain WALDNER</a:t>
            </a:r>
          </a:p>
          <a:p>
            <a:r>
              <a:rPr lang="fr-FR" sz="800" dirty="0">
                <a:solidFill>
                  <a:schemeClr val="tx1">
                    <a:lumMod val="95000"/>
                    <a:lumOff val="5000"/>
                  </a:schemeClr>
                </a:solidFill>
              </a:rPr>
              <a:t>Marc SCHANN</a:t>
            </a:r>
          </a:p>
          <a:p>
            <a:r>
              <a:rPr lang="fr-FR" sz="800" dirty="0">
                <a:solidFill>
                  <a:schemeClr val="tx1">
                    <a:lumMod val="95000"/>
                    <a:lumOff val="5000"/>
                  </a:schemeClr>
                </a:solidFill>
              </a:rPr>
              <a:t>Apolline COLELLA</a:t>
            </a:r>
          </a:p>
        </p:txBody>
      </p:sp>
      <p:sp>
        <p:nvSpPr>
          <p:cNvPr id="63" name="Rectangle : coins arrondis 62">
            <a:extLst>
              <a:ext uri="{FF2B5EF4-FFF2-40B4-BE49-F238E27FC236}">
                <a16:creationId xmlns:a16="http://schemas.microsoft.com/office/drawing/2014/main" id="{7D785ABD-BDF5-4C80-901C-40EB07BBCFE2}"/>
              </a:ext>
            </a:extLst>
          </p:cNvPr>
          <p:cNvSpPr/>
          <p:nvPr/>
        </p:nvSpPr>
        <p:spPr>
          <a:xfrm>
            <a:off x="6045032" y="629224"/>
            <a:ext cx="1906999" cy="1483443"/>
          </a:xfrm>
          <a:custGeom>
            <a:avLst/>
            <a:gdLst>
              <a:gd name="connsiteX0" fmla="*/ 0 w 1906999"/>
              <a:gd name="connsiteY0" fmla="*/ 247245 h 1483443"/>
              <a:gd name="connsiteX1" fmla="*/ 247245 w 1906999"/>
              <a:gd name="connsiteY1" fmla="*/ 0 h 1483443"/>
              <a:gd name="connsiteX2" fmla="*/ 675706 w 1906999"/>
              <a:gd name="connsiteY2" fmla="*/ 0 h 1483443"/>
              <a:gd name="connsiteX3" fmla="*/ 1146542 w 1906999"/>
              <a:gd name="connsiteY3" fmla="*/ 0 h 1483443"/>
              <a:gd name="connsiteX4" fmla="*/ 1659754 w 1906999"/>
              <a:gd name="connsiteY4" fmla="*/ 0 h 1483443"/>
              <a:gd name="connsiteX5" fmla="*/ 1906999 w 1906999"/>
              <a:gd name="connsiteY5" fmla="*/ 247245 h 1483443"/>
              <a:gd name="connsiteX6" fmla="*/ 1906999 w 1906999"/>
              <a:gd name="connsiteY6" fmla="*/ 751611 h 1483443"/>
              <a:gd name="connsiteX7" fmla="*/ 1906999 w 1906999"/>
              <a:gd name="connsiteY7" fmla="*/ 1236198 h 1483443"/>
              <a:gd name="connsiteX8" fmla="*/ 1659754 w 1906999"/>
              <a:gd name="connsiteY8" fmla="*/ 1483443 h 1483443"/>
              <a:gd name="connsiteX9" fmla="*/ 1174793 w 1906999"/>
              <a:gd name="connsiteY9" fmla="*/ 1483443 h 1483443"/>
              <a:gd name="connsiteX10" fmla="*/ 675706 w 1906999"/>
              <a:gd name="connsiteY10" fmla="*/ 1483443 h 1483443"/>
              <a:gd name="connsiteX11" fmla="*/ 247245 w 1906999"/>
              <a:gd name="connsiteY11" fmla="*/ 1483443 h 1483443"/>
              <a:gd name="connsiteX12" fmla="*/ 0 w 1906999"/>
              <a:gd name="connsiteY12" fmla="*/ 1236198 h 1483443"/>
              <a:gd name="connsiteX13" fmla="*/ 0 w 1906999"/>
              <a:gd name="connsiteY13" fmla="*/ 761501 h 1483443"/>
              <a:gd name="connsiteX14" fmla="*/ 0 w 1906999"/>
              <a:gd name="connsiteY14" fmla="*/ 247245 h 148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6999" h="1483443" fill="none" extrusionOk="0">
                <a:moveTo>
                  <a:pt x="0" y="247245"/>
                </a:moveTo>
                <a:cubicBezTo>
                  <a:pt x="-1134" y="113870"/>
                  <a:pt x="118565" y="-4346"/>
                  <a:pt x="247245" y="0"/>
                </a:cubicBezTo>
                <a:cubicBezTo>
                  <a:pt x="442430" y="-9659"/>
                  <a:pt x="520767" y="4727"/>
                  <a:pt x="675706" y="0"/>
                </a:cubicBezTo>
                <a:cubicBezTo>
                  <a:pt x="830645" y="-4727"/>
                  <a:pt x="950486" y="-18918"/>
                  <a:pt x="1146542" y="0"/>
                </a:cubicBezTo>
                <a:cubicBezTo>
                  <a:pt x="1342598" y="18918"/>
                  <a:pt x="1500092" y="25423"/>
                  <a:pt x="1659754" y="0"/>
                </a:cubicBezTo>
                <a:cubicBezTo>
                  <a:pt x="1802629" y="1228"/>
                  <a:pt x="1907082" y="104866"/>
                  <a:pt x="1906999" y="247245"/>
                </a:cubicBezTo>
                <a:cubicBezTo>
                  <a:pt x="1917318" y="418665"/>
                  <a:pt x="1926216" y="586362"/>
                  <a:pt x="1906999" y="751611"/>
                </a:cubicBezTo>
                <a:cubicBezTo>
                  <a:pt x="1887782" y="916860"/>
                  <a:pt x="1930654" y="1129501"/>
                  <a:pt x="1906999" y="1236198"/>
                </a:cubicBezTo>
                <a:cubicBezTo>
                  <a:pt x="1911880" y="1353100"/>
                  <a:pt x="1803200" y="1479121"/>
                  <a:pt x="1659754" y="1483443"/>
                </a:cubicBezTo>
                <a:cubicBezTo>
                  <a:pt x="1440548" y="1477542"/>
                  <a:pt x="1344294" y="1485020"/>
                  <a:pt x="1174793" y="1483443"/>
                </a:cubicBezTo>
                <a:cubicBezTo>
                  <a:pt x="1005292" y="1481866"/>
                  <a:pt x="871708" y="1507152"/>
                  <a:pt x="675706" y="1483443"/>
                </a:cubicBezTo>
                <a:cubicBezTo>
                  <a:pt x="479704" y="1459734"/>
                  <a:pt x="408143" y="1473902"/>
                  <a:pt x="247245" y="1483443"/>
                </a:cubicBezTo>
                <a:cubicBezTo>
                  <a:pt x="78422" y="1491164"/>
                  <a:pt x="8483" y="1371548"/>
                  <a:pt x="0" y="1236198"/>
                </a:cubicBezTo>
                <a:cubicBezTo>
                  <a:pt x="7536" y="1019617"/>
                  <a:pt x="-13813" y="875931"/>
                  <a:pt x="0" y="761501"/>
                </a:cubicBezTo>
                <a:cubicBezTo>
                  <a:pt x="13813" y="647071"/>
                  <a:pt x="23261" y="494945"/>
                  <a:pt x="0" y="247245"/>
                </a:cubicBezTo>
                <a:close/>
              </a:path>
              <a:path w="1906999" h="1483443" stroke="0" extrusionOk="0">
                <a:moveTo>
                  <a:pt x="0" y="247245"/>
                </a:moveTo>
                <a:cubicBezTo>
                  <a:pt x="-19232" y="131823"/>
                  <a:pt x="94296" y="-1487"/>
                  <a:pt x="247245" y="0"/>
                </a:cubicBezTo>
                <a:cubicBezTo>
                  <a:pt x="360362" y="-2443"/>
                  <a:pt x="559588" y="3860"/>
                  <a:pt x="718081" y="0"/>
                </a:cubicBezTo>
                <a:cubicBezTo>
                  <a:pt x="876574" y="-3860"/>
                  <a:pt x="1028326" y="-19350"/>
                  <a:pt x="1203043" y="0"/>
                </a:cubicBezTo>
                <a:cubicBezTo>
                  <a:pt x="1377760" y="19350"/>
                  <a:pt x="1541913" y="-15728"/>
                  <a:pt x="1659754" y="0"/>
                </a:cubicBezTo>
                <a:cubicBezTo>
                  <a:pt x="1803424" y="-22207"/>
                  <a:pt x="1893683" y="109982"/>
                  <a:pt x="1906999" y="247245"/>
                </a:cubicBezTo>
                <a:cubicBezTo>
                  <a:pt x="1909156" y="473978"/>
                  <a:pt x="1922979" y="560478"/>
                  <a:pt x="1906999" y="761501"/>
                </a:cubicBezTo>
                <a:cubicBezTo>
                  <a:pt x="1891019" y="962524"/>
                  <a:pt x="1884510" y="1139509"/>
                  <a:pt x="1906999" y="1236198"/>
                </a:cubicBezTo>
                <a:cubicBezTo>
                  <a:pt x="1917758" y="1402906"/>
                  <a:pt x="1773747" y="1476177"/>
                  <a:pt x="1659754" y="1483443"/>
                </a:cubicBezTo>
                <a:cubicBezTo>
                  <a:pt x="1501121" y="1462819"/>
                  <a:pt x="1375227" y="1497650"/>
                  <a:pt x="1203043" y="1483443"/>
                </a:cubicBezTo>
                <a:cubicBezTo>
                  <a:pt x="1030859" y="1469236"/>
                  <a:pt x="902702" y="1497417"/>
                  <a:pt x="746332" y="1483443"/>
                </a:cubicBezTo>
                <a:cubicBezTo>
                  <a:pt x="589962" y="1469469"/>
                  <a:pt x="348263" y="1474934"/>
                  <a:pt x="247245" y="1483443"/>
                </a:cubicBezTo>
                <a:cubicBezTo>
                  <a:pt x="112526" y="1473549"/>
                  <a:pt x="-10310" y="1376848"/>
                  <a:pt x="0" y="1236198"/>
                </a:cubicBezTo>
                <a:cubicBezTo>
                  <a:pt x="13663" y="1117879"/>
                  <a:pt x="-9057" y="902785"/>
                  <a:pt x="0" y="771390"/>
                </a:cubicBezTo>
                <a:cubicBezTo>
                  <a:pt x="9057" y="639995"/>
                  <a:pt x="11076" y="412514"/>
                  <a:pt x="0" y="247245"/>
                </a:cubicBezTo>
                <a:close/>
              </a:path>
            </a:pathLst>
          </a:custGeom>
          <a:solidFill>
            <a:schemeClr val="bg1">
              <a:lumMod val="95000"/>
            </a:schemeClr>
          </a:solidFill>
          <a:ln>
            <a:solidFill>
              <a:srgbClr val="FAA635"/>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800" b="1" dirty="0">
                <a:solidFill>
                  <a:schemeClr val="bg1"/>
                </a:solidFill>
                <a:highlight>
                  <a:srgbClr val="FF0000"/>
                </a:highlight>
              </a:rPr>
              <a:t>MEURTHE &amp; MOSELLE MEUSE</a:t>
            </a:r>
          </a:p>
          <a:p>
            <a:pPr lvl="0"/>
            <a:r>
              <a:rPr lang="fr-FR" sz="800" dirty="0">
                <a:solidFill>
                  <a:schemeClr val="tx1">
                    <a:lumMod val="95000"/>
                    <a:lumOff val="5000"/>
                  </a:schemeClr>
                </a:solidFill>
              </a:rPr>
              <a:t>Cyrielle GAUGE</a:t>
            </a:r>
          </a:p>
          <a:p>
            <a:pPr lvl="0"/>
            <a:r>
              <a:rPr lang="fr-FR" sz="800" dirty="0">
                <a:solidFill>
                  <a:schemeClr val="tx1">
                    <a:lumMod val="95000"/>
                    <a:lumOff val="5000"/>
                  </a:schemeClr>
                </a:solidFill>
              </a:rPr>
              <a:t>Florent HENRYON</a:t>
            </a:r>
          </a:p>
          <a:p>
            <a:pPr lvl="0"/>
            <a:r>
              <a:rPr lang="fr-FR" sz="800" dirty="0">
                <a:solidFill>
                  <a:schemeClr val="tx1">
                    <a:lumMod val="95000"/>
                    <a:lumOff val="5000"/>
                  </a:schemeClr>
                </a:solidFill>
              </a:rPr>
              <a:t>Ludivine COLLIN</a:t>
            </a:r>
          </a:p>
          <a:p>
            <a:pPr lvl="0"/>
            <a:r>
              <a:rPr lang="fr-FR" sz="800" dirty="0">
                <a:solidFill>
                  <a:schemeClr val="tx1">
                    <a:lumMod val="95000"/>
                    <a:lumOff val="5000"/>
                  </a:schemeClr>
                </a:solidFill>
              </a:rPr>
              <a:t>Lilian MANGIN</a:t>
            </a:r>
          </a:p>
          <a:p>
            <a:pPr lvl="0"/>
            <a:r>
              <a:rPr lang="fr-FR" sz="800" dirty="0">
                <a:solidFill>
                  <a:schemeClr val="tx1">
                    <a:lumMod val="95000"/>
                    <a:lumOff val="5000"/>
                  </a:schemeClr>
                </a:solidFill>
              </a:rPr>
              <a:t>Riyad SAMMARI</a:t>
            </a:r>
          </a:p>
          <a:p>
            <a:pPr lvl="0"/>
            <a:r>
              <a:rPr lang="fr-FR" sz="800" dirty="0">
                <a:solidFill>
                  <a:schemeClr val="tx1">
                    <a:lumMod val="95000"/>
                    <a:lumOff val="5000"/>
                  </a:schemeClr>
                </a:solidFill>
              </a:rPr>
              <a:t>Loic BERARD</a:t>
            </a:r>
          </a:p>
          <a:p>
            <a:pPr lvl="0"/>
            <a:r>
              <a:rPr lang="fr-FR" sz="800" dirty="0">
                <a:solidFill>
                  <a:schemeClr val="tx1">
                    <a:lumMod val="95000"/>
                    <a:lumOff val="5000"/>
                  </a:schemeClr>
                </a:solidFill>
              </a:rPr>
              <a:t>Océane DONNEZ</a:t>
            </a:r>
          </a:p>
          <a:p>
            <a:pPr lvl="0"/>
            <a:r>
              <a:rPr lang="fr-FR" sz="800" dirty="0">
                <a:solidFill>
                  <a:schemeClr val="tx1">
                    <a:lumMod val="95000"/>
                    <a:lumOff val="5000"/>
                  </a:schemeClr>
                </a:solidFill>
              </a:rPr>
              <a:t>Alex MULLER</a:t>
            </a:r>
          </a:p>
          <a:p>
            <a:pPr lvl="0"/>
            <a:r>
              <a:rPr lang="fr-FR" sz="800" dirty="0">
                <a:solidFill>
                  <a:schemeClr val="tx1">
                    <a:lumMod val="95000"/>
                    <a:lumOff val="5000"/>
                  </a:schemeClr>
                </a:solidFill>
              </a:rPr>
              <a:t>Thibaut SERVAT</a:t>
            </a:r>
          </a:p>
        </p:txBody>
      </p:sp>
      <p:sp>
        <p:nvSpPr>
          <p:cNvPr id="64" name="Rectangle : coins arrondis 63">
            <a:extLst>
              <a:ext uri="{FF2B5EF4-FFF2-40B4-BE49-F238E27FC236}">
                <a16:creationId xmlns:a16="http://schemas.microsoft.com/office/drawing/2014/main" id="{8CD3E233-A17F-4E87-8546-D6CEBDBB8ADF}"/>
              </a:ext>
            </a:extLst>
          </p:cNvPr>
          <p:cNvSpPr/>
          <p:nvPr/>
        </p:nvSpPr>
        <p:spPr>
          <a:xfrm>
            <a:off x="5143484" y="4385438"/>
            <a:ext cx="1213962" cy="1330948"/>
          </a:xfrm>
          <a:custGeom>
            <a:avLst/>
            <a:gdLst>
              <a:gd name="connsiteX0" fmla="*/ 0 w 1213962"/>
              <a:gd name="connsiteY0" fmla="*/ 202331 h 1330948"/>
              <a:gd name="connsiteX1" fmla="*/ 202331 w 1213962"/>
              <a:gd name="connsiteY1" fmla="*/ 0 h 1330948"/>
              <a:gd name="connsiteX2" fmla="*/ 590795 w 1213962"/>
              <a:gd name="connsiteY2" fmla="*/ 0 h 1330948"/>
              <a:gd name="connsiteX3" fmla="*/ 1011631 w 1213962"/>
              <a:gd name="connsiteY3" fmla="*/ 0 h 1330948"/>
              <a:gd name="connsiteX4" fmla="*/ 1213962 w 1213962"/>
              <a:gd name="connsiteY4" fmla="*/ 202331 h 1330948"/>
              <a:gd name="connsiteX5" fmla="*/ 1213962 w 1213962"/>
              <a:gd name="connsiteY5" fmla="*/ 665474 h 1330948"/>
              <a:gd name="connsiteX6" fmla="*/ 1213962 w 1213962"/>
              <a:gd name="connsiteY6" fmla="*/ 1128617 h 1330948"/>
              <a:gd name="connsiteX7" fmla="*/ 1011631 w 1213962"/>
              <a:gd name="connsiteY7" fmla="*/ 1330948 h 1330948"/>
              <a:gd name="connsiteX8" fmla="*/ 598888 w 1213962"/>
              <a:gd name="connsiteY8" fmla="*/ 1330948 h 1330948"/>
              <a:gd name="connsiteX9" fmla="*/ 202331 w 1213962"/>
              <a:gd name="connsiteY9" fmla="*/ 1330948 h 1330948"/>
              <a:gd name="connsiteX10" fmla="*/ 0 w 1213962"/>
              <a:gd name="connsiteY10" fmla="*/ 1128617 h 1330948"/>
              <a:gd name="connsiteX11" fmla="*/ 0 w 1213962"/>
              <a:gd name="connsiteY11" fmla="*/ 665474 h 1330948"/>
              <a:gd name="connsiteX12" fmla="*/ 0 w 1213962"/>
              <a:gd name="connsiteY12" fmla="*/ 202331 h 133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3962" h="1330948" fill="none" extrusionOk="0">
                <a:moveTo>
                  <a:pt x="0" y="202331"/>
                </a:moveTo>
                <a:cubicBezTo>
                  <a:pt x="11169" y="76115"/>
                  <a:pt x="81658" y="3956"/>
                  <a:pt x="202331" y="0"/>
                </a:cubicBezTo>
                <a:cubicBezTo>
                  <a:pt x="312224" y="2749"/>
                  <a:pt x="432710" y="-11757"/>
                  <a:pt x="590795" y="0"/>
                </a:cubicBezTo>
                <a:cubicBezTo>
                  <a:pt x="748880" y="11757"/>
                  <a:pt x="923957" y="-18401"/>
                  <a:pt x="1011631" y="0"/>
                </a:cubicBezTo>
                <a:cubicBezTo>
                  <a:pt x="1115083" y="998"/>
                  <a:pt x="1203090" y="73234"/>
                  <a:pt x="1213962" y="202331"/>
                </a:cubicBezTo>
                <a:cubicBezTo>
                  <a:pt x="1200366" y="416587"/>
                  <a:pt x="1223734" y="485827"/>
                  <a:pt x="1213962" y="665474"/>
                </a:cubicBezTo>
                <a:cubicBezTo>
                  <a:pt x="1204190" y="845121"/>
                  <a:pt x="1201963" y="1012686"/>
                  <a:pt x="1213962" y="1128617"/>
                </a:cubicBezTo>
                <a:cubicBezTo>
                  <a:pt x="1204661" y="1222077"/>
                  <a:pt x="1098245" y="1330815"/>
                  <a:pt x="1011631" y="1330948"/>
                </a:cubicBezTo>
                <a:cubicBezTo>
                  <a:pt x="927531" y="1310954"/>
                  <a:pt x="706143" y="1320277"/>
                  <a:pt x="598888" y="1330948"/>
                </a:cubicBezTo>
                <a:cubicBezTo>
                  <a:pt x="491633" y="1341619"/>
                  <a:pt x="343761" y="1343443"/>
                  <a:pt x="202331" y="1330948"/>
                </a:cubicBezTo>
                <a:cubicBezTo>
                  <a:pt x="117372" y="1334682"/>
                  <a:pt x="23559" y="1254186"/>
                  <a:pt x="0" y="1128617"/>
                </a:cubicBezTo>
                <a:cubicBezTo>
                  <a:pt x="-1053" y="983206"/>
                  <a:pt x="4998" y="803904"/>
                  <a:pt x="0" y="665474"/>
                </a:cubicBezTo>
                <a:cubicBezTo>
                  <a:pt x="-4998" y="527044"/>
                  <a:pt x="23077" y="356288"/>
                  <a:pt x="0" y="202331"/>
                </a:cubicBezTo>
                <a:close/>
              </a:path>
              <a:path w="1213962" h="1330948" stroke="0" extrusionOk="0">
                <a:moveTo>
                  <a:pt x="0" y="202331"/>
                </a:moveTo>
                <a:cubicBezTo>
                  <a:pt x="-5842" y="97006"/>
                  <a:pt x="83589" y="-635"/>
                  <a:pt x="202331" y="0"/>
                </a:cubicBezTo>
                <a:cubicBezTo>
                  <a:pt x="330300" y="-8058"/>
                  <a:pt x="515566" y="8585"/>
                  <a:pt x="606981" y="0"/>
                </a:cubicBezTo>
                <a:cubicBezTo>
                  <a:pt x="698396" y="-8585"/>
                  <a:pt x="902087" y="12019"/>
                  <a:pt x="1011631" y="0"/>
                </a:cubicBezTo>
                <a:cubicBezTo>
                  <a:pt x="1104833" y="10794"/>
                  <a:pt x="1210014" y="63025"/>
                  <a:pt x="1213962" y="202331"/>
                </a:cubicBezTo>
                <a:cubicBezTo>
                  <a:pt x="1216663" y="419171"/>
                  <a:pt x="1229523" y="533877"/>
                  <a:pt x="1213962" y="674737"/>
                </a:cubicBezTo>
                <a:cubicBezTo>
                  <a:pt x="1198401" y="815597"/>
                  <a:pt x="1195233" y="1003137"/>
                  <a:pt x="1213962" y="1128617"/>
                </a:cubicBezTo>
                <a:cubicBezTo>
                  <a:pt x="1239072" y="1237645"/>
                  <a:pt x="1121738" y="1325916"/>
                  <a:pt x="1011631" y="1330948"/>
                </a:cubicBezTo>
                <a:cubicBezTo>
                  <a:pt x="907354" y="1320234"/>
                  <a:pt x="765426" y="1312020"/>
                  <a:pt x="590795" y="1330948"/>
                </a:cubicBezTo>
                <a:cubicBezTo>
                  <a:pt x="416164" y="1349876"/>
                  <a:pt x="321339" y="1317101"/>
                  <a:pt x="202331" y="1330948"/>
                </a:cubicBezTo>
                <a:cubicBezTo>
                  <a:pt x="92152" y="1335531"/>
                  <a:pt x="11358" y="1221280"/>
                  <a:pt x="0" y="1128617"/>
                </a:cubicBezTo>
                <a:cubicBezTo>
                  <a:pt x="-21419" y="1022031"/>
                  <a:pt x="-3631" y="834925"/>
                  <a:pt x="0" y="665474"/>
                </a:cubicBezTo>
                <a:cubicBezTo>
                  <a:pt x="3631" y="496023"/>
                  <a:pt x="14994" y="400296"/>
                  <a:pt x="0" y="202331"/>
                </a:cubicBezTo>
                <a:close/>
              </a:path>
            </a:pathLst>
          </a:custGeom>
          <a:solidFill>
            <a:schemeClr val="bg1">
              <a:lumMod val="95000"/>
            </a:schemeClr>
          </a:solidFill>
          <a:ln>
            <a:solidFill>
              <a:srgbClr val="3660AC"/>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800" b="1" dirty="0">
                <a:solidFill>
                  <a:schemeClr val="bg1"/>
                </a:solidFill>
                <a:highlight>
                  <a:srgbClr val="FF0000"/>
                </a:highlight>
              </a:rPr>
              <a:t>VOSGES</a:t>
            </a:r>
          </a:p>
          <a:p>
            <a:pPr lvl="0"/>
            <a:r>
              <a:rPr lang="fr-FR" sz="800" dirty="0">
                <a:solidFill>
                  <a:schemeClr val="tx1">
                    <a:lumMod val="95000"/>
                    <a:lumOff val="5000"/>
                  </a:schemeClr>
                </a:solidFill>
              </a:rPr>
              <a:t>Ornella ANTAR</a:t>
            </a:r>
          </a:p>
          <a:p>
            <a:pPr lvl="0"/>
            <a:r>
              <a:rPr lang="fr-FR" sz="800" dirty="0">
                <a:solidFill>
                  <a:schemeClr val="tx1">
                    <a:lumMod val="95000"/>
                    <a:lumOff val="5000"/>
                  </a:schemeClr>
                </a:solidFill>
              </a:rPr>
              <a:t>Meghann LEUC</a:t>
            </a:r>
          </a:p>
          <a:p>
            <a:pPr lvl="0"/>
            <a:r>
              <a:rPr lang="fr-FR" sz="800" dirty="0">
                <a:solidFill>
                  <a:schemeClr val="tx1">
                    <a:lumMod val="95000"/>
                    <a:lumOff val="5000"/>
                  </a:schemeClr>
                </a:solidFill>
              </a:rPr>
              <a:t>Laura BLAISE</a:t>
            </a:r>
          </a:p>
          <a:p>
            <a:pPr lvl="0"/>
            <a:r>
              <a:rPr lang="fr-FR" sz="800" dirty="0">
                <a:solidFill>
                  <a:schemeClr val="tx1">
                    <a:lumMod val="95000"/>
                    <a:lumOff val="5000"/>
                  </a:schemeClr>
                </a:solidFill>
              </a:rPr>
              <a:t>Sophie VILLAUME</a:t>
            </a:r>
          </a:p>
          <a:p>
            <a:pPr lvl="0"/>
            <a:r>
              <a:rPr lang="fr-FR" sz="800" dirty="0">
                <a:solidFill>
                  <a:schemeClr val="tx1">
                    <a:lumMod val="95000"/>
                    <a:lumOff val="5000"/>
                  </a:schemeClr>
                </a:solidFill>
              </a:rPr>
              <a:t>Nicolas WUST</a:t>
            </a:r>
          </a:p>
          <a:p>
            <a:pPr lvl="0"/>
            <a:r>
              <a:rPr lang="fr-FR" sz="800" dirty="0">
                <a:solidFill>
                  <a:schemeClr val="tx1">
                    <a:lumMod val="95000"/>
                    <a:lumOff val="5000"/>
                  </a:schemeClr>
                </a:solidFill>
              </a:rPr>
              <a:t>Mathilde BOILEAU</a:t>
            </a:r>
          </a:p>
          <a:p>
            <a:pPr lvl="0"/>
            <a:r>
              <a:rPr lang="fr-FR" sz="800" dirty="0" err="1">
                <a:solidFill>
                  <a:schemeClr val="tx1">
                    <a:lumMod val="95000"/>
                    <a:lumOff val="5000"/>
                  </a:schemeClr>
                </a:solidFill>
              </a:rPr>
              <a:t>Aimeline</a:t>
            </a:r>
            <a:r>
              <a:rPr lang="fr-FR" sz="800" dirty="0">
                <a:solidFill>
                  <a:schemeClr val="tx1">
                    <a:lumMod val="95000"/>
                    <a:lumOff val="5000"/>
                  </a:schemeClr>
                </a:solidFill>
              </a:rPr>
              <a:t> ALBERTI</a:t>
            </a:r>
          </a:p>
          <a:p>
            <a:pPr lvl="0"/>
            <a:r>
              <a:rPr lang="fr-FR" sz="800" dirty="0">
                <a:solidFill>
                  <a:schemeClr val="tx1">
                    <a:lumMod val="95000"/>
                    <a:lumOff val="5000"/>
                  </a:schemeClr>
                </a:solidFill>
              </a:rPr>
              <a:t>Cyprien ROLLOT</a:t>
            </a:r>
          </a:p>
          <a:p>
            <a:pPr lvl="0"/>
            <a:r>
              <a:rPr lang="fr-FR" sz="800" dirty="0">
                <a:solidFill>
                  <a:schemeClr val="tx1">
                    <a:lumMod val="95000"/>
                    <a:lumOff val="5000"/>
                  </a:schemeClr>
                </a:solidFill>
              </a:rPr>
              <a:t>Ali EL MALLAH</a:t>
            </a:r>
          </a:p>
        </p:txBody>
      </p:sp>
      <p:sp>
        <p:nvSpPr>
          <p:cNvPr id="65" name="Rectangle : coins arrondis 64">
            <a:extLst>
              <a:ext uri="{FF2B5EF4-FFF2-40B4-BE49-F238E27FC236}">
                <a16:creationId xmlns:a16="http://schemas.microsoft.com/office/drawing/2014/main" id="{83DA987F-D001-484A-BB38-DC331718A7F2}"/>
              </a:ext>
            </a:extLst>
          </p:cNvPr>
          <p:cNvSpPr/>
          <p:nvPr/>
        </p:nvSpPr>
        <p:spPr>
          <a:xfrm>
            <a:off x="806748" y="3362648"/>
            <a:ext cx="1506468" cy="2243303"/>
          </a:xfrm>
          <a:custGeom>
            <a:avLst/>
            <a:gdLst>
              <a:gd name="connsiteX0" fmla="*/ 0 w 1506468"/>
              <a:gd name="connsiteY0" fmla="*/ 251083 h 2243303"/>
              <a:gd name="connsiteX1" fmla="*/ 251083 w 1506468"/>
              <a:gd name="connsiteY1" fmla="*/ 0 h 2243303"/>
              <a:gd name="connsiteX2" fmla="*/ 723105 w 1506468"/>
              <a:gd name="connsiteY2" fmla="*/ 0 h 2243303"/>
              <a:gd name="connsiteX3" fmla="*/ 1255385 w 1506468"/>
              <a:gd name="connsiteY3" fmla="*/ 0 h 2243303"/>
              <a:gd name="connsiteX4" fmla="*/ 1506468 w 1506468"/>
              <a:gd name="connsiteY4" fmla="*/ 251083 h 2243303"/>
              <a:gd name="connsiteX5" fmla="*/ 1506468 w 1506468"/>
              <a:gd name="connsiteY5" fmla="*/ 848873 h 2243303"/>
              <a:gd name="connsiteX6" fmla="*/ 1506468 w 1506468"/>
              <a:gd name="connsiteY6" fmla="*/ 1394430 h 2243303"/>
              <a:gd name="connsiteX7" fmla="*/ 1506468 w 1506468"/>
              <a:gd name="connsiteY7" fmla="*/ 1992220 h 2243303"/>
              <a:gd name="connsiteX8" fmla="*/ 1255385 w 1506468"/>
              <a:gd name="connsiteY8" fmla="*/ 2243303 h 2243303"/>
              <a:gd name="connsiteX9" fmla="*/ 743191 w 1506468"/>
              <a:gd name="connsiteY9" fmla="*/ 2243303 h 2243303"/>
              <a:gd name="connsiteX10" fmla="*/ 251083 w 1506468"/>
              <a:gd name="connsiteY10" fmla="*/ 2243303 h 2243303"/>
              <a:gd name="connsiteX11" fmla="*/ 0 w 1506468"/>
              <a:gd name="connsiteY11" fmla="*/ 1992220 h 2243303"/>
              <a:gd name="connsiteX12" fmla="*/ 0 w 1506468"/>
              <a:gd name="connsiteY12" fmla="*/ 1377018 h 2243303"/>
              <a:gd name="connsiteX13" fmla="*/ 0 w 1506468"/>
              <a:gd name="connsiteY13" fmla="*/ 779228 h 2243303"/>
              <a:gd name="connsiteX14" fmla="*/ 0 w 1506468"/>
              <a:gd name="connsiteY14" fmla="*/ 251083 h 224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6468" h="2243303" fill="none" extrusionOk="0">
                <a:moveTo>
                  <a:pt x="0" y="251083"/>
                </a:moveTo>
                <a:cubicBezTo>
                  <a:pt x="-6319" y="130107"/>
                  <a:pt x="116333" y="-2164"/>
                  <a:pt x="251083" y="0"/>
                </a:cubicBezTo>
                <a:cubicBezTo>
                  <a:pt x="419350" y="3645"/>
                  <a:pt x="587940" y="-11210"/>
                  <a:pt x="723105" y="0"/>
                </a:cubicBezTo>
                <a:cubicBezTo>
                  <a:pt x="858270" y="11210"/>
                  <a:pt x="1065965" y="-19615"/>
                  <a:pt x="1255385" y="0"/>
                </a:cubicBezTo>
                <a:cubicBezTo>
                  <a:pt x="1390680" y="14450"/>
                  <a:pt x="1510308" y="107488"/>
                  <a:pt x="1506468" y="251083"/>
                </a:cubicBezTo>
                <a:cubicBezTo>
                  <a:pt x="1497947" y="398306"/>
                  <a:pt x="1532188" y="611732"/>
                  <a:pt x="1506468" y="848873"/>
                </a:cubicBezTo>
                <a:cubicBezTo>
                  <a:pt x="1480749" y="1086014"/>
                  <a:pt x="1531493" y="1200200"/>
                  <a:pt x="1506468" y="1394430"/>
                </a:cubicBezTo>
                <a:cubicBezTo>
                  <a:pt x="1481443" y="1588660"/>
                  <a:pt x="1485153" y="1755780"/>
                  <a:pt x="1506468" y="1992220"/>
                </a:cubicBezTo>
                <a:cubicBezTo>
                  <a:pt x="1514313" y="2099313"/>
                  <a:pt x="1422511" y="2225468"/>
                  <a:pt x="1255385" y="2243303"/>
                </a:cubicBezTo>
                <a:cubicBezTo>
                  <a:pt x="1012114" y="2233956"/>
                  <a:pt x="972597" y="2250115"/>
                  <a:pt x="743191" y="2243303"/>
                </a:cubicBezTo>
                <a:cubicBezTo>
                  <a:pt x="513785" y="2236491"/>
                  <a:pt x="382906" y="2257452"/>
                  <a:pt x="251083" y="2243303"/>
                </a:cubicBezTo>
                <a:cubicBezTo>
                  <a:pt x="127466" y="2233905"/>
                  <a:pt x="-29061" y="2134450"/>
                  <a:pt x="0" y="1992220"/>
                </a:cubicBezTo>
                <a:cubicBezTo>
                  <a:pt x="-29757" y="1729999"/>
                  <a:pt x="-3838" y="1509548"/>
                  <a:pt x="0" y="1377018"/>
                </a:cubicBezTo>
                <a:cubicBezTo>
                  <a:pt x="3838" y="1244488"/>
                  <a:pt x="18406" y="938089"/>
                  <a:pt x="0" y="779228"/>
                </a:cubicBezTo>
                <a:cubicBezTo>
                  <a:pt x="-18406" y="620367"/>
                  <a:pt x="-23972" y="400615"/>
                  <a:pt x="0" y="251083"/>
                </a:cubicBezTo>
                <a:close/>
              </a:path>
              <a:path w="1506468" h="2243303" stroke="0" extrusionOk="0">
                <a:moveTo>
                  <a:pt x="0" y="251083"/>
                </a:moveTo>
                <a:cubicBezTo>
                  <a:pt x="-11034" y="124536"/>
                  <a:pt x="96239" y="-1467"/>
                  <a:pt x="251083" y="0"/>
                </a:cubicBezTo>
                <a:cubicBezTo>
                  <a:pt x="361362" y="5221"/>
                  <a:pt x="502556" y="-22844"/>
                  <a:pt x="753234" y="0"/>
                </a:cubicBezTo>
                <a:cubicBezTo>
                  <a:pt x="1003912" y="22844"/>
                  <a:pt x="1030482" y="8346"/>
                  <a:pt x="1255385" y="0"/>
                </a:cubicBezTo>
                <a:cubicBezTo>
                  <a:pt x="1379948" y="8212"/>
                  <a:pt x="1504732" y="100294"/>
                  <a:pt x="1506468" y="251083"/>
                </a:cubicBezTo>
                <a:cubicBezTo>
                  <a:pt x="1502431" y="475078"/>
                  <a:pt x="1478180" y="574531"/>
                  <a:pt x="1506468" y="848873"/>
                </a:cubicBezTo>
                <a:cubicBezTo>
                  <a:pt x="1534757" y="1123215"/>
                  <a:pt x="1515590" y="1164822"/>
                  <a:pt x="1506468" y="1464075"/>
                </a:cubicBezTo>
                <a:cubicBezTo>
                  <a:pt x="1497346" y="1763328"/>
                  <a:pt x="1487633" y="1816315"/>
                  <a:pt x="1506468" y="1992220"/>
                </a:cubicBezTo>
                <a:cubicBezTo>
                  <a:pt x="1515863" y="2157225"/>
                  <a:pt x="1362199" y="2233042"/>
                  <a:pt x="1255385" y="2243303"/>
                </a:cubicBezTo>
                <a:cubicBezTo>
                  <a:pt x="1089332" y="2266498"/>
                  <a:pt x="892916" y="2247012"/>
                  <a:pt x="763277" y="2243303"/>
                </a:cubicBezTo>
                <a:cubicBezTo>
                  <a:pt x="633638" y="2239594"/>
                  <a:pt x="374369" y="2241540"/>
                  <a:pt x="251083" y="2243303"/>
                </a:cubicBezTo>
                <a:cubicBezTo>
                  <a:pt x="137999" y="2246632"/>
                  <a:pt x="3873" y="2109483"/>
                  <a:pt x="0" y="1992220"/>
                </a:cubicBezTo>
                <a:cubicBezTo>
                  <a:pt x="-8075" y="1737081"/>
                  <a:pt x="-13976" y="1598205"/>
                  <a:pt x="0" y="1446664"/>
                </a:cubicBezTo>
                <a:cubicBezTo>
                  <a:pt x="13976" y="1295123"/>
                  <a:pt x="-19344" y="984282"/>
                  <a:pt x="0" y="866285"/>
                </a:cubicBezTo>
                <a:cubicBezTo>
                  <a:pt x="19344" y="748288"/>
                  <a:pt x="17760" y="454041"/>
                  <a:pt x="0" y="251083"/>
                </a:cubicBezTo>
                <a:close/>
              </a:path>
            </a:pathLst>
          </a:custGeom>
          <a:solidFill>
            <a:schemeClr val="bg1">
              <a:lumMod val="95000"/>
            </a:schemeClr>
          </a:solidFill>
          <a:ln>
            <a:solidFill>
              <a:srgbClr val="B61257"/>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800" b="1" dirty="0">
                <a:solidFill>
                  <a:schemeClr val="bg1"/>
                </a:solidFill>
                <a:highlight>
                  <a:srgbClr val="FF0000"/>
                </a:highlight>
              </a:rPr>
              <a:t>AUBE HAUTE MARNE</a:t>
            </a:r>
          </a:p>
          <a:p>
            <a:pPr lvl="0"/>
            <a:r>
              <a:rPr lang="fr-FR" sz="800" dirty="0">
                <a:solidFill>
                  <a:schemeClr val="tx1">
                    <a:lumMod val="95000"/>
                    <a:lumOff val="5000"/>
                  </a:schemeClr>
                </a:solidFill>
              </a:rPr>
              <a:t>Angélique GALAZKA</a:t>
            </a:r>
          </a:p>
          <a:p>
            <a:pPr lvl="0"/>
            <a:r>
              <a:rPr lang="fr-FR" sz="800" dirty="0">
                <a:solidFill>
                  <a:schemeClr val="tx1">
                    <a:lumMod val="95000"/>
                    <a:lumOff val="5000"/>
                  </a:schemeClr>
                </a:solidFill>
              </a:rPr>
              <a:t>Baptiste FERRY</a:t>
            </a:r>
          </a:p>
          <a:p>
            <a:pPr lvl="0"/>
            <a:r>
              <a:rPr lang="fr-FR" sz="800" dirty="0">
                <a:solidFill>
                  <a:schemeClr val="tx1">
                    <a:lumMod val="95000"/>
                    <a:lumOff val="5000"/>
                  </a:schemeClr>
                </a:solidFill>
              </a:rPr>
              <a:t>Laurie TRICHOT</a:t>
            </a:r>
          </a:p>
          <a:p>
            <a:pPr lvl="0"/>
            <a:r>
              <a:rPr lang="fr-FR" sz="800" dirty="0">
                <a:solidFill>
                  <a:schemeClr val="tx1">
                    <a:lumMod val="95000"/>
                    <a:lumOff val="5000"/>
                  </a:schemeClr>
                </a:solidFill>
              </a:rPr>
              <a:t>Damien KADRI</a:t>
            </a:r>
          </a:p>
          <a:p>
            <a:pPr lvl="0"/>
            <a:r>
              <a:rPr lang="fr-FR" sz="800" dirty="0">
                <a:solidFill>
                  <a:schemeClr val="tx1">
                    <a:lumMod val="95000"/>
                    <a:lumOff val="5000"/>
                  </a:schemeClr>
                </a:solidFill>
              </a:rPr>
              <a:t>Fatma Zahra BOUDIAB</a:t>
            </a:r>
          </a:p>
          <a:p>
            <a:pPr lvl="0"/>
            <a:r>
              <a:rPr lang="fr-FR" sz="800" dirty="0">
                <a:solidFill>
                  <a:schemeClr val="tx1">
                    <a:lumMod val="95000"/>
                    <a:lumOff val="5000"/>
                  </a:schemeClr>
                </a:solidFill>
              </a:rPr>
              <a:t>Alexis GIGUET </a:t>
            </a:r>
          </a:p>
          <a:p>
            <a:pPr lvl="0"/>
            <a:r>
              <a:rPr lang="fr-FR" sz="800" dirty="0" err="1">
                <a:solidFill>
                  <a:schemeClr val="tx1">
                    <a:lumMod val="95000"/>
                    <a:lumOff val="5000"/>
                  </a:schemeClr>
                </a:solidFill>
              </a:rPr>
              <a:t>Alisé</a:t>
            </a:r>
            <a:r>
              <a:rPr lang="fr-FR" sz="800" dirty="0">
                <a:solidFill>
                  <a:schemeClr val="tx1">
                    <a:lumMod val="95000"/>
                    <a:lumOff val="5000"/>
                  </a:schemeClr>
                </a:solidFill>
              </a:rPr>
              <a:t> SALIHI</a:t>
            </a:r>
          </a:p>
          <a:p>
            <a:pPr lvl="0"/>
            <a:r>
              <a:rPr lang="fr-FR" sz="800" dirty="0">
                <a:solidFill>
                  <a:schemeClr val="tx1">
                    <a:lumMod val="95000"/>
                    <a:lumOff val="5000"/>
                  </a:schemeClr>
                </a:solidFill>
              </a:rPr>
              <a:t>Ines BENHAMMOUDA</a:t>
            </a:r>
          </a:p>
          <a:p>
            <a:pPr lvl="0"/>
            <a:r>
              <a:rPr lang="fr-FR" sz="800" dirty="0">
                <a:solidFill>
                  <a:schemeClr val="tx1">
                    <a:lumMod val="95000"/>
                    <a:lumOff val="5000"/>
                  </a:schemeClr>
                </a:solidFill>
              </a:rPr>
              <a:t>Julie RODIER</a:t>
            </a:r>
          </a:p>
          <a:p>
            <a:pPr lvl="0"/>
            <a:r>
              <a:rPr lang="fr-FR" sz="800" dirty="0">
                <a:solidFill>
                  <a:schemeClr val="tx1">
                    <a:lumMod val="95000"/>
                    <a:lumOff val="5000"/>
                  </a:schemeClr>
                </a:solidFill>
              </a:rPr>
              <a:t>Anaïs BRISSY</a:t>
            </a:r>
          </a:p>
          <a:p>
            <a:pPr lvl="0"/>
            <a:r>
              <a:rPr lang="fr-FR" sz="800" dirty="0">
                <a:solidFill>
                  <a:schemeClr val="tx1">
                    <a:lumMod val="95000"/>
                    <a:lumOff val="5000"/>
                  </a:schemeClr>
                </a:solidFill>
              </a:rPr>
              <a:t>Aurélie GUICHARD </a:t>
            </a:r>
          </a:p>
          <a:p>
            <a:pPr lvl="0"/>
            <a:r>
              <a:rPr lang="fr-FR" sz="800" dirty="0">
                <a:solidFill>
                  <a:schemeClr val="tx1">
                    <a:lumMod val="95000"/>
                    <a:lumOff val="5000"/>
                  </a:schemeClr>
                </a:solidFill>
              </a:rPr>
              <a:t>Alex FOURRIER</a:t>
            </a:r>
          </a:p>
          <a:p>
            <a:pPr lvl="0"/>
            <a:r>
              <a:rPr lang="fr-FR" sz="800" dirty="0">
                <a:solidFill>
                  <a:schemeClr val="tx1">
                    <a:lumMod val="95000"/>
                    <a:lumOff val="5000"/>
                  </a:schemeClr>
                </a:solidFill>
              </a:rPr>
              <a:t>Saloum GUEYE</a:t>
            </a:r>
          </a:p>
          <a:p>
            <a:pPr lvl="0"/>
            <a:r>
              <a:rPr lang="fr-FR" sz="800" dirty="0">
                <a:solidFill>
                  <a:schemeClr val="tx1">
                    <a:lumMod val="95000"/>
                    <a:lumOff val="5000"/>
                  </a:schemeClr>
                </a:solidFill>
              </a:rPr>
              <a:t>Joffrey TOBIE</a:t>
            </a:r>
          </a:p>
          <a:p>
            <a:pPr lvl="0"/>
            <a:r>
              <a:rPr lang="fr-FR" sz="800" dirty="0">
                <a:solidFill>
                  <a:schemeClr val="tx1">
                    <a:lumMod val="95000"/>
                    <a:lumOff val="5000"/>
                  </a:schemeClr>
                </a:solidFill>
              </a:rPr>
              <a:t>Amélie STASSE</a:t>
            </a:r>
          </a:p>
          <a:p>
            <a:pPr lvl="0"/>
            <a:r>
              <a:rPr lang="fr-FR" sz="800" dirty="0">
                <a:solidFill>
                  <a:schemeClr val="tx1">
                    <a:lumMod val="95000"/>
                    <a:lumOff val="5000"/>
                  </a:schemeClr>
                </a:solidFill>
              </a:rPr>
              <a:t>Julia CALOSSOT</a:t>
            </a:r>
          </a:p>
        </p:txBody>
      </p:sp>
      <p:sp>
        <p:nvSpPr>
          <p:cNvPr id="66" name="Rectangle : coins arrondis 65">
            <a:extLst>
              <a:ext uri="{FF2B5EF4-FFF2-40B4-BE49-F238E27FC236}">
                <a16:creationId xmlns:a16="http://schemas.microsoft.com/office/drawing/2014/main" id="{3D3F0932-7A4F-482F-A795-AC06F86D37CC}"/>
              </a:ext>
            </a:extLst>
          </p:cNvPr>
          <p:cNvSpPr/>
          <p:nvPr/>
        </p:nvSpPr>
        <p:spPr>
          <a:xfrm>
            <a:off x="9798464" y="1126764"/>
            <a:ext cx="1681008" cy="1487590"/>
          </a:xfrm>
          <a:custGeom>
            <a:avLst/>
            <a:gdLst>
              <a:gd name="connsiteX0" fmla="*/ 0 w 1681008"/>
              <a:gd name="connsiteY0" fmla="*/ 247937 h 1487590"/>
              <a:gd name="connsiteX1" fmla="*/ 247937 w 1681008"/>
              <a:gd name="connsiteY1" fmla="*/ 0 h 1487590"/>
              <a:gd name="connsiteX2" fmla="*/ 816801 w 1681008"/>
              <a:gd name="connsiteY2" fmla="*/ 0 h 1487590"/>
              <a:gd name="connsiteX3" fmla="*/ 1433071 w 1681008"/>
              <a:gd name="connsiteY3" fmla="*/ 0 h 1487590"/>
              <a:gd name="connsiteX4" fmla="*/ 1681008 w 1681008"/>
              <a:gd name="connsiteY4" fmla="*/ 247937 h 1487590"/>
              <a:gd name="connsiteX5" fmla="*/ 1681008 w 1681008"/>
              <a:gd name="connsiteY5" fmla="*/ 743795 h 1487590"/>
              <a:gd name="connsiteX6" fmla="*/ 1681008 w 1681008"/>
              <a:gd name="connsiteY6" fmla="*/ 1239653 h 1487590"/>
              <a:gd name="connsiteX7" fmla="*/ 1433071 w 1681008"/>
              <a:gd name="connsiteY7" fmla="*/ 1487590 h 1487590"/>
              <a:gd name="connsiteX8" fmla="*/ 828653 w 1681008"/>
              <a:gd name="connsiteY8" fmla="*/ 1487590 h 1487590"/>
              <a:gd name="connsiteX9" fmla="*/ 247937 w 1681008"/>
              <a:gd name="connsiteY9" fmla="*/ 1487590 h 1487590"/>
              <a:gd name="connsiteX10" fmla="*/ 0 w 1681008"/>
              <a:gd name="connsiteY10" fmla="*/ 1239653 h 1487590"/>
              <a:gd name="connsiteX11" fmla="*/ 0 w 1681008"/>
              <a:gd name="connsiteY11" fmla="*/ 743795 h 1487590"/>
              <a:gd name="connsiteX12" fmla="*/ 0 w 1681008"/>
              <a:gd name="connsiteY12" fmla="*/ 247937 h 148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008" h="1487590" fill="none" extrusionOk="0">
                <a:moveTo>
                  <a:pt x="0" y="247937"/>
                </a:moveTo>
                <a:cubicBezTo>
                  <a:pt x="3567" y="106384"/>
                  <a:pt x="103973" y="3115"/>
                  <a:pt x="247937" y="0"/>
                </a:cubicBezTo>
                <a:cubicBezTo>
                  <a:pt x="494322" y="-24376"/>
                  <a:pt x="614741" y="-18239"/>
                  <a:pt x="816801" y="0"/>
                </a:cubicBezTo>
                <a:cubicBezTo>
                  <a:pt x="1018861" y="18239"/>
                  <a:pt x="1231812" y="-2000"/>
                  <a:pt x="1433071" y="0"/>
                </a:cubicBezTo>
                <a:cubicBezTo>
                  <a:pt x="1553996" y="1926"/>
                  <a:pt x="1674028" y="99864"/>
                  <a:pt x="1681008" y="247937"/>
                </a:cubicBezTo>
                <a:cubicBezTo>
                  <a:pt x="1660009" y="434770"/>
                  <a:pt x="1693783" y="523229"/>
                  <a:pt x="1681008" y="743795"/>
                </a:cubicBezTo>
                <a:cubicBezTo>
                  <a:pt x="1668233" y="964361"/>
                  <a:pt x="1699863" y="1132618"/>
                  <a:pt x="1681008" y="1239653"/>
                </a:cubicBezTo>
                <a:cubicBezTo>
                  <a:pt x="1671046" y="1357004"/>
                  <a:pt x="1560625" y="1487540"/>
                  <a:pt x="1433071" y="1487590"/>
                </a:cubicBezTo>
                <a:cubicBezTo>
                  <a:pt x="1220555" y="1465661"/>
                  <a:pt x="1044321" y="1458840"/>
                  <a:pt x="828653" y="1487590"/>
                </a:cubicBezTo>
                <a:cubicBezTo>
                  <a:pt x="612985" y="1516340"/>
                  <a:pt x="533391" y="1473620"/>
                  <a:pt x="247937" y="1487590"/>
                </a:cubicBezTo>
                <a:cubicBezTo>
                  <a:pt x="144134" y="1492208"/>
                  <a:pt x="17430" y="1386813"/>
                  <a:pt x="0" y="1239653"/>
                </a:cubicBezTo>
                <a:cubicBezTo>
                  <a:pt x="24041" y="1121691"/>
                  <a:pt x="14147" y="984939"/>
                  <a:pt x="0" y="743795"/>
                </a:cubicBezTo>
                <a:cubicBezTo>
                  <a:pt x="-14147" y="502651"/>
                  <a:pt x="17497" y="381517"/>
                  <a:pt x="0" y="247937"/>
                </a:cubicBezTo>
                <a:close/>
              </a:path>
              <a:path w="1681008" h="1487590" stroke="0" extrusionOk="0">
                <a:moveTo>
                  <a:pt x="0" y="247937"/>
                </a:moveTo>
                <a:cubicBezTo>
                  <a:pt x="-8363" y="120193"/>
                  <a:pt x="89388" y="-1960"/>
                  <a:pt x="247937" y="0"/>
                </a:cubicBezTo>
                <a:cubicBezTo>
                  <a:pt x="493504" y="21804"/>
                  <a:pt x="668519" y="-29312"/>
                  <a:pt x="840504" y="0"/>
                </a:cubicBezTo>
                <a:cubicBezTo>
                  <a:pt x="1012489" y="29312"/>
                  <a:pt x="1287323" y="-23553"/>
                  <a:pt x="1433071" y="0"/>
                </a:cubicBezTo>
                <a:cubicBezTo>
                  <a:pt x="1554639" y="8944"/>
                  <a:pt x="1678981" y="96853"/>
                  <a:pt x="1681008" y="247937"/>
                </a:cubicBezTo>
                <a:cubicBezTo>
                  <a:pt x="1693451" y="391609"/>
                  <a:pt x="1656205" y="643715"/>
                  <a:pt x="1681008" y="753712"/>
                </a:cubicBezTo>
                <a:cubicBezTo>
                  <a:pt x="1705811" y="863709"/>
                  <a:pt x="1700851" y="1036515"/>
                  <a:pt x="1681008" y="1239653"/>
                </a:cubicBezTo>
                <a:cubicBezTo>
                  <a:pt x="1709563" y="1373496"/>
                  <a:pt x="1559438" y="1455119"/>
                  <a:pt x="1433071" y="1487590"/>
                </a:cubicBezTo>
                <a:cubicBezTo>
                  <a:pt x="1258973" y="1479383"/>
                  <a:pt x="1050030" y="1515261"/>
                  <a:pt x="816801" y="1487590"/>
                </a:cubicBezTo>
                <a:cubicBezTo>
                  <a:pt x="583572" y="1459920"/>
                  <a:pt x="518011" y="1494797"/>
                  <a:pt x="247937" y="1487590"/>
                </a:cubicBezTo>
                <a:cubicBezTo>
                  <a:pt x="116754" y="1504431"/>
                  <a:pt x="4878" y="1368391"/>
                  <a:pt x="0" y="1239653"/>
                </a:cubicBezTo>
                <a:cubicBezTo>
                  <a:pt x="-8719" y="1040220"/>
                  <a:pt x="9796" y="868872"/>
                  <a:pt x="0" y="743795"/>
                </a:cubicBezTo>
                <a:cubicBezTo>
                  <a:pt x="-9796" y="618718"/>
                  <a:pt x="-5070" y="479818"/>
                  <a:pt x="0" y="247937"/>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800" b="1" dirty="0">
                <a:solidFill>
                  <a:schemeClr val="bg1"/>
                </a:solidFill>
                <a:highlight>
                  <a:srgbClr val="FF0000"/>
                </a:highlight>
              </a:rPr>
              <a:t>DISTRIBUTION ET DÉVELOPPEMENT DIGITAL</a:t>
            </a:r>
          </a:p>
          <a:p>
            <a:pPr lvl="0"/>
            <a:r>
              <a:rPr lang="fr-FR" sz="800" dirty="0" err="1">
                <a:solidFill>
                  <a:schemeClr val="tx1">
                    <a:lumMod val="95000"/>
                    <a:lumOff val="5000"/>
                  </a:schemeClr>
                </a:solidFill>
              </a:rPr>
              <a:t>Chahrazed</a:t>
            </a:r>
            <a:r>
              <a:rPr lang="fr-FR" sz="800" dirty="0">
                <a:solidFill>
                  <a:schemeClr val="tx1">
                    <a:lumMod val="95000"/>
                    <a:lumOff val="5000"/>
                  </a:schemeClr>
                </a:solidFill>
              </a:rPr>
              <a:t> FILOUD</a:t>
            </a:r>
          </a:p>
          <a:p>
            <a:pPr lvl="0"/>
            <a:r>
              <a:rPr lang="fr-FR" sz="800" dirty="0">
                <a:solidFill>
                  <a:schemeClr val="tx1">
                    <a:lumMod val="95000"/>
                    <a:lumOff val="5000"/>
                  </a:schemeClr>
                </a:solidFill>
              </a:rPr>
              <a:t>Aurélie RIBON</a:t>
            </a:r>
          </a:p>
          <a:p>
            <a:pPr lvl="0"/>
            <a:r>
              <a:rPr lang="fr-FR" sz="800" dirty="0">
                <a:solidFill>
                  <a:schemeClr val="tx1">
                    <a:lumMod val="95000"/>
                    <a:lumOff val="5000"/>
                  </a:schemeClr>
                </a:solidFill>
              </a:rPr>
              <a:t>Adeline POCQUET</a:t>
            </a:r>
          </a:p>
          <a:p>
            <a:pPr lvl="0"/>
            <a:r>
              <a:rPr lang="fr-FR" sz="800" dirty="0">
                <a:solidFill>
                  <a:schemeClr val="tx1">
                    <a:lumMod val="95000"/>
                    <a:lumOff val="5000"/>
                  </a:schemeClr>
                </a:solidFill>
              </a:rPr>
              <a:t>Marylène MUSCIANESI</a:t>
            </a:r>
          </a:p>
          <a:p>
            <a:pPr lvl="0"/>
            <a:r>
              <a:rPr lang="fr-FR" sz="800" dirty="0">
                <a:solidFill>
                  <a:schemeClr val="tx1">
                    <a:lumMod val="95000"/>
                    <a:lumOff val="5000"/>
                  </a:schemeClr>
                </a:solidFill>
              </a:rPr>
              <a:t>Frédéric CLEMENTINE</a:t>
            </a:r>
          </a:p>
          <a:p>
            <a:pPr lvl="0"/>
            <a:r>
              <a:rPr lang="fr-FR" sz="800" dirty="0">
                <a:solidFill>
                  <a:schemeClr val="tx1">
                    <a:lumMod val="95000"/>
                    <a:lumOff val="5000"/>
                  </a:schemeClr>
                </a:solidFill>
              </a:rPr>
              <a:t>Audrey COUPE</a:t>
            </a:r>
          </a:p>
          <a:p>
            <a:pPr lvl="0"/>
            <a:r>
              <a:rPr lang="fr-FR" sz="800" dirty="0">
                <a:solidFill>
                  <a:schemeClr val="tx1">
                    <a:lumMod val="95000"/>
                    <a:lumOff val="5000"/>
                  </a:schemeClr>
                </a:solidFill>
              </a:rPr>
              <a:t>Stéphanie JACOB</a:t>
            </a:r>
          </a:p>
        </p:txBody>
      </p:sp>
      <p:sp>
        <p:nvSpPr>
          <p:cNvPr id="67" name="Rectangle : coins arrondis 66">
            <a:extLst>
              <a:ext uri="{FF2B5EF4-FFF2-40B4-BE49-F238E27FC236}">
                <a16:creationId xmlns:a16="http://schemas.microsoft.com/office/drawing/2014/main" id="{955061C7-B6D2-41D9-92C8-3473D9524043}"/>
              </a:ext>
            </a:extLst>
          </p:cNvPr>
          <p:cNvSpPr/>
          <p:nvPr/>
        </p:nvSpPr>
        <p:spPr>
          <a:xfrm>
            <a:off x="1021965" y="1349707"/>
            <a:ext cx="1669320" cy="1878523"/>
          </a:xfrm>
          <a:custGeom>
            <a:avLst/>
            <a:gdLst>
              <a:gd name="connsiteX0" fmla="*/ 0 w 1669320"/>
              <a:gd name="connsiteY0" fmla="*/ 278226 h 1878523"/>
              <a:gd name="connsiteX1" fmla="*/ 278226 w 1669320"/>
              <a:gd name="connsiteY1" fmla="*/ 0 h 1878523"/>
              <a:gd name="connsiteX2" fmla="*/ 812403 w 1669320"/>
              <a:gd name="connsiteY2" fmla="*/ 0 h 1878523"/>
              <a:gd name="connsiteX3" fmla="*/ 1391094 w 1669320"/>
              <a:gd name="connsiteY3" fmla="*/ 0 h 1878523"/>
              <a:gd name="connsiteX4" fmla="*/ 1669320 w 1669320"/>
              <a:gd name="connsiteY4" fmla="*/ 278226 h 1878523"/>
              <a:gd name="connsiteX5" fmla="*/ 1669320 w 1669320"/>
              <a:gd name="connsiteY5" fmla="*/ 939262 h 1878523"/>
              <a:gd name="connsiteX6" fmla="*/ 1669320 w 1669320"/>
              <a:gd name="connsiteY6" fmla="*/ 1600297 h 1878523"/>
              <a:gd name="connsiteX7" fmla="*/ 1391094 w 1669320"/>
              <a:gd name="connsiteY7" fmla="*/ 1878523 h 1878523"/>
              <a:gd name="connsiteX8" fmla="*/ 823531 w 1669320"/>
              <a:gd name="connsiteY8" fmla="*/ 1878523 h 1878523"/>
              <a:gd name="connsiteX9" fmla="*/ 278226 w 1669320"/>
              <a:gd name="connsiteY9" fmla="*/ 1878523 h 1878523"/>
              <a:gd name="connsiteX10" fmla="*/ 0 w 1669320"/>
              <a:gd name="connsiteY10" fmla="*/ 1600297 h 1878523"/>
              <a:gd name="connsiteX11" fmla="*/ 0 w 1669320"/>
              <a:gd name="connsiteY11" fmla="*/ 939262 h 1878523"/>
              <a:gd name="connsiteX12" fmla="*/ 0 w 1669320"/>
              <a:gd name="connsiteY12" fmla="*/ 278226 h 1878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69320" h="1878523" fill="none" extrusionOk="0">
                <a:moveTo>
                  <a:pt x="0" y="278226"/>
                </a:moveTo>
                <a:cubicBezTo>
                  <a:pt x="6078" y="116690"/>
                  <a:pt x="94268" y="13422"/>
                  <a:pt x="278226" y="0"/>
                </a:cubicBezTo>
                <a:cubicBezTo>
                  <a:pt x="434415" y="-6648"/>
                  <a:pt x="681784" y="-7931"/>
                  <a:pt x="812403" y="0"/>
                </a:cubicBezTo>
                <a:cubicBezTo>
                  <a:pt x="943022" y="7931"/>
                  <a:pt x="1176941" y="-5029"/>
                  <a:pt x="1391094" y="0"/>
                </a:cubicBezTo>
                <a:cubicBezTo>
                  <a:pt x="1529011" y="1894"/>
                  <a:pt x="1655776" y="102948"/>
                  <a:pt x="1669320" y="278226"/>
                </a:cubicBezTo>
                <a:cubicBezTo>
                  <a:pt x="1654275" y="463624"/>
                  <a:pt x="1681337" y="648842"/>
                  <a:pt x="1669320" y="939262"/>
                </a:cubicBezTo>
                <a:cubicBezTo>
                  <a:pt x="1657303" y="1229682"/>
                  <a:pt x="1691086" y="1368318"/>
                  <a:pt x="1669320" y="1600297"/>
                </a:cubicBezTo>
                <a:cubicBezTo>
                  <a:pt x="1654574" y="1724971"/>
                  <a:pt x="1520547" y="1878395"/>
                  <a:pt x="1391094" y="1878523"/>
                </a:cubicBezTo>
                <a:cubicBezTo>
                  <a:pt x="1141671" y="1890052"/>
                  <a:pt x="1082675" y="1859031"/>
                  <a:pt x="823531" y="1878523"/>
                </a:cubicBezTo>
                <a:cubicBezTo>
                  <a:pt x="564387" y="1898015"/>
                  <a:pt x="493593" y="1867191"/>
                  <a:pt x="278226" y="1878523"/>
                </a:cubicBezTo>
                <a:cubicBezTo>
                  <a:pt x="155453" y="1882828"/>
                  <a:pt x="21482" y="1766563"/>
                  <a:pt x="0" y="1600297"/>
                </a:cubicBezTo>
                <a:cubicBezTo>
                  <a:pt x="-22737" y="1287005"/>
                  <a:pt x="-13368" y="1105355"/>
                  <a:pt x="0" y="939262"/>
                </a:cubicBezTo>
                <a:cubicBezTo>
                  <a:pt x="13368" y="773170"/>
                  <a:pt x="-32494" y="551691"/>
                  <a:pt x="0" y="278226"/>
                </a:cubicBezTo>
                <a:close/>
              </a:path>
              <a:path w="1669320" h="1878523" stroke="0" extrusionOk="0">
                <a:moveTo>
                  <a:pt x="0" y="278226"/>
                </a:moveTo>
                <a:cubicBezTo>
                  <a:pt x="-9389" y="134881"/>
                  <a:pt x="89717" y="-3160"/>
                  <a:pt x="278226" y="0"/>
                </a:cubicBezTo>
                <a:cubicBezTo>
                  <a:pt x="432853" y="-27649"/>
                  <a:pt x="557235" y="13988"/>
                  <a:pt x="834660" y="0"/>
                </a:cubicBezTo>
                <a:cubicBezTo>
                  <a:pt x="1112085" y="-13988"/>
                  <a:pt x="1262747" y="-3190"/>
                  <a:pt x="1391094" y="0"/>
                </a:cubicBezTo>
                <a:cubicBezTo>
                  <a:pt x="1535328" y="5487"/>
                  <a:pt x="1668003" y="115372"/>
                  <a:pt x="1669320" y="278226"/>
                </a:cubicBezTo>
                <a:cubicBezTo>
                  <a:pt x="1654563" y="591807"/>
                  <a:pt x="1683127" y="705990"/>
                  <a:pt x="1669320" y="952482"/>
                </a:cubicBezTo>
                <a:cubicBezTo>
                  <a:pt x="1655513" y="1198974"/>
                  <a:pt x="1652472" y="1287371"/>
                  <a:pt x="1669320" y="1600297"/>
                </a:cubicBezTo>
                <a:cubicBezTo>
                  <a:pt x="1674728" y="1753372"/>
                  <a:pt x="1541248" y="1867748"/>
                  <a:pt x="1391094" y="1878523"/>
                </a:cubicBezTo>
                <a:cubicBezTo>
                  <a:pt x="1154932" y="1877236"/>
                  <a:pt x="978711" y="1872022"/>
                  <a:pt x="812403" y="1878523"/>
                </a:cubicBezTo>
                <a:cubicBezTo>
                  <a:pt x="646095" y="1885024"/>
                  <a:pt x="485283" y="1871537"/>
                  <a:pt x="278226" y="1878523"/>
                </a:cubicBezTo>
                <a:cubicBezTo>
                  <a:pt x="126398" y="1883891"/>
                  <a:pt x="3392" y="1748259"/>
                  <a:pt x="0" y="1600297"/>
                </a:cubicBezTo>
                <a:cubicBezTo>
                  <a:pt x="-4491" y="1348238"/>
                  <a:pt x="-16543" y="1170641"/>
                  <a:pt x="0" y="939262"/>
                </a:cubicBezTo>
                <a:cubicBezTo>
                  <a:pt x="16543" y="707884"/>
                  <a:pt x="-25665" y="564197"/>
                  <a:pt x="0" y="278226"/>
                </a:cubicBezTo>
                <a:close/>
              </a:path>
            </a:pathLst>
          </a:custGeom>
          <a:solidFill>
            <a:schemeClr val="bg1">
              <a:lumMod val="95000"/>
            </a:schemeClr>
          </a:solidFill>
          <a:ln>
            <a:solidFill>
              <a:srgbClr val="0A988A"/>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800" b="1" dirty="0">
                <a:solidFill>
                  <a:schemeClr val="bg1"/>
                </a:solidFill>
                <a:highlight>
                  <a:srgbClr val="FF0000"/>
                </a:highlight>
              </a:rPr>
              <a:t>MARNE ARDENNES </a:t>
            </a:r>
          </a:p>
          <a:p>
            <a:pPr lvl="0"/>
            <a:r>
              <a:rPr lang="fr-FR" sz="800" dirty="0">
                <a:solidFill>
                  <a:schemeClr val="tx1">
                    <a:lumMod val="95000"/>
                    <a:lumOff val="5000"/>
                  </a:schemeClr>
                </a:solidFill>
              </a:rPr>
              <a:t>Nicolas BONDON</a:t>
            </a:r>
          </a:p>
          <a:p>
            <a:pPr lvl="0"/>
            <a:r>
              <a:rPr lang="fr-FR" sz="800" dirty="0">
                <a:solidFill>
                  <a:schemeClr val="tx1">
                    <a:lumMod val="95000"/>
                    <a:lumOff val="5000"/>
                  </a:schemeClr>
                </a:solidFill>
              </a:rPr>
              <a:t>Meryem FADIL</a:t>
            </a:r>
          </a:p>
          <a:p>
            <a:pPr lvl="0"/>
            <a:r>
              <a:rPr lang="fr-FR" sz="800" dirty="0">
                <a:solidFill>
                  <a:schemeClr val="tx1">
                    <a:lumMod val="95000"/>
                    <a:lumOff val="5000"/>
                  </a:schemeClr>
                </a:solidFill>
              </a:rPr>
              <a:t>David GRANDIN</a:t>
            </a:r>
          </a:p>
          <a:p>
            <a:pPr lvl="0"/>
            <a:r>
              <a:rPr lang="fr-FR" sz="800" dirty="0">
                <a:solidFill>
                  <a:schemeClr val="tx1">
                    <a:lumMod val="95000"/>
                    <a:lumOff val="5000"/>
                  </a:schemeClr>
                </a:solidFill>
              </a:rPr>
              <a:t>Fariale DANIELEWSKI</a:t>
            </a:r>
          </a:p>
          <a:p>
            <a:pPr lvl="0"/>
            <a:r>
              <a:rPr lang="fr-FR" sz="800" dirty="0">
                <a:solidFill>
                  <a:schemeClr val="tx1">
                    <a:lumMod val="95000"/>
                    <a:lumOff val="5000"/>
                  </a:schemeClr>
                </a:solidFill>
              </a:rPr>
              <a:t>Sarah BESNARD</a:t>
            </a:r>
          </a:p>
          <a:p>
            <a:pPr lvl="0"/>
            <a:r>
              <a:rPr lang="fr-FR" sz="800" dirty="0">
                <a:solidFill>
                  <a:schemeClr val="tx1">
                    <a:lumMod val="95000"/>
                    <a:lumOff val="5000"/>
                  </a:schemeClr>
                </a:solidFill>
              </a:rPr>
              <a:t>Serkan KAYAG</a:t>
            </a:r>
          </a:p>
          <a:p>
            <a:pPr lvl="0"/>
            <a:r>
              <a:rPr lang="fr-FR" sz="800" dirty="0">
                <a:solidFill>
                  <a:schemeClr val="tx1">
                    <a:lumMod val="95000"/>
                    <a:lumOff val="5000"/>
                  </a:schemeClr>
                </a:solidFill>
              </a:rPr>
              <a:t>Anastasia MATHIEU</a:t>
            </a:r>
          </a:p>
          <a:p>
            <a:pPr lvl="0"/>
            <a:r>
              <a:rPr lang="fr-FR" sz="800" dirty="0">
                <a:solidFill>
                  <a:schemeClr val="tx1">
                    <a:lumMod val="95000"/>
                    <a:lumOff val="5000"/>
                  </a:schemeClr>
                </a:solidFill>
              </a:rPr>
              <a:t>Clothilde TIONOHUE</a:t>
            </a:r>
          </a:p>
          <a:p>
            <a:pPr lvl="0"/>
            <a:r>
              <a:rPr lang="fr-FR" sz="800" dirty="0">
                <a:solidFill>
                  <a:schemeClr val="tx1">
                    <a:lumMod val="95000"/>
                    <a:lumOff val="5000"/>
                  </a:schemeClr>
                </a:solidFill>
              </a:rPr>
              <a:t>Anne Claire DUBIEF</a:t>
            </a:r>
          </a:p>
          <a:p>
            <a:pPr lvl="0"/>
            <a:r>
              <a:rPr lang="fr-FR" sz="800" dirty="0" err="1">
                <a:solidFill>
                  <a:schemeClr val="tx1">
                    <a:lumMod val="95000"/>
                    <a:lumOff val="5000"/>
                  </a:schemeClr>
                </a:solidFill>
              </a:rPr>
              <a:t>Anais</a:t>
            </a:r>
            <a:r>
              <a:rPr lang="fr-FR" sz="800" dirty="0">
                <a:solidFill>
                  <a:schemeClr val="tx1">
                    <a:lumMod val="95000"/>
                    <a:lumOff val="5000"/>
                  </a:schemeClr>
                </a:solidFill>
              </a:rPr>
              <a:t> PIERRET</a:t>
            </a:r>
          </a:p>
          <a:p>
            <a:pPr lvl="0"/>
            <a:r>
              <a:rPr lang="fr-FR" sz="800" dirty="0">
                <a:solidFill>
                  <a:schemeClr val="tx1">
                    <a:lumMod val="95000"/>
                    <a:lumOff val="5000"/>
                  </a:schemeClr>
                </a:solidFill>
              </a:rPr>
              <a:t>Emine TASKAN</a:t>
            </a:r>
          </a:p>
          <a:p>
            <a:pPr lvl="0"/>
            <a:r>
              <a:rPr lang="fr-FR" sz="800" dirty="0">
                <a:solidFill>
                  <a:schemeClr val="tx1">
                    <a:lumMod val="95000"/>
                    <a:lumOff val="5000"/>
                  </a:schemeClr>
                </a:solidFill>
              </a:rPr>
              <a:t>Emilie HOLLARD</a:t>
            </a:r>
          </a:p>
        </p:txBody>
      </p:sp>
      <p:sp>
        <p:nvSpPr>
          <p:cNvPr id="68" name="Flèche : droite 67">
            <a:extLst>
              <a:ext uri="{FF2B5EF4-FFF2-40B4-BE49-F238E27FC236}">
                <a16:creationId xmlns:a16="http://schemas.microsoft.com/office/drawing/2014/main" id="{E0852610-1935-4E1C-B00C-244471ED4D77}"/>
              </a:ext>
            </a:extLst>
          </p:cNvPr>
          <p:cNvSpPr/>
          <p:nvPr/>
        </p:nvSpPr>
        <p:spPr>
          <a:xfrm rot="1800093">
            <a:off x="2387404" y="1947191"/>
            <a:ext cx="978408" cy="177554"/>
          </a:xfrm>
          <a:custGeom>
            <a:avLst/>
            <a:gdLst>
              <a:gd name="connsiteX0" fmla="*/ 0 w 978408"/>
              <a:gd name="connsiteY0" fmla="*/ 44389 h 177554"/>
              <a:gd name="connsiteX1" fmla="*/ 427023 w 978408"/>
              <a:gd name="connsiteY1" fmla="*/ 44389 h 177554"/>
              <a:gd name="connsiteX2" fmla="*/ 889631 w 978408"/>
              <a:gd name="connsiteY2" fmla="*/ 44389 h 177554"/>
              <a:gd name="connsiteX3" fmla="*/ 889631 w 978408"/>
              <a:gd name="connsiteY3" fmla="*/ 0 h 177554"/>
              <a:gd name="connsiteX4" fmla="*/ 978408 w 978408"/>
              <a:gd name="connsiteY4" fmla="*/ 88777 h 177554"/>
              <a:gd name="connsiteX5" fmla="*/ 889631 w 978408"/>
              <a:gd name="connsiteY5" fmla="*/ 177554 h 177554"/>
              <a:gd name="connsiteX6" fmla="*/ 889631 w 978408"/>
              <a:gd name="connsiteY6" fmla="*/ 133166 h 177554"/>
              <a:gd name="connsiteX7" fmla="*/ 444816 w 978408"/>
              <a:gd name="connsiteY7" fmla="*/ 133166 h 177554"/>
              <a:gd name="connsiteX8" fmla="*/ 0 w 978408"/>
              <a:gd name="connsiteY8" fmla="*/ 133166 h 177554"/>
              <a:gd name="connsiteX9" fmla="*/ 0 w 978408"/>
              <a:gd name="connsiteY9" fmla="*/ 44389 h 17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8408" h="177554" fill="none" extrusionOk="0">
                <a:moveTo>
                  <a:pt x="0" y="44389"/>
                </a:moveTo>
                <a:cubicBezTo>
                  <a:pt x="141001" y="37285"/>
                  <a:pt x="233585" y="60669"/>
                  <a:pt x="427023" y="44389"/>
                </a:cubicBezTo>
                <a:cubicBezTo>
                  <a:pt x="620461" y="28109"/>
                  <a:pt x="736905" y="38087"/>
                  <a:pt x="889631" y="44389"/>
                </a:cubicBezTo>
                <a:cubicBezTo>
                  <a:pt x="890903" y="34769"/>
                  <a:pt x="889549" y="19253"/>
                  <a:pt x="889631" y="0"/>
                </a:cubicBezTo>
                <a:cubicBezTo>
                  <a:pt x="924946" y="42423"/>
                  <a:pt x="944888" y="47887"/>
                  <a:pt x="978408" y="88777"/>
                </a:cubicBezTo>
                <a:cubicBezTo>
                  <a:pt x="945910" y="128782"/>
                  <a:pt x="921519" y="140339"/>
                  <a:pt x="889631" y="177554"/>
                </a:cubicBezTo>
                <a:cubicBezTo>
                  <a:pt x="888430" y="160532"/>
                  <a:pt x="889328" y="153343"/>
                  <a:pt x="889631" y="133166"/>
                </a:cubicBezTo>
                <a:cubicBezTo>
                  <a:pt x="767016" y="117760"/>
                  <a:pt x="599433" y="132512"/>
                  <a:pt x="444816" y="133166"/>
                </a:cubicBezTo>
                <a:cubicBezTo>
                  <a:pt x="290199" y="133820"/>
                  <a:pt x="89485" y="122331"/>
                  <a:pt x="0" y="133166"/>
                </a:cubicBezTo>
                <a:cubicBezTo>
                  <a:pt x="4347" y="90481"/>
                  <a:pt x="-1597" y="62559"/>
                  <a:pt x="0" y="44389"/>
                </a:cubicBezTo>
                <a:close/>
              </a:path>
              <a:path w="978408" h="177554" stroke="0" extrusionOk="0">
                <a:moveTo>
                  <a:pt x="0" y="44389"/>
                </a:moveTo>
                <a:cubicBezTo>
                  <a:pt x="170031" y="56040"/>
                  <a:pt x="315731" y="65114"/>
                  <a:pt x="427023" y="44389"/>
                </a:cubicBezTo>
                <a:cubicBezTo>
                  <a:pt x="538315" y="23664"/>
                  <a:pt x="670529" y="44377"/>
                  <a:pt x="889631" y="44389"/>
                </a:cubicBezTo>
                <a:cubicBezTo>
                  <a:pt x="887692" y="23385"/>
                  <a:pt x="891102" y="12292"/>
                  <a:pt x="889631" y="0"/>
                </a:cubicBezTo>
                <a:cubicBezTo>
                  <a:pt x="904000" y="21211"/>
                  <a:pt x="939112" y="43811"/>
                  <a:pt x="978408" y="88777"/>
                </a:cubicBezTo>
                <a:cubicBezTo>
                  <a:pt x="944340" y="117944"/>
                  <a:pt x="931943" y="143479"/>
                  <a:pt x="889631" y="177554"/>
                </a:cubicBezTo>
                <a:cubicBezTo>
                  <a:pt x="887816" y="159682"/>
                  <a:pt x="891373" y="155009"/>
                  <a:pt x="889631" y="133166"/>
                </a:cubicBezTo>
                <a:cubicBezTo>
                  <a:pt x="722166" y="125041"/>
                  <a:pt x="667332" y="125886"/>
                  <a:pt x="462608" y="133166"/>
                </a:cubicBezTo>
                <a:cubicBezTo>
                  <a:pt x="257884" y="140446"/>
                  <a:pt x="183680" y="140010"/>
                  <a:pt x="0" y="133166"/>
                </a:cubicBezTo>
                <a:cubicBezTo>
                  <a:pt x="-1109" y="104538"/>
                  <a:pt x="-173" y="65040"/>
                  <a:pt x="0" y="44389"/>
                </a:cubicBezTo>
                <a:close/>
              </a:path>
            </a:pathLst>
          </a:custGeom>
          <a:solidFill>
            <a:srgbClr val="0A988A"/>
          </a:solidFill>
          <a:ln>
            <a:solidFill>
              <a:schemeClr val="bg1"/>
            </a:solidFill>
            <a:extLst>
              <a:ext uri="{C807C97D-BFC1-408E-A445-0C87EB9F89A2}">
                <ask:lineSketchStyleProps xmlns:ask="http://schemas.microsoft.com/office/drawing/2018/sketchyshapes" sd="1771817289">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9" name="Flèche : droite 68">
            <a:extLst>
              <a:ext uri="{FF2B5EF4-FFF2-40B4-BE49-F238E27FC236}">
                <a16:creationId xmlns:a16="http://schemas.microsoft.com/office/drawing/2014/main" id="{B3941D2F-5650-4861-887B-5CA8B195063C}"/>
              </a:ext>
            </a:extLst>
          </p:cNvPr>
          <p:cNvSpPr/>
          <p:nvPr/>
        </p:nvSpPr>
        <p:spPr>
          <a:xfrm rot="20360049">
            <a:off x="2142246" y="3950567"/>
            <a:ext cx="1283395" cy="198345"/>
          </a:xfrm>
          <a:custGeom>
            <a:avLst/>
            <a:gdLst>
              <a:gd name="connsiteX0" fmla="*/ 0 w 1283395"/>
              <a:gd name="connsiteY0" fmla="*/ 49586 h 198345"/>
              <a:gd name="connsiteX1" fmla="*/ 568427 w 1283395"/>
              <a:gd name="connsiteY1" fmla="*/ 49586 h 198345"/>
              <a:gd name="connsiteX2" fmla="*/ 1184223 w 1283395"/>
              <a:gd name="connsiteY2" fmla="*/ 49586 h 198345"/>
              <a:gd name="connsiteX3" fmla="*/ 1184223 w 1283395"/>
              <a:gd name="connsiteY3" fmla="*/ 0 h 198345"/>
              <a:gd name="connsiteX4" fmla="*/ 1283395 w 1283395"/>
              <a:gd name="connsiteY4" fmla="*/ 99173 h 198345"/>
              <a:gd name="connsiteX5" fmla="*/ 1184223 w 1283395"/>
              <a:gd name="connsiteY5" fmla="*/ 198345 h 198345"/>
              <a:gd name="connsiteX6" fmla="*/ 1184223 w 1283395"/>
              <a:gd name="connsiteY6" fmla="*/ 148759 h 198345"/>
              <a:gd name="connsiteX7" fmla="*/ 592112 w 1283395"/>
              <a:gd name="connsiteY7" fmla="*/ 148759 h 198345"/>
              <a:gd name="connsiteX8" fmla="*/ 0 w 1283395"/>
              <a:gd name="connsiteY8" fmla="*/ 148759 h 198345"/>
              <a:gd name="connsiteX9" fmla="*/ 0 w 1283395"/>
              <a:gd name="connsiteY9" fmla="*/ 49586 h 198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3395" h="198345" fill="none" extrusionOk="0">
                <a:moveTo>
                  <a:pt x="0" y="49586"/>
                </a:moveTo>
                <a:cubicBezTo>
                  <a:pt x="228595" y="42464"/>
                  <a:pt x="357230" y="62730"/>
                  <a:pt x="568427" y="49586"/>
                </a:cubicBezTo>
                <a:cubicBezTo>
                  <a:pt x="779624" y="36442"/>
                  <a:pt x="1012691" y="71359"/>
                  <a:pt x="1184223" y="49586"/>
                </a:cubicBezTo>
                <a:cubicBezTo>
                  <a:pt x="1181944" y="29132"/>
                  <a:pt x="1183759" y="16824"/>
                  <a:pt x="1184223" y="0"/>
                </a:cubicBezTo>
                <a:cubicBezTo>
                  <a:pt x="1218879" y="32595"/>
                  <a:pt x="1245520" y="70014"/>
                  <a:pt x="1283395" y="99173"/>
                </a:cubicBezTo>
                <a:cubicBezTo>
                  <a:pt x="1262500" y="124583"/>
                  <a:pt x="1213845" y="167844"/>
                  <a:pt x="1184223" y="198345"/>
                </a:cubicBezTo>
                <a:cubicBezTo>
                  <a:pt x="1182397" y="185152"/>
                  <a:pt x="1186606" y="160813"/>
                  <a:pt x="1184223" y="148759"/>
                </a:cubicBezTo>
                <a:cubicBezTo>
                  <a:pt x="1064778" y="162085"/>
                  <a:pt x="723984" y="155978"/>
                  <a:pt x="592112" y="148759"/>
                </a:cubicBezTo>
                <a:cubicBezTo>
                  <a:pt x="460240" y="141540"/>
                  <a:pt x="214425" y="125910"/>
                  <a:pt x="0" y="148759"/>
                </a:cubicBezTo>
                <a:cubicBezTo>
                  <a:pt x="-3371" y="110447"/>
                  <a:pt x="-1199" y="70084"/>
                  <a:pt x="0" y="49586"/>
                </a:cubicBezTo>
                <a:close/>
              </a:path>
              <a:path w="1283395" h="198345" stroke="0" extrusionOk="0">
                <a:moveTo>
                  <a:pt x="0" y="49586"/>
                </a:moveTo>
                <a:cubicBezTo>
                  <a:pt x="148113" y="77672"/>
                  <a:pt x="294215" y="69553"/>
                  <a:pt x="568427" y="49586"/>
                </a:cubicBezTo>
                <a:cubicBezTo>
                  <a:pt x="842639" y="29619"/>
                  <a:pt x="1059280" y="38509"/>
                  <a:pt x="1184223" y="49586"/>
                </a:cubicBezTo>
                <a:cubicBezTo>
                  <a:pt x="1184449" y="28665"/>
                  <a:pt x="1181887" y="17966"/>
                  <a:pt x="1184223" y="0"/>
                </a:cubicBezTo>
                <a:cubicBezTo>
                  <a:pt x="1225413" y="32631"/>
                  <a:pt x="1252249" y="64044"/>
                  <a:pt x="1283395" y="99173"/>
                </a:cubicBezTo>
                <a:cubicBezTo>
                  <a:pt x="1249320" y="141485"/>
                  <a:pt x="1225061" y="160170"/>
                  <a:pt x="1184223" y="198345"/>
                </a:cubicBezTo>
                <a:cubicBezTo>
                  <a:pt x="1183138" y="187546"/>
                  <a:pt x="1186279" y="160492"/>
                  <a:pt x="1184223" y="148759"/>
                </a:cubicBezTo>
                <a:cubicBezTo>
                  <a:pt x="1037104" y="153669"/>
                  <a:pt x="837937" y="126254"/>
                  <a:pt x="615796" y="148759"/>
                </a:cubicBezTo>
                <a:cubicBezTo>
                  <a:pt x="393655" y="171264"/>
                  <a:pt x="229337" y="138951"/>
                  <a:pt x="0" y="148759"/>
                </a:cubicBezTo>
                <a:cubicBezTo>
                  <a:pt x="4324" y="124323"/>
                  <a:pt x="2041" y="77040"/>
                  <a:pt x="0" y="49586"/>
                </a:cubicBezTo>
                <a:close/>
              </a:path>
            </a:pathLst>
          </a:custGeom>
          <a:solidFill>
            <a:srgbClr val="B61257"/>
          </a:solidFill>
          <a:ln>
            <a:solidFill>
              <a:schemeClr val="bg1"/>
            </a:solidFill>
            <a:extLst>
              <a:ext uri="{C807C97D-BFC1-408E-A445-0C87EB9F89A2}">
                <ask:lineSketchStyleProps xmlns:ask="http://schemas.microsoft.com/office/drawing/2018/sketchyshapes" sd="1771817289">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0" name="Flèche : droite 69">
            <a:extLst>
              <a:ext uri="{FF2B5EF4-FFF2-40B4-BE49-F238E27FC236}">
                <a16:creationId xmlns:a16="http://schemas.microsoft.com/office/drawing/2014/main" id="{8B344808-ABC7-401F-9BD0-88FBF1FBC3F7}"/>
              </a:ext>
            </a:extLst>
          </p:cNvPr>
          <p:cNvSpPr/>
          <p:nvPr/>
        </p:nvSpPr>
        <p:spPr>
          <a:xfrm rot="8945322">
            <a:off x="4764353" y="1859384"/>
            <a:ext cx="1460912" cy="184538"/>
          </a:xfrm>
          <a:custGeom>
            <a:avLst/>
            <a:gdLst>
              <a:gd name="connsiteX0" fmla="*/ 0 w 1460912"/>
              <a:gd name="connsiteY0" fmla="*/ 46135 h 184538"/>
              <a:gd name="connsiteX1" fmla="*/ 656949 w 1460912"/>
              <a:gd name="connsiteY1" fmla="*/ 46135 h 184538"/>
              <a:gd name="connsiteX2" fmla="*/ 1368643 w 1460912"/>
              <a:gd name="connsiteY2" fmla="*/ 46135 h 184538"/>
              <a:gd name="connsiteX3" fmla="*/ 1368643 w 1460912"/>
              <a:gd name="connsiteY3" fmla="*/ 0 h 184538"/>
              <a:gd name="connsiteX4" fmla="*/ 1460912 w 1460912"/>
              <a:gd name="connsiteY4" fmla="*/ 92269 h 184538"/>
              <a:gd name="connsiteX5" fmla="*/ 1368643 w 1460912"/>
              <a:gd name="connsiteY5" fmla="*/ 184538 h 184538"/>
              <a:gd name="connsiteX6" fmla="*/ 1368643 w 1460912"/>
              <a:gd name="connsiteY6" fmla="*/ 138404 h 184538"/>
              <a:gd name="connsiteX7" fmla="*/ 684322 w 1460912"/>
              <a:gd name="connsiteY7" fmla="*/ 138404 h 184538"/>
              <a:gd name="connsiteX8" fmla="*/ 0 w 1460912"/>
              <a:gd name="connsiteY8" fmla="*/ 138404 h 184538"/>
              <a:gd name="connsiteX9" fmla="*/ 0 w 1460912"/>
              <a:gd name="connsiteY9" fmla="*/ 46135 h 184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0912" h="184538" fill="none" extrusionOk="0">
                <a:moveTo>
                  <a:pt x="0" y="46135"/>
                </a:moveTo>
                <a:cubicBezTo>
                  <a:pt x="186112" y="57503"/>
                  <a:pt x="492520" y="44235"/>
                  <a:pt x="656949" y="46135"/>
                </a:cubicBezTo>
                <a:cubicBezTo>
                  <a:pt x="821378" y="48035"/>
                  <a:pt x="1017507" y="69368"/>
                  <a:pt x="1368643" y="46135"/>
                </a:cubicBezTo>
                <a:cubicBezTo>
                  <a:pt x="1368494" y="30655"/>
                  <a:pt x="1369144" y="17599"/>
                  <a:pt x="1368643" y="0"/>
                </a:cubicBezTo>
                <a:cubicBezTo>
                  <a:pt x="1413579" y="46626"/>
                  <a:pt x="1422125" y="56009"/>
                  <a:pt x="1460912" y="92269"/>
                </a:cubicBezTo>
                <a:cubicBezTo>
                  <a:pt x="1434246" y="118205"/>
                  <a:pt x="1402314" y="142793"/>
                  <a:pt x="1368643" y="184538"/>
                </a:cubicBezTo>
                <a:cubicBezTo>
                  <a:pt x="1370051" y="166018"/>
                  <a:pt x="1369532" y="153394"/>
                  <a:pt x="1368643" y="138404"/>
                </a:cubicBezTo>
                <a:cubicBezTo>
                  <a:pt x="1116127" y="159542"/>
                  <a:pt x="998117" y="116845"/>
                  <a:pt x="684322" y="138404"/>
                </a:cubicBezTo>
                <a:cubicBezTo>
                  <a:pt x="370527" y="159963"/>
                  <a:pt x="201779" y="167587"/>
                  <a:pt x="0" y="138404"/>
                </a:cubicBezTo>
                <a:cubicBezTo>
                  <a:pt x="2182" y="118819"/>
                  <a:pt x="2959" y="90107"/>
                  <a:pt x="0" y="46135"/>
                </a:cubicBezTo>
                <a:close/>
              </a:path>
              <a:path w="1460912" h="184538" stroke="0" extrusionOk="0">
                <a:moveTo>
                  <a:pt x="0" y="46135"/>
                </a:moveTo>
                <a:cubicBezTo>
                  <a:pt x="228250" y="26113"/>
                  <a:pt x="460224" y="60115"/>
                  <a:pt x="656949" y="46135"/>
                </a:cubicBezTo>
                <a:cubicBezTo>
                  <a:pt x="853674" y="32155"/>
                  <a:pt x="1086874" y="39302"/>
                  <a:pt x="1368643" y="46135"/>
                </a:cubicBezTo>
                <a:cubicBezTo>
                  <a:pt x="1370199" y="31912"/>
                  <a:pt x="1368603" y="14651"/>
                  <a:pt x="1368643" y="0"/>
                </a:cubicBezTo>
                <a:cubicBezTo>
                  <a:pt x="1394734" y="31945"/>
                  <a:pt x="1442681" y="66984"/>
                  <a:pt x="1460912" y="92269"/>
                </a:cubicBezTo>
                <a:cubicBezTo>
                  <a:pt x="1417740" y="138325"/>
                  <a:pt x="1409352" y="152372"/>
                  <a:pt x="1368643" y="184538"/>
                </a:cubicBezTo>
                <a:cubicBezTo>
                  <a:pt x="1367002" y="170917"/>
                  <a:pt x="1366926" y="147679"/>
                  <a:pt x="1368643" y="138404"/>
                </a:cubicBezTo>
                <a:cubicBezTo>
                  <a:pt x="1153583" y="141508"/>
                  <a:pt x="924707" y="152858"/>
                  <a:pt x="711694" y="138404"/>
                </a:cubicBezTo>
                <a:cubicBezTo>
                  <a:pt x="498681" y="123950"/>
                  <a:pt x="181653" y="138425"/>
                  <a:pt x="0" y="138404"/>
                </a:cubicBezTo>
                <a:cubicBezTo>
                  <a:pt x="-4350" y="98049"/>
                  <a:pt x="-1095" y="82496"/>
                  <a:pt x="0" y="46135"/>
                </a:cubicBezTo>
                <a:close/>
              </a:path>
            </a:pathLst>
          </a:custGeom>
          <a:solidFill>
            <a:srgbClr val="FAA635"/>
          </a:solidFill>
          <a:ln>
            <a:solidFill>
              <a:schemeClr val="bg1"/>
            </a:solidFill>
            <a:extLst>
              <a:ext uri="{C807C97D-BFC1-408E-A445-0C87EB9F89A2}">
                <ask:lineSketchStyleProps xmlns:ask="http://schemas.microsoft.com/office/drawing/2018/sketchyshapes" sd="1771817289">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1" name="Flèche : droite 70">
            <a:extLst>
              <a:ext uri="{FF2B5EF4-FFF2-40B4-BE49-F238E27FC236}">
                <a16:creationId xmlns:a16="http://schemas.microsoft.com/office/drawing/2014/main" id="{2D5E3BDF-BB8F-4E6D-B3FF-EA4BE9252C15}"/>
              </a:ext>
            </a:extLst>
          </p:cNvPr>
          <p:cNvSpPr/>
          <p:nvPr/>
        </p:nvSpPr>
        <p:spPr>
          <a:xfrm rot="9304011">
            <a:off x="6431767" y="1968315"/>
            <a:ext cx="2018310" cy="216905"/>
          </a:xfrm>
          <a:custGeom>
            <a:avLst/>
            <a:gdLst>
              <a:gd name="connsiteX0" fmla="*/ 0 w 2018310"/>
              <a:gd name="connsiteY0" fmla="*/ 54226 h 216905"/>
              <a:gd name="connsiteX1" fmla="*/ 617521 w 2018310"/>
              <a:gd name="connsiteY1" fmla="*/ 54226 h 216905"/>
              <a:gd name="connsiteX2" fmla="*/ 1254140 w 2018310"/>
              <a:gd name="connsiteY2" fmla="*/ 54226 h 216905"/>
              <a:gd name="connsiteX3" fmla="*/ 1909858 w 2018310"/>
              <a:gd name="connsiteY3" fmla="*/ 54226 h 216905"/>
              <a:gd name="connsiteX4" fmla="*/ 1909858 w 2018310"/>
              <a:gd name="connsiteY4" fmla="*/ 0 h 216905"/>
              <a:gd name="connsiteX5" fmla="*/ 2018310 w 2018310"/>
              <a:gd name="connsiteY5" fmla="*/ 108453 h 216905"/>
              <a:gd name="connsiteX6" fmla="*/ 1909858 w 2018310"/>
              <a:gd name="connsiteY6" fmla="*/ 216905 h 216905"/>
              <a:gd name="connsiteX7" fmla="*/ 1909858 w 2018310"/>
              <a:gd name="connsiteY7" fmla="*/ 162679 h 216905"/>
              <a:gd name="connsiteX8" fmla="*/ 1254140 w 2018310"/>
              <a:gd name="connsiteY8" fmla="*/ 162679 h 216905"/>
              <a:gd name="connsiteX9" fmla="*/ 579324 w 2018310"/>
              <a:gd name="connsiteY9" fmla="*/ 162679 h 216905"/>
              <a:gd name="connsiteX10" fmla="*/ 0 w 2018310"/>
              <a:gd name="connsiteY10" fmla="*/ 162679 h 216905"/>
              <a:gd name="connsiteX11" fmla="*/ 0 w 2018310"/>
              <a:gd name="connsiteY11" fmla="*/ 54226 h 21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18310" h="216905" fill="none" extrusionOk="0">
                <a:moveTo>
                  <a:pt x="0" y="54226"/>
                </a:moveTo>
                <a:cubicBezTo>
                  <a:pt x="169582" y="55735"/>
                  <a:pt x="333877" y="29559"/>
                  <a:pt x="617521" y="54226"/>
                </a:cubicBezTo>
                <a:cubicBezTo>
                  <a:pt x="901165" y="78893"/>
                  <a:pt x="1020776" y="44723"/>
                  <a:pt x="1254140" y="54226"/>
                </a:cubicBezTo>
                <a:cubicBezTo>
                  <a:pt x="1487504" y="63729"/>
                  <a:pt x="1661522" y="52984"/>
                  <a:pt x="1909858" y="54226"/>
                </a:cubicBezTo>
                <a:cubicBezTo>
                  <a:pt x="1911915" y="32897"/>
                  <a:pt x="1909728" y="21835"/>
                  <a:pt x="1909858" y="0"/>
                </a:cubicBezTo>
                <a:cubicBezTo>
                  <a:pt x="1956307" y="37617"/>
                  <a:pt x="1964096" y="62139"/>
                  <a:pt x="2018310" y="108453"/>
                </a:cubicBezTo>
                <a:cubicBezTo>
                  <a:pt x="1972119" y="157055"/>
                  <a:pt x="1952258" y="177262"/>
                  <a:pt x="1909858" y="216905"/>
                </a:cubicBezTo>
                <a:cubicBezTo>
                  <a:pt x="1908382" y="195225"/>
                  <a:pt x="1908823" y="185678"/>
                  <a:pt x="1909858" y="162679"/>
                </a:cubicBezTo>
                <a:cubicBezTo>
                  <a:pt x="1724599" y="158336"/>
                  <a:pt x="1442674" y="151453"/>
                  <a:pt x="1254140" y="162679"/>
                </a:cubicBezTo>
                <a:cubicBezTo>
                  <a:pt x="1065606" y="173905"/>
                  <a:pt x="846893" y="185292"/>
                  <a:pt x="579324" y="162679"/>
                </a:cubicBezTo>
                <a:cubicBezTo>
                  <a:pt x="311755" y="140066"/>
                  <a:pt x="216662" y="142472"/>
                  <a:pt x="0" y="162679"/>
                </a:cubicBezTo>
                <a:cubicBezTo>
                  <a:pt x="1655" y="128090"/>
                  <a:pt x="2433" y="81177"/>
                  <a:pt x="0" y="54226"/>
                </a:cubicBezTo>
                <a:close/>
              </a:path>
              <a:path w="2018310" h="216905" stroke="0" extrusionOk="0">
                <a:moveTo>
                  <a:pt x="0" y="54226"/>
                </a:moveTo>
                <a:cubicBezTo>
                  <a:pt x="166413" y="52391"/>
                  <a:pt x="370090" y="57540"/>
                  <a:pt x="598422" y="54226"/>
                </a:cubicBezTo>
                <a:cubicBezTo>
                  <a:pt x="826754" y="50912"/>
                  <a:pt x="989891" y="38505"/>
                  <a:pt x="1254140" y="54226"/>
                </a:cubicBezTo>
                <a:cubicBezTo>
                  <a:pt x="1518389" y="69947"/>
                  <a:pt x="1725818" y="84148"/>
                  <a:pt x="1909858" y="54226"/>
                </a:cubicBezTo>
                <a:cubicBezTo>
                  <a:pt x="1912016" y="40726"/>
                  <a:pt x="1908389" y="12029"/>
                  <a:pt x="1909858" y="0"/>
                </a:cubicBezTo>
                <a:cubicBezTo>
                  <a:pt x="1964400" y="44831"/>
                  <a:pt x="1978134" y="78787"/>
                  <a:pt x="2018310" y="108453"/>
                </a:cubicBezTo>
                <a:cubicBezTo>
                  <a:pt x="1984388" y="132632"/>
                  <a:pt x="1954210" y="175023"/>
                  <a:pt x="1909858" y="216905"/>
                </a:cubicBezTo>
                <a:cubicBezTo>
                  <a:pt x="1907257" y="205635"/>
                  <a:pt x="1910749" y="184720"/>
                  <a:pt x="1909858" y="162679"/>
                </a:cubicBezTo>
                <a:cubicBezTo>
                  <a:pt x="1682789" y="174861"/>
                  <a:pt x="1593906" y="165952"/>
                  <a:pt x="1311436" y="162679"/>
                </a:cubicBezTo>
                <a:cubicBezTo>
                  <a:pt x="1028966" y="159406"/>
                  <a:pt x="953916" y="172474"/>
                  <a:pt x="655718" y="162679"/>
                </a:cubicBezTo>
                <a:cubicBezTo>
                  <a:pt x="357520" y="152884"/>
                  <a:pt x="301236" y="195024"/>
                  <a:pt x="0" y="162679"/>
                </a:cubicBezTo>
                <a:cubicBezTo>
                  <a:pt x="2618" y="129861"/>
                  <a:pt x="1938" y="84238"/>
                  <a:pt x="0" y="54226"/>
                </a:cubicBezTo>
                <a:close/>
              </a:path>
            </a:pathLst>
          </a:custGeom>
          <a:solidFill>
            <a:srgbClr val="71BF44"/>
          </a:solidFill>
          <a:ln>
            <a:solidFill>
              <a:schemeClr val="bg1"/>
            </a:solidFill>
            <a:extLst>
              <a:ext uri="{C807C97D-BFC1-408E-A445-0C87EB9F89A2}">
                <ask:lineSketchStyleProps xmlns:ask="http://schemas.microsoft.com/office/drawing/2018/sketchyshapes" sd="1771817289">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2" name="Flèche : droite 71">
            <a:extLst>
              <a:ext uri="{FF2B5EF4-FFF2-40B4-BE49-F238E27FC236}">
                <a16:creationId xmlns:a16="http://schemas.microsoft.com/office/drawing/2014/main" id="{A3835C3A-D826-4A76-9AF8-B622E687FAFE}"/>
              </a:ext>
            </a:extLst>
          </p:cNvPr>
          <p:cNvSpPr/>
          <p:nvPr/>
        </p:nvSpPr>
        <p:spPr>
          <a:xfrm rot="15308827">
            <a:off x="5699836" y="4181810"/>
            <a:ext cx="397292" cy="168536"/>
          </a:xfrm>
          <a:custGeom>
            <a:avLst/>
            <a:gdLst>
              <a:gd name="connsiteX0" fmla="*/ 0 w 397292"/>
              <a:gd name="connsiteY0" fmla="*/ 42134 h 168536"/>
              <a:gd name="connsiteX1" fmla="*/ 313024 w 397292"/>
              <a:gd name="connsiteY1" fmla="*/ 42134 h 168536"/>
              <a:gd name="connsiteX2" fmla="*/ 313024 w 397292"/>
              <a:gd name="connsiteY2" fmla="*/ 0 h 168536"/>
              <a:gd name="connsiteX3" fmla="*/ 397292 w 397292"/>
              <a:gd name="connsiteY3" fmla="*/ 84268 h 168536"/>
              <a:gd name="connsiteX4" fmla="*/ 313024 w 397292"/>
              <a:gd name="connsiteY4" fmla="*/ 168536 h 168536"/>
              <a:gd name="connsiteX5" fmla="*/ 313024 w 397292"/>
              <a:gd name="connsiteY5" fmla="*/ 126402 h 168536"/>
              <a:gd name="connsiteX6" fmla="*/ 0 w 397292"/>
              <a:gd name="connsiteY6" fmla="*/ 126402 h 168536"/>
              <a:gd name="connsiteX7" fmla="*/ 0 w 397292"/>
              <a:gd name="connsiteY7" fmla="*/ 42134 h 168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292" h="168536" fill="none" extrusionOk="0">
                <a:moveTo>
                  <a:pt x="0" y="42134"/>
                </a:moveTo>
                <a:cubicBezTo>
                  <a:pt x="108046" y="40334"/>
                  <a:pt x="188852" y="41721"/>
                  <a:pt x="313024" y="42134"/>
                </a:cubicBezTo>
                <a:cubicBezTo>
                  <a:pt x="314144" y="21262"/>
                  <a:pt x="313328" y="16595"/>
                  <a:pt x="313024" y="0"/>
                </a:cubicBezTo>
                <a:cubicBezTo>
                  <a:pt x="333667" y="21615"/>
                  <a:pt x="358406" y="40973"/>
                  <a:pt x="397292" y="84268"/>
                </a:cubicBezTo>
                <a:cubicBezTo>
                  <a:pt x="373898" y="111238"/>
                  <a:pt x="354651" y="132037"/>
                  <a:pt x="313024" y="168536"/>
                </a:cubicBezTo>
                <a:cubicBezTo>
                  <a:pt x="313519" y="149836"/>
                  <a:pt x="314467" y="142185"/>
                  <a:pt x="313024" y="126402"/>
                </a:cubicBezTo>
                <a:cubicBezTo>
                  <a:pt x="188686" y="114695"/>
                  <a:pt x="101335" y="117376"/>
                  <a:pt x="0" y="126402"/>
                </a:cubicBezTo>
                <a:cubicBezTo>
                  <a:pt x="3200" y="87939"/>
                  <a:pt x="3972" y="82559"/>
                  <a:pt x="0" y="42134"/>
                </a:cubicBezTo>
                <a:close/>
              </a:path>
              <a:path w="397292" h="168536" stroke="0" extrusionOk="0">
                <a:moveTo>
                  <a:pt x="0" y="42134"/>
                </a:moveTo>
                <a:cubicBezTo>
                  <a:pt x="125259" y="38721"/>
                  <a:pt x="213861" y="39024"/>
                  <a:pt x="313024" y="42134"/>
                </a:cubicBezTo>
                <a:cubicBezTo>
                  <a:pt x="313911" y="28482"/>
                  <a:pt x="314707" y="9110"/>
                  <a:pt x="313024" y="0"/>
                </a:cubicBezTo>
                <a:cubicBezTo>
                  <a:pt x="330462" y="20610"/>
                  <a:pt x="359956" y="40671"/>
                  <a:pt x="397292" y="84268"/>
                </a:cubicBezTo>
                <a:cubicBezTo>
                  <a:pt x="365915" y="122878"/>
                  <a:pt x="352091" y="131860"/>
                  <a:pt x="313024" y="168536"/>
                </a:cubicBezTo>
                <a:cubicBezTo>
                  <a:pt x="313838" y="159637"/>
                  <a:pt x="312632" y="146396"/>
                  <a:pt x="313024" y="126402"/>
                </a:cubicBezTo>
                <a:cubicBezTo>
                  <a:pt x="206136" y="129910"/>
                  <a:pt x="139979" y="135138"/>
                  <a:pt x="0" y="126402"/>
                </a:cubicBezTo>
                <a:cubicBezTo>
                  <a:pt x="-2846" y="90865"/>
                  <a:pt x="-1846" y="83537"/>
                  <a:pt x="0" y="42134"/>
                </a:cubicBezTo>
                <a:close/>
              </a:path>
            </a:pathLst>
          </a:custGeom>
          <a:solidFill>
            <a:srgbClr val="3660AC"/>
          </a:solidFill>
          <a:ln>
            <a:solidFill>
              <a:schemeClr val="bg1"/>
            </a:solidFill>
            <a:extLst>
              <a:ext uri="{C807C97D-BFC1-408E-A445-0C87EB9F89A2}">
                <ask:lineSketchStyleProps xmlns:ask="http://schemas.microsoft.com/office/drawing/2018/sketchyshapes" sd="1771817289">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3" name="Flèche : droite 72">
            <a:extLst>
              <a:ext uri="{FF2B5EF4-FFF2-40B4-BE49-F238E27FC236}">
                <a16:creationId xmlns:a16="http://schemas.microsoft.com/office/drawing/2014/main" id="{C34D03BE-1F66-4F1A-B2C4-1AE2DFD3CD4A}"/>
              </a:ext>
            </a:extLst>
          </p:cNvPr>
          <p:cNvSpPr/>
          <p:nvPr/>
        </p:nvSpPr>
        <p:spPr>
          <a:xfrm rot="12917447">
            <a:off x="6719724" y="4744405"/>
            <a:ext cx="476741" cy="133016"/>
          </a:xfrm>
          <a:custGeom>
            <a:avLst/>
            <a:gdLst>
              <a:gd name="connsiteX0" fmla="*/ 0 w 476741"/>
              <a:gd name="connsiteY0" fmla="*/ 33254 h 133016"/>
              <a:gd name="connsiteX1" fmla="*/ 410233 w 476741"/>
              <a:gd name="connsiteY1" fmla="*/ 33254 h 133016"/>
              <a:gd name="connsiteX2" fmla="*/ 410233 w 476741"/>
              <a:gd name="connsiteY2" fmla="*/ 0 h 133016"/>
              <a:gd name="connsiteX3" fmla="*/ 476741 w 476741"/>
              <a:gd name="connsiteY3" fmla="*/ 66508 h 133016"/>
              <a:gd name="connsiteX4" fmla="*/ 410233 w 476741"/>
              <a:gd name="connsiteY4" fmla="*/ 133016 h 133016"/>
              <a:gd name="connsiteX5" fmla="*/ 410233 w 476741"/>
              <a:gd name="connsiteY5" fmla="*/ 99762 h 133016"/>
              <a:gd name="connsiteX6" fmla="*/ 0 w 476741"/>
              <a:gd name="connsiteY6" fmla="*/ 99762 h 133016"/>
              <a:gd name="connsiteX7" fmla="*/ 0 w 476741"/>
              <a:gd name="connsiteY7" fmla="*/ 33254 h 133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741" h="133016" fill="none" extrusionOk="0">
                <a:moveTo>
                  <a:pt x="0" y="33254"/>
                </a:moveTo>
                <a:cubicBezTo>
                  <a:pt x="180826" y="31768"/>
                  <a:pt x="219642" y="13577"/>
                  <a:pt x="410233" y="33254"/>
                </a:cubicBezTo>
                <a:cubicBezTo>
                  <a:pt x="409070" y="19943"/>
                  <a:pt x="410008" y="14691"/>
                  <a:pt x="410233" y="0"/>
                </a:cubicBezTo>
                <a:cubicBezTo>
                  <a:pt x="441091" y="26271"/>
                  <a:pt x="461676" y="47824"/>
                  <a:pt x="476741" y="66508"/>
                </a:cubicBezTo>
                <a:cubicBezTo>
                  <a:pt x="460060" y="86471"/>
                  <a:pt x="437421" y="108326"/>
                  <a:pt x="410233" y="133016"/>
                </a:cubicBezTo>
                <a:cubicBezTo>
                  <a:pt x="410386" y="125553"/>
                  <a:pt x="409600" y="111382"/>
                  <a:pt x="410233" y="99762"/>
                </a:cubicBezTo>
                <a:cubicBezTo>
                  <a:pt x="245226" y="101374"/>
                  <a:pt x="161688" y="102623"/>
                  <a:pt x="0" y="99762"/>
                </a:cubicBezTo>
                <a:cubicBezTo>
                  <a:pt x="-2762" y="69067"/>
                  <a:pt x="1442" y="49161"/>
                  <a:pt x="0" y="33254"/>
                </a:cubicBezTo>
                <a:close/>
              </a:path>
              <a:path w="476741" h="133016" stroke="0" extrusionOk="0">
                <a:moveTo>
                  <a:pt x="0" y="33254"/>
                </a:moveTo>
                <a:cubicBezTo>
                  <a:pt x="148793" y="24863"/>
                  <a:pt x="229115" y="13719"/>
                  <a:pt x="410233" y="33254"/>
                </a:cubicBezTo>
                <a:cubicBezTo>
                  <a:pt x="408981" y="24058"/>
                  <a:pt x="410958" y="10463"/>
                  <a:pt x="410233" y="0"/>
                </a:cubicBezTo>
                <a:cubicBezTo>
                  <a:pt x="428017" y="21914"/>
                  <a:pt x="462175" y="52222"/>
                  <a:pt x="476741" y="66508"/>
                </a:cubicBezTo>
                <a:cubicBezTo>
                  <a:pt x="447385" y="102238"/>
                  <a:pt x="439271" y="98146"/>
                  <a:pt x="410233" y="133016"/>
                </a:cubicBezTo>
                <a:cubicBezTo>
                  <a:pt x="409138" y="126357"/>
                  <a:pt x="408893" y="106426"/>
                  <a:pt x="410233" y="99762"/>
                </a:cubicBezTo>
                <a:cubicBezTo>
                  <a:pt x="288645" y="104576"/>
                  <a:pt x="97512" y="102721"/>
                  <a:pt x="0" y="99762"/>
                </a:cubicBezTo>
                <a:cubicBezTo>
                  <a:pt x="70" y="83309"/>
                  <a:pt x="2224" y="65417"/>
                  <a:pt x="0" y="33254"/>
                </a:cubicBezTo>
                <a:close/>
              </a:path>
            </a:pathLst>
          </a:custGeom>
          <a:solidFill>
            <a:srgbClr val="F04D3F"/>
          </a:solidFill>
          <a:ln>
            <a:solidFill>
              <a:schemeClr val="bg1"/>
            </a:solidFill>
            <a:extLst>
              <a:ext uri="{C807C97D-BFC1-408E-A445-0C87EB9F89A2}">
                <ask:lineSketchStyleProps xmlns:ask="http://schemas.microsoft.com/office/drawing/2018/sketchyshapes" sd="1771817289">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4" name="Flèche : droite 73">
            <a:extLst>
              <a:ext uri="{FF2B5EF4-FFF2-40B4-BE49-F238E27FC236}">
                <a16:creationId xmlns:a16="http://schemas.microsoft.com/office/drawing/2014/main" id="{6A5B475C-16F9-4A46-BDD8-8EB6C1E02AB7}"/>
              </a:ext>
            </a:extLst>
          </p:cNvPr>
          <p:cNvSpPr/>
          <p:nvPr/>
        </p:nvSpPr>
        <p:spPr>
          <a:xfrm rot="11885088">
            <a:off x="6897374" y="3596678"/>
            <a:ext cx="1898724" cy="154434"/>
          </a:xfrm>
          <a:custGeom>
            <a:avLst/>
            <a:gdLst>
              <a:gd name="connsiteX0" fmla="*/ 0 w 1898724"/>
              <a:gd name="connsiteY0" fmla="*/ 38609 h 154434"/>
              <a:gd name="connsiteX1" fmla="*/ 588954 w 1898724"/>
              <a:gd name="connsiteY1" fmla="*/ 38609 h 154434"/>
              <a:gd name="connsiteX2" fmla="*/ 1196123 w 1898724"/>
              <a:gd name="connsiteY2" fmla="*/ 38609 h 154434"/>
              <a:gd name="connsiteX3" fmla="*/ 1821507 w 1898724"/>
              <a:gd name="connsiteY3" fmla="*/ 38609 h 154434"/>
              <a:gd name="connsiteX4" fmla="*/ 1821507 w 1898724"/>
              <a:gd name="connsiteY4" fmla="*/ 0 h 154434"/>
              <a:gd name="connsiteX5" fmla="*/ 1898724 w 1898724"/>
              <a:gd name="connsiteY5" fmla="*/ 77217 h 154434"/>
              <a:gd name="connsiteX6" fmla="*/ 1821507 w 1898724"/>
              <a:gd name="connsiteY6" fmla="*/ 154434 h 154434"/>
              <a:gd name="connsiteX7" fmla="*/ 1821507 w 1898724"/>
              <a:gd name="connsiteY7" fmla="*/ 115826 h 154434"/>
              <a:gd name="connsiteX8" fmla="*/ 1196123 w 1898724"/>
              <a:gd name="connsiteY8" fmla="*/ 115826 h 154434"/>
              <a:gd name="connsiteX9" fmla="*/ 552524 w 1898724"/>
              <a:gd name="connsiteY9" fmla="*/ 115826 h 154434"/>
              <a:gd name="connsiteX10" fmla="*/ 0 w 1898724"/>
              <a:gd name="connsiteY10" fmla="*/ 115826 h 154434"/>
              <a:gd name="connsiteX11" fmla="*/ 0 w 1898724"/>
              <a:gd name="connsiteY11" fmla="*/ 38609 h 15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98724" h="154434" fill="none" extrusionOk="0">
                <a:moveTo>
                  <a:pt x="0" y="38609"/>
                </a:moveTo>
                <a:cubicBezTo>
                  <a:pt x="269646" y="14690"/>
                  <a:pt x="454660" y="26083"/>
                  <a:pt x="588954" y="38609"/>
                </a:cubicBezTo>
                <a:cubicBezTo>
                  <a:pt x="723248" y="51135"/>
                  <a:pt x="993824" y="43924"/>
                  <a:pt x="1196123" y="38609"/>
                </a:cubicBezTo>
                <a:cubicBezTo>
                  <a:pt x="1398422" y="33294"/>
                  <a:pt x="1566172" y="51541"/>
                  <a:pt x="1821507" y="38609"/>
                </a:cubicBezTo>
                <a:cubicBezTo>
                  <a:pt x="1822411" y="27474"/>
                  <a:pt x="1822716" y="14175"/>
                  <a:pt x="1821507" y="0"/>
                </a:cubicBezTo>
                <a:cubicBezTo>
                  <a:pt x="1841769" y="19118"/>
                  <a:pt x="1871298" y="51292"/>
                  <a:pt x="1898724" y="77217"/>
                </a:cubicBezTo>
                <a:cubicBezTo>
                  <a:pt x="1882158" y="94247"/>
                  <a:pt x="1842739" y="125910"/>
                  <a:pt x="1821507" y="154434"/>
                </a:cubicBezTo>
                <a:cubicBezTo>
                  <a:pt x="1820903" y="142461"/>
                  <a:pt x="1820851" y="132675"/>
                  <a:pt x="1821507" y="115826"/>
                </a:cubicBezTo>
                <a:cubicBezTo>
                  <a:pt x="1659687" y="135929"/>
                  <a:pt x="1334105" y="142837"/>
                  <a:pt x="1196123" y="115826"/>
                </a:cubicBezTo>
                <a:cubicBezTo>
                  <a:pt x="1058141" y="88815"/>
                  <a:pt x="681443" y="120810"/>
                  <a:pt x="552524" y="115826"/>
                </a:cubicBezTo>
                <a:cubicBezTo>
                  <a:pt x="423605" y="110842"/>
                  <a:pt x="134377" y="109216"/>
                  <a:pt x="0" y="115826"/>
                </a:cubicBezTo>
                <a:cubicBezTo>
                  <a:pt x="100" y="92942"/>
                  <a:pt x="-2457" y="55279"/>
                  <a:pt x="0" y="38609"/>
                </a:cubicBezTo>
                <a:close/>
              </a:path>
              <a:path w="1898724" h="154434" stroke="0" extrusionOk="0">
                <a:moveTo>
                  <a:pt x="0" y="38609"/>
                </a:moveTo>
                <a:cubicBezTo>
                  <a:pt x="212863" y="12981"/>
                  <a:pt x="362891" y="42942"/>
                  <a:pt x="570739" y="38609"/>
                </a:cubicBezTo>
                <a:cubicBezTo>
                  <a:pt x="778587" y="34276"/>
                  <a:pt x="942497" y="64276"/>
                  <a:pt x="1196123" y="38609"/>
                </a:cubicBezTo>
                <a:cubicBezTo>
                  <a:pt x="1449749" y="12942"/>
                  <a:pt x="1617179" y="47169"/>
                  <a:pt x="1821507" y="38609"/>
                </a:cubicBezTo>
                <a:cubicBezTo>
                  <a:pt x="1822807" y="19629"/>
                  <a:pt x="1821729" y="17013"/>
                  <a:pt x="1821507" y="0"/>
                </a:cubicBezTo>
                <a:cubicBezTo>
                  <a:pt x="1844250" y="22540"/>
                  <a:pt x="1882666" y="56631"/>
                  <a:pt x="1898724" y="77217"/>
                </a:cubicBezTo>
                <a:cubicBezTo>
                  <a:pt x="1874449" y="102643"/>
                  <a:pt x="1853346" y="129423"/>
                  <a:pt x="1821507" y="154434"/>
                </a:cubicBezTo>
                <a:cubicBezTo>
                  <a:pt x="1822997" y="145951"/>
                  <a:pt x="1821123" y="130109"/>
                  <a:pt x="1821507" y="115826"/>
                </a:cubicBezTo>
                <a:cubicBezTo>
                  <a:pt x="1554129" y="113120"/>
                  <a:pt x="1509071" y="138180"/>
                  <a:pt x="1250768" y="115826"/>
                </a:cubicBezTo>
                <a:cubicBezTo>
                  <a:pt x="992465" y="93472"/>
                  <a:pt x="781548" y="140558"/>
                  <a:pt x="625384" y="115826"/>
                </a:cubicBezTo>
                <a:cubicBezTo>
                  <a:pt x="469220" y="91094"/>
                  <a:pt x="142561" y="98729"/>
                  <a:pt x="0" y="115826"/>
                </a:cubicBezTo>
                <a:cubicBezTo>
                  <a:pt x="-3800" y="83942"/>
                  <a:pt x="-1757" y="72053"/>
                  <a:pt x="0" y="38609"/>
                </a:cubicBezTo>
                <a:close/>
              </a:path>
            </a:pathLst>
          </a:custGeom>
          <a:solidFill>
            <a:srgbClr val="956CAF"/>
          </a:solidFill>
          <a:ln>
            <a:solidFill>
              <a:schemeClr val="bg1"/>
            </a:solidFill>
            <a:extLst>
              <a:ext uri="{C807C97D-BFC1-408E-A445-0C87EB9F89A2}">
                <ask:lineSketchStyleProps xmlns:ask="http://schemas.microsoft.com/office/drawing/2018/sketchyshapes" sd="1771817289">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texte 1">
            <a:extLst>
              <a:ext uri="{FF2B5EF4-FFF2-40B4-BE49-F238E27FC236}">
                <a16:creationId xmlns:a16="http://schemas.microsoft.com/office/drawing/2014/main" id="{B6449196-B258-7324-F1FC-675D2A1F255A}"/>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4" name="Image 3">
            <a:extLst>
              <a:ext uri="{FF2B5EF4-FFF2-40B4-BE49-F238E27FC236}">
                <a16:creationId xmlns:a16="http://schemas.microsoft.com/office/drawing/2014/main" id="{8E316BB1-C4A4-04D8-C642-E333D3A6D924}"/>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9964751" y="5087858"/>
            <a:ext cx="2218521" cy="1322321"/>
          </a:xfrm>
          <a:prstGeom prst="rect">
            <a:avLst/>
          </a:prstGeom>
        </p:spPr>
      </p:pic>
      <p:sp>
        <p:nvSpPr>
          <p:cNvPr id="2" name="Espace réservé du contenu 8">
            <a:extLst>
              <a:ext uri="{FF2B5EF4-FFF2-40B4-BE49-F238E27FC236}">
                <a16:creationId xmlns:a16="http://schemas.microsoft.com/office/drawing/2014/main" id="{9CAAF49A-D019-67FF-2A5D-22CA8FA980CC}"/>
              </a:ext>
            </a:extLst>
          </p:cNvPr>
          <p:cNvSpPr txBox="1">
            <a:spLocks/>
          </p:cNvSpPr>
          <p:nvPr/>
        </p:nvSpPr>
        <p:spPr>
          <a:xfrm>
            <a:off x="695916" y="5740369"/>
            <a:ext cx="10980738" cy="483198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Vous pouvez communiquer auprès de tous les ambassadeurs jeunes en utilisant la liste de diffusion </a:t>
            </a:r>
            <a:r>
              <a:rPr lang="fr-FR" dirty="0" err="1"/>
              <a:t>outlook</a:t>
            </a:r>
            <a:r>
              <a:rPr lang="fr-FR" dirty="0"/>
              <a:t> : </a:t>
            </a:r>
            <a:r>
              <a:rPr lang="fr-FR" dirty="0">
                <a:hlinkClick r:id="rId12"/>
              </a:rPr>
              <a:t>CEGEE-L-AMBASSADEURS-JEUNES  </a:t>
            </a:r>
            <a:endParaRPr lang="fr-FR" dirty="0"/>
          </a:p>
        </p:txBody>
      </p:sp>
      <p:pic>
        <p:nvPicPr>
          <p:cNvPr id="7" name="Picture 8" descr="Modèle communique lancement nouveau produit">
            <a:extLst>
              <a:ext uri="{FF2B5EF4-FFF2-40B4-BE49-F238E27FC236}">
                <a16:creationId xmlns:a16="http://schemas.microsoft.com/office/drawing/2014/main" id="{FF4A8AD6-A2BB-E4B6-D8E0-5B4AD743E129}"/>
              </a:ext>
            </a:extLst>
          </p:cNvPr>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1139" y="5842703"/>
            <a:ext cx="543172" cy="457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246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9364" t="53810" r="66641" b="7484"/>
          <a:stretch/>
        </p:blipFill>
        <p:spPr bwMode="auto">
          <a:xfrm>
            <a:off x="10671399" y="1488639"/>
            <a:ext cx="746461" cy="613392"/>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Ensemble d'icônes de griffonnage, symboles d'entreprise de contour Vecteur gratuit">
            <a:extLst>
              <a:ext uri="{FF2B5EF4-FFF2-40B4-BE49-F238E27FC236}">
                <a16:creationId xmlns:a16="http://schemas.microsoft.com/office/drawing/2014/main" id="{B4675E32-193A-478A-9730-D0E833E3E05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142" t="56021" r="82522" b="13516"/>
          <a:stretch/>
        </p:blipFill>
        <p:spPr bwMode="auto">
          <a:xfrm>
            <a:off x="8794355" y="1609466"/>
            <a:ext cx="664561" cy="3922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714101"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260821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4440088"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6271960"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8103832"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FE86BB2F-8E64-4257-B2DD-814E75A4D142}"/>
              </a:ext>
            </a:extLst>
          </p:cNvPr>
          <p:cNvSpPr/>
          <p:nvPr/>
        </p:nvSpPr>
        <p:spPr>
          <a:xfrm>
            <a:off x="993570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3" name="ZoneTexte 5132">
            <a:extLst>
              <a:ext uri="{FF2B5EF4-FFF2-40B4-BE49-F238E27FC236}">
                <a16:creationId xmlns:a16="http://schemas.microsoft.com/office/drawing/2014/main" id="{298E3582-11F0-4DD4-AFE0-63831E44AD1E}"/>
              </a:ext>
            </a:extLst>
          </p:cNvPr>
          <p:cNvSpPr txBox="1"/>
          <p:nvPr/>
        </p:nvSpPr>
        <p:spPr>
          <a:xfrm>
            <a:off x="710309" y="2529303"/>
            <a:ext cx="1534325"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Nos offres jeunes</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2574035" y="2418833"/>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Actions de marketing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&amp; de com</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4422829" y="2336322"/>
            <a:ext cx="1585466"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Envoyer par email les offres commerciales  à nos clients</a:t>
            </a:r>
          </a:p>
        </p:txBody>
      </p:sp>
      <p:sp>
        <p:nvSpPr>
          <p:cNvPr id="49" name="ZoneTexte 48">
            <a:extLst>
              <a:ext uri="{FF2B5EF4-FFF2-40B4-BE49-F238E27FC236}">
                <a16:creationId xmlns:a16="http://schemas.microsoft.com/office/drawing/2014/main" id="{5FB33449-7F4A-4BD8-BCE9-E9169606FE77}"/>
              </a:ext>
            </a:extLst>
          </p:cNvPr>
          <p:cNvSpPr txBox="1"/>
          <p:nvPr/>
        </p:nvSpPr>
        <p:spPr>
          <a:xfrm>
            <a:off x="6239700" y="2430394"/>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Ambassadeurs jeunes</a:t>
            </a:r>
          </a:p>
        </p:txBody>
      </p:sp>
      <p:sp>
        <p:nvSpPr>
          <p:cNvPr id="50" name="ZoneTexte 49">
            <a:extLst>
              <a:ext uri="{FF2B5EF4-FFF2-40B4-BE49-F238E27FC236}">
                <a16:creationId xmlns:a16="http://schemas.microsoft.com/office/drawing/2014/main" id="{DB34342F-898B-4F4A-B63D-AAEA3F0A876B}"/>
              </a:ext>
            </a:extLst>
          </p:cNvPr>
          <p:cNvSpPr txBox="1"/>
          <p:nvPr/>
        </p:nvSpPr>
        <p:spPr>
          <a:xfrm>
            <a:off x="8086857" y="2418833"/>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écoles &amp; BDE</a:t>
            </a:r>
          </a:p>
        </p:txBody>
      </p:sp>
      <p:sp>
        <p:nvSpPr>
          <p:cNvPr id="51" name="ZoneTexte 50">
            <a:extLst>
              <a:ext uri="{FF2B5EF4-FFF2-40B4-BE49-F238E27FC236}">
                <a16:creationId xmlns:a16="http://schemas.microsoft.com/office/drawing/2014/main" id="{B1D6F53C-1316-40C8-86E5-D1B03D712597}"/>
              </a:ext>
            </a:extLst>
          </p:cNvPr>
          <p:cNvSpPr txBox="1"/>
          <p:nvPr/>
        </p:nvSpPr>
        <p:spPr>
          <a:xfrm>
            <a:off x="9922077" y="2509698"/>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Atelier des décodeurs</a:t>
            </a:r>
          </a:p>
        </p:txBody>
      </p:sp>
      <p:sp>
        <p:nvSpPr>
          <p:cNvPr id="53" name="ZoneTexte 52">
            <a:extLst>
              <a:ext uri="{FF2B5EF4-FFF2-40B4-BE49-F238E27FC236}">
                <a16:creationId xmlns:a16="http://schemas.microsoft.com/office/drawing/2014/main" id="{4FA48F21-8195-4FA0-BBE3-0671111DD476}"/>
              </a:ext>
            </a:extLst>
          </p:cNvPr>
          <p:cNvSpPr txBox="1"/>
          <p:nvPr/>
        </p:nvSpPr>
        <p:spPr>
          <a:xfrm>
            <a:off x="732333" y="3675086"/>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Animation agence</a:t>
            </a:r>
          </a:p>
        </p:txBody>
      </p:sp>
      <p:sp>
        <p:nvSpPr>
          <p:cNvPr id="54" name="ZoneTexte 53">
            <a:extLst>
              <a:ext uri="{FF2B5EF4-FFF2-40B4-BE49-F238E27FC236}">
                <a16:creationId xmlns:a16="http://schemas.microsoft.com/office/drawing/2014/main" id="{039B6BC6-1312-4046-BDDD-CB71A09EBD28}"/>
              </a:ext>
            </a:extLst>
          </p:cNvPr>
          <p:cNvSpPr txBox="1"/>
          <p:nvPr/>
        </p:nvSpPr>
        <p:spPr>
          <a:xfrm>
            <a:off x="2621427" y="3680135"/>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Appel à projets Jeunes</a:t>
            </a:r>
          </a:p>
        </p:txBody>
      </p:sp>
      <p:sp>
        <p:nvSpPr>
          <p:cNvPr id="55" name="ZoneTexte 54">
            <a:extLst>
              <a:ext uri="{FF2B5EF4-FFF2-40B4-BE49-F238E27FC236}">
                <a16:creationId xmlns:a16="http://schemas.microsoft.com/office/drawing/2014/main" id="{9CDDE2AF-A2E7-4967-9BDA-06417EF1A760}"/>
              </a:ext>
            </a:extLst>
          </p:cNvPr>
          <p:cNvSpPr txBox="1"/>
          <p:nvPr/>
        </p:nvSpPr>
        <p:spPr>
          <a:xfrm>
            <a:off x="4440088" y="3574182"/>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En voiture Simone »</a:t>
            </a:r>
          </a:p>
        </p:txBody>
      </p:sp>
      <p:sp>
        <p:nvSpPr>
          <p:cNvPr id="56" name="ZoneTexte 55">
            <a:extLst>
              <a:ext uri="{FF2B5EF4-FFF2-40B4-BE49-F238E27FC236}">
                <a16:creationId xmlns:a16="http://schemas.microsoft.com/office/drawing/2014/main" id="{D486721D-8588-426E-952C-24F5633465F2}"/>
              </a:ext>
            </a:extLst>
          </p:cNvPr>
          <p:cNvSpPr txBox="1"/>
          <p:nvPr/>
        </p:nvSpPr>
        <p:spPr>
          <a:xfrm>
            <a:off x="6257754"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mairies</a:t>
            </a:r>
          </a:p>
        </p:txBody>
      </p:sp>
      <p:sp>
        <p:nvSpPr>
          <p:cNvPr id="57" name="ZoneTexte 56">
            <a:extLst>
              <a:ext uri="{FF2B5EF4-FFF2-40B4-BE49-F238E27FC236}">
                <a16:creationId xmlns:a16="http://schemas.microsoft.com/office/drawing/2014/main" id="{A5C37A2F-47E1-4435-AEC1-12BD41E47F35}"/>
              </a:ext>
            </a:extLst>
          </p:cNvPr>
          <p:cNvSpPr txBox="1"/>
          <p:nvPr/>
        </p:nvSpPr>
        <p:spPr>
          <a:xfrm>
            <a:off x="8099461" y="3711539"/>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Ciblage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Jeunes</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951217"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Et pour aller plus loin…</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894383"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278511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4626731"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6464240"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829842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BFC3A57-3F04-4007-A361-0C998C72CAE2}"/>
              </a:ext>
            </a:extLst>
          </p:cNvPr>
          <p:cNvCxnSpPr>
            <a:cxnSpLocks/>
          </p:cNvCxnSpPr>
          <p:nvPr/>
        </p:nvCxnSpPr>
        <p:spPr>
          <a:xfrm>
            <a:off x="1014465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E34D4CE3-5079-4E43-AD90-EA333E034AB6}"/>
              </a:ext>
            </a:extLst>
          </p:cNvPr>
          <p:cNvCxnSpPr>
            <a:cxnSpLocks/>
          </p:cNvCxnSpPr>
          <p:nvPr/>
        </p:nvCxnSpPr>
        <p:spPr>
          <a:xfrm>
            <a:off x="1014380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8314997"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6468774"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46399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2758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891521"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896641"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2817383"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4599457" y="1482037"/>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6452341" y="14777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8284827"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10159641" y="148925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913841" y="466163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2748426" y="46681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4635990" y="465612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6464245" y="4668190"/>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94" name="ZoneTexte 93">
            <a:extLst>
              <a:ext uri="{FF2B5EF4-FFF2-40B4-BE49-F238E27FC236}">
                <a16:creationId xmlns:a16="http://schemas.microsoft.com/office/drawing/2014/main" id="{4C509D95-6CA7-4E00-BC3E-03E069621119}"/>
              </a:ext>
            </a:extLst>
          </p:cNvPr>
          <p:cNvSpPr txBox="1"/>
          <p:nvPr/>
        </p:nvSpPr>
        <p:spPr>
          <a:xfrm>
            <a:off x="8339823" y="4664133"/>
            <a:ext cx="530915"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11</a:t>
            </a:r>
          </a:p>
        </p:txBody>
      </p:sp>
      <p:sp>
        <p:nvSpPr>
          <p:cNvPr id="96" name="ZoneTexte 95">
            <a:extLst>
              <a:ext uri="{FF2B5EF4-FFF2-40B4-BE49-F238E27FC236}">
                <a16:creationId xmlns:a16="http://schemas.microsoft.com/office/drawing/2014/main" id="{E4ECD001-212B-4CD7-94A0-EEC733EB33AD}"/>
              </a:ext>
            </a:extLst>
          </p:cNvPr>
          <p:cNvSpPr txBox="1"/>
          <p:nvPr/>
        </p:nvSpPr>
        <p:spPr>
          <a:xfrm>
            <a:off x="10135106" y="467044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12</a:t>
            </a:r>
          </a:p>
        </p:txBody>
      </p:sp>
      <p:sp>
        <p:nvSpPr>
          <p:cNvPr id="98" name="Rectangle 97">
            <a:extLst>
              <a:ext uri="{FF2B5EF4-FFF2-40B4-BE49-F238E27FC236}">
                <a16:creationId xmlns:a16="http://schemas.microsoft.com/office/drawing/2014/main" id="{DB59BBA9-BCCD-4B95-8736-891E7499DC1E}"/>
              </a:ext>
            </a:extLst>
          </p:cNvPr>
          <p:cNvSpPr/>
          <p:nvPr/>
        </p:nvSpPr>
        <p:spPr>
          <a:xfrm>
            <a:off x="681768"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Picture 2" descr="Ensemble d'icônes de griffonnage, symboles d'entreprise de contour Vecteur gratuit">
            <a:extLst>
              <a:ext uri="{FF2B5EF4-FFF2-40B4-BE49-F238E27FC236}">
                <a16:creationId xmlns:a16="http://schemas.microsoft.com/office/drawing/2014/main" id="{BEAF2772-D142-4FF5-AC7D-0033B98D0E4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54" t="6655" r="82033" b="46675"/>
          <a:stretch/>
        </p:blipFill>
        <p:spPr bwMode="auto">
          <a:xfrm>
            <a:off x="1460356" y="1474589"/>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nsemble d'icônes de griffonnage, symboles d'entreprise de contour Vecteur gratuit">
            <a:extLst>
              <a:ext uri="{FF2B5EF4-FFF2-40B4-BE49-F238E27FC236}">
                <a16:creationId xmlns:a16="http://schemas.microsoft.com/office/drawing/2014/main" id="{AB26DCED-C71A-4E42-B59F-B322031BCFB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0828" r="68452" b="47404"/>
          <a:stretch/>
        </p:blipFill>
        <p:spPr bwMode="auto">
          <a:xfrm>
            <a:off x="3420582" y="136234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nsemble d'icônes de griffonnage, symboles d'entreprise de contour Vecteur gratuit">
            <a:extLst>
              <a:ext uri="{FF2B5EF4-FFF2-40B4-BE49-F238E27FC236}">
                <a16:creationId xmlns:a16="http://schemas.microsoft.com/office/drawing/2014/main" id="{21D3B8C9-FDBC-4545-BC69-23B2498C06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9875" r="17040" b="52264"/>
          <a:stretch/>
        </p:blipFill>
        <p:spPr bwMode="auto">
          <a:xfrm>
            <a:off x="5213046" y="1385692"/>
            <a:ext cx="620251" cy="6723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nsemble d'icônes de griffonnage, symboles d'entreprise de contour Vecteur gratuit">
            <a:extLst>
              <a:ext uri="{FF2B5EF4-FFF2-40B4-BE49-F238E27FC236}">
                <a16:creationId xmlns:a16="http://schemas.microsoft.com/office/drawing/2014/main" id="{DD19407F-B720-4BB8-BA3F-4F1E5760CB57}"/>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54813" t="48387" r="34467" b="9273"/>
          <a:stretch/>
        </p:blipFill>
        <p:spPr bwMode="auto">
          <a:xfrm>
            <a:off x="7068622" y="1444796"/>
            <a:ext cx="588826" cy="69100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Ensemble d'icônes de griffonnage, symboles d'entreprise de contour Vecteur gratuit">
            <a:extLst>
              <a:ext uri="{FF2B5EF4-FFF2-40B4-BE49-F238E27FC236}">
                <a16:creationId xmlns:a16="http://schemas.microsoft.com/office/drawing/2014/main" id="{025C0864-8EB6-4060-B8C6-2DDCDBDA627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2780" t="4504" r="33847" b="51614"/>
          <a:stretch/>
        </p:blipFill>
        <p:spPr bwMode="auto">
          <a:xfrm>
            <a:off x="1528698" y="4714819"/>
            <a:ext cx="485648" cy="47353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Ensemble d'icônes de griffonnage, symboles d'entreprise de contour Vecteur gratuit">
            <a:extLst>
              <a:ext uri="{FF2B5EF4-FFF2-40B4-BE49-F238E27FC236}">
                <a16:creationId xmlns:a16="http://schemas.microsoft.com/office/drawing/2014/main" id="{9A704696-D190-49C9-8199-393399BEFA2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5369" r="50461" b="47404"/>
          <a:stretch/>
        </p:blipFill>
        <p:spPr bwMode="auto">
          <a:xfrm>
            <a:off x="3332884" y="4581529"/>
            <a:ext cx="708674" cy="781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84665" t="48387" r="2150" b="11217"/>
          <a:stretch/>
        </p:blipFill>
        <p:spPr bwMode="auto">
          <a:xfrm>
            <a:off x="5226376" y="4663293"/>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Ensemble d'icônes de griffonnage, symboles d'entreprise de contour Vecteur gratuit">
            <a:extLst>
              <a:ext uri="{FF2B5EF4-FFF2-40B4-BE49-F238E27FC236}">
                <a16:creationId xmlns:a16="http://schemas.microsoft.com/office/drawing/2014/main" id="{5949D827-B1B8-40A9-8A60-7A9F62BE798B}"/>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85537" t="9868" r="2566" b="53159"/>
          <a:stretch/>
        </p:blipFill>
        <p:spPr bwMode="auto">
          <a:xfrm>
            <a:off x="7030769" y="4706384"/>
            <a:ext cx="613235" cy="56626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70705" t="43328" r="15336"/>
          <a:stretch/>
        </p:blipFill>
        <p:spPr bwMode="auto">
          <a:xfrm>
            <a:off x="8877010"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34649" t="52596" r="49122"/>
          <a:stretch/>
        </p:blipFill>
        <p:spPr bwMode="auto">
          <a:xfrm>
            <a:off x="10671399" y="4733880"/>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4288205"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742744"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728254"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2599389"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2612807"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4439764"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7958663"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6252167"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6295558"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46006"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8123731"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54539"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35" name="Image 34">
            <a:extLst>
              <a:ext uri="{FF2B5EF4-FFF2-40B4-BE49-F238E27FC236}">
                <a16:creationId xmlns:a16="http://schemas.microsoft.com/office/drawing/2014/main" id="{2F4B8882-25ED-236E-CCF8-E5D2AEDB0B2A}"/>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06561" y="725754"/>
            <a:ext cx="1917792" cy="573440"/>
          </a:xfrm>
          <a:prstGeom prst="rect">
            <a:avLst/>
          </a:prstGeom>
        </p:spPr>
      </p:pic>
      <p:pic>
        <p:nvPicPr>
          <p:cNvPr id="37" name="Image 36">
            <a:extLst>
              <a:ext uri="{FF2B5EF4-FFF2-40B4-BE49-F238E27FC236}">
                <a16:creationId xmlns:a16="http://schemas.microsoft.com/office/drawing/2014/main" id="{1D859EDB-DF4C-62F0-AAB9-526E53001D7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9836" y="700271"/>
            <a:ext cx="1804584" cy="600075"/>
          </a:xfrm>
          <a:prstGeom prst="rect">
            <a:avLst/>
          </a:prstGeom>
        </p:spPr>
      </p:pic>
      <p:pic>
        <p:nvPicPr>
          <p:cNvPr id="39" name="Image 38">
            <a:extLst>
              <a:ext uri="{FF2B5EF4-FFF2-40B4-BE49-F238E27FC236}">
                <a16:creationId xmlns:a16="http://schemas.microsoft.com/office/drawing/2014/main" id="{A0C0DB73-04F6-B775-7B8E-F9771756DC9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4253370" y="680069"/>
            <a:ext cx="1857357" cy="624248"/>
          </a:xfrm>
          <a:prstGeom prst="rect">
            <a:avLst/>
          </a:prstGeom>
        </p:spPr>
      </p:pic>
      <p:pic>
        <p:nvPicPr>
          <p:cNvPr id="41" name="Image 40">
            <a:extLst>
              <a:ext uri="{FF2B5EF4-FFF2-40B4-BE49-F238E27FC236}">
                <a16:creationId xmlns:a16="http://schemas.microsoft.com/office/drawing/2014/main" id="{A2878D27-E0E7-2840-3E32-E9D53E3B5D0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78240" y="725754"/>
            <a:ext cx="1734393" cy="571345"/>
          </a:xfrm>
          <a:prstGeom prst="rect">
            <a:avLst/>
          </a:prstGeom>
        </p:spPr>
      </p:pic>
      <p:pic>
        <p:nvPicPr>
          <p:cNvPr id="43" name="Image 42">
            <a:extLst>
              <a:ext uri="{FF2B5EF4-FFF2-40B4-BE49-F238E27FC236}">
                <a16:creationId xmlns:a16="http://schemas.microsoft.com/office/drawing/2014/main" id="{69948E37-096C-505B-C509-8B609F197B1E}"/>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004006" y="725754"/>
            <a:ext cx="1764065" cy="575286"/>
          </a:xfrm>
          <a:prstGeom prst="rect">
            <a:avLst/>
          </a:prstGeom>
        </p:spPr>
      </p:pic>
      <p:pic>
        <p:nvPicPr>
          <p:cNvPr id="45" name="Image 44">
            <a:extLst>
              <a:ext uri="{FF2B5EF4-FFF2-40B4-BE49-F238E27FC236}">
                <a16:creationId xmlns:a16="http://schemas.microsoft.com/office/drawing/2014/main" id="{FDBA5634-7717-CC5D-797D-335A288F9627}"/>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811381" y="775967"/>
            <a:ext cx="1871439" cy="514925"/>
          </a:xfrm>
          <a:prstGeom prst="rect">
            <a:avLst/>
          </a:prstGeom>
        </p:spPr>
      </p:pic>
      <p:pic>
        <p:nvPicPr>
          <p:cNvPr id="59" name="Image 58">
            <a:extLst>
              <a:ext uri="{FF2B5EF4-FFF2-40B4-BE49-F238E27FC236}">
                <a16:creationId xmlns:a16="http://schemas.microsoft.com/office/drawing/2014/main" id="{EF107A6E-37A8-ABFC-F4FA-0695FF9C4D1E}"/>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467951" y="5426010"/>
            <a:ext cx="1942654" cy="714375"/>
          </a:xfrm>
          <a:prstGeom prst="rect">
            <a:avLst/>
          </a:prstGeom>
        </p:spPr>
      </p:pic>
      <p:pic>
        <p:nvPicPr>
          <p:cNvPr id="61" name="Image 60">
            <a:extLst>
              <a:ext uri="{FF2B5EF4-FFF2-40B4-BE49-F238E27FC236}">
                <a16:creationId xmlns:a16="http://schemas.microsoft.com/office/drawing/2014/main" id="{2218B4C4-8EF6-88E4-FDDC-482E82B87392}"/>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2434203" y="5418900"/>
            <a:ext cx="1856304" cy="799294"/>
          </a:xfrm>
          <a:prstGeom prst="rect">
            <a:avLst/>
          </a:prstGeom>
        </p:spPr>
      </p:pic>
      <p:pic>
        <p:nvPicPr>
          <p:cNvPr id="97" name="Image 96">
            <a:extLst>
              <a:ext uri="{FF2B5EF4-FFF2-40B4-BE49-F238E27FC236}">
                <a16:creationId xmlns:a16="http://schemas.microsoft.com/office/drawing/2014/main" id="{9C7EAC1C-7D93-EDC5-B87E-3C7E5D2F452D}"/>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4189749" y="5415061"/>
            <a:ext cx="1939227" cy="733571"/>
          </a:xfrm>
          <a:prstGeom prst="rect">
            <a:avLst/>
          </a:prstGeom>
        </p:spPr>
      </p:pic>
      <p:pic>
        <p:nvPicPr>
          <p:cNvPr id="104" name="Image 103">
            <a:extLst>
              <a:ext uri="{FF2B5EF4-FFF2-40B4-BE49-F238E27FC236}">
                <a16:creationId xmlns:a16="http://schemas.microsoft.com/office/drawing/2014/main" id="{E216B8A9-49BC-E21A-EF47-F6EACF61BE9C}"/>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6036092" y="5411764"/>
            <a:ext cx="1912614" cy="790575"/>
          </a:xfrm>
          <a:prstGeom prst="rect">
            <a:avLst/>
          </a:prstGeom>
        </p:spPr>
      </p:pic>
      <p:pic>
        <p:nvPicPr>
          <p:cNvPr id="106" name="Image 105">
            <a:extLst>
              <a:ext uri="{FF2B5EF4-FFF2-40B4-BE49-F238E27FC236}">
                <a16:creationId xmlns:a16="http://schemas.microsoft.com/office/drawing/2014/main" id="{E5B5C2CF-4461-216D-3579-41D7904648DD}"/>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7909267" y="5420801"/>
            <a:ext cx="1968095" cy="827744"/>
          </a:xfrm>
          <a:prstGeom prst="rect">
            <a:avLst/>
          </a:prstGeom>
        </p:spPr>
      </p:pic>
      <p:pic>
        <p:nvPicPr>
          <p:cNvPr id="108" name="Image 107">
            <a:extLst>
              <a:ext uri="{FF2B5EF4-FFF2-40B4-BE49-F238E27FC236}">
                <a16:creationId xmlns:a16="http://schemas.microsoft.com/office/drawing/2014/main" id="{56E00DAB-E15B-7A7F-A076-8576183AD9CB}"/>
              </a:ext>
            </a:extLst>
          </p:cNvPr>
          <p:cNvPicPr>
            <a:picLocks noChangeAspect="1"/>
          </p:cNvPicPr>
          <p:nvPr/>
        </p:nvPicPr>
        <p:blipFill>
          <a:blip r:embed="rId25">
            <a:clrChange>
              <a:clrFrom>
                <a:srgbClr val="FFFFFF"/>
              </a:clrFrom>
              <a:clrTo>
                <a:srgbClr val="FFFFFF">
                  <a:alpha val="0"/>
                </a:srgbClr>
              </a:clrTo>
            </a:clrChange>
          </a:blip>
          <a:stretch>
            <a:fillRect/>
          </a:stretch>
        </p:blipFill>
        <p:spPr>
          <a:xfrm>
            <a:off x="9605787" y="5401777"/>
            <a:ext cx="2024429" cy="771525"/>
          </a:xfrm>
          <a:prstGeom prst="rect">
            <a:avLst/>
          </a:prstGeom>
        </p:spPr>
      </p:pic>
      <p:sp>
        <p:nvSpPr>
          <p:cNvPr id="13" name="Rectangle : coins arrondis 12">
            <a:hlinkClick r:id="rId26" action="ppaction://hlinksldjump"/>
            <a:extLst>
              <a:ext uri="{FF2B5EF4-FFF2-40B4-BE49-F238E27FC236}">
                <a16:creationId xmlns:a16="http://schemas.microsoft.com/office/drawing/2014/main" id="{C8D359EF-9202-4D52-93F0-68AC7DFA9CA8}"/>
              </a:ext>
            </a:extLst>
          </p:cNvPr>
          <p:cNvSpPr/>
          <p:nvPr/>
        </p:nvSpPr>
        <p:spPr>
          <a:xfrm>
            <a:off x="693920" y="573891"/>
            <a:ext cx="1645951" cy="2909203"/>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Rectangle : coins arrondis 122">
            <a:hlinkClick r:id="rId27" action="ppaction://hlinksldjump"/>
            <a:extLst>
              <a:ext uri="{FF2B5EF4-FFF2-40B4-BE49-F238E27FC236}">
                <a16:creationId xmlns:a16="http://schemas.microsoft.com/office/drawing/2014/main" id="{DC435111-59D7-46BF-B5B1-46C551AC9DAE}"/>
              </a:ext>
            </a:extLst>
          </p:cNvPr>
          <p:cNvSpPr/>
          <p:nvPr/>
        </p:nvSpPr>
        <p:spPr>
          <a:xfrm>
            <a:off x="2543798" y="677095"/>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Rectangle : coins arrondis 123">
            <a:hlinkClick r:id="rId28" action="ppaction://hlinksldjump"/>
            <a:extLst>
              <a:ext uri="{FF2B5EF4-FFF2-40B4-BE49-F238E27FC236}">
                <a16:creationId xmlns:a16="http://schemas.microsoft.com/office/drawing/2014/main" id="{AC3D31A7-6DFE-48FD-BA40-8038584F0455}"/>
              </a:ext>
            </a:extLst>
          </p:cNvPr>
          <p:cNvSpPr/>
          <p:nvPr/>
        </p:nvSpPr>
        <p:spPr>
          <a:xfrm>
            <a:off x="4429515" y="6519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Rectangle : coins arrondis 124">
            <a:hlinkClick r:id="rId29" action="ppaction://hlinksldjump"/>
            <a:extLst>
              <a:ext uri="{FF2B5EF4-FFF2-40B4-BE49-F238E27FC236}">
                <a16:creationId xmlns:a16="http://schemas.microsoft.com/office/drawing/2014/main" id="{CB06868C-1E5F-4083-9F59-76D9B065E3E4}"/>
              </a:ext>
            </a:extLst>
          </p:cNvPr>
          <p:cNvSpPr/>
          <p:nvPr/>
        </p:nvSpPr>
        <p:spPr>
          <a:xfrm>
            <a:off x="6221213" y="7537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Rectangle : coins arrondis 125">
            <a:hlinkClick r:id="rId30" action="ppaction://hlinksldjump"/>
            <a:extLst>
              <a:ext uri="{FF2B5EF4-FFF2-40B4-BE49-F238E27FC236}">
                <a16:creationId xmlns:a16="http://schemas.microsoft.com/office/drawing/2014/main" id="{B206E255-F52B-4C0A-97FD-8A3D13178AF7}"/>
              </a:ext>
            </a:extLst>
          </p:cNvPr>
          <p:cNvSpPr/>
          <p:nvPr/>
        </p:nvSpPr>
        <p:spPr>
          <a:xfrm>
            <a:off x="8033874" y="737576"/>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Rectangle : coins arrondis 126">
            <a:hlinkClick r:id="rId31" action="ppaction://hlinksldjump"/>
            <a:extLst>
              <a:ext uri="{FF2B5EF4-FFF2-40B4-BE49-F238E27FC236}">
                <a16:creationId xmlns:a16="http://schemas.microsoft.com/office/drawing/2014/main" id="{5D6F8A37-30D0-4D16-98C4-178170A2DE44}"/>
              </a:ext>
            </a:extLst>
          </p:cNvPr>
          <p:cNvSpPr/>
          <p:nvPr/>
        </p:nvSpPr>
        <p:spPr>
          <a:xfrm>
            <a:off x="9879082" y="757874"/>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Rectangle : coins arrondis 127">
            <a:hlinkClick r:id="rId32" action="ppaction://hlinksldjump"/>
            <a:extLst>
              <a:ext uri="{FF2B5EF4-FFF2-40B4-BE49-F238E27FC236}">
                <a16:creationId xmlns:a16="http://schemas.microsoft.com/office/drawing/2014/main" id="{9CFC4F73-AC66-4140-93FC-1F31D8902C25}"/>
              </a:ext>
            </a:extLst>
          </p:cNvPr>
          <p:cNvSpPr/>
          <p:nvPr/>
        </p:nvSpPr>
        <p:spPr>
          <a:xfrm>
            <a:off x="734164" y="3409514"/>
            <a:ext cx="1645951" cy="2577176"/>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Rectangle : coins arrondis 128">
            <a:hlinkClick r:id="rId33" action="ppaction://hlinksldjump"/>
            <a:extLst>
              <a:ext uri="{FF2B5EF4-FFF2-40B4-BE49-F238E27FC236}">
                <a16:creationId xmlns:a16="http://schemas.microsoft.com/office/drawing/2014/main" id="{BEC07B6F-DB4C-4011-9ADE-91E8893011B8}"/>
              </a:ext>
            </a:extLst>
          </p:cNvPr>
          <p:cNvSpPr/>
          <p:nvPr/>
        </p:nvSpPr>
        <p:spPr>
          <a:xfrm>
            <a:off x="2602927" y="3387003"/>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 coins arrondis 129">
            <a:hlinkClick r:id="rId34" action="ppaction://hlinksldjump"/>
            <a:extLst>
              <a:ext uri="{FF2B5EF4-FFF2-40B4-BE49-F238E27FC236}">
                <a16:creationId xmlns:a16="http://schemas.microsoft.com/office/drawing/2014/main" id="{989FAFA8-B591-4382-8167-9A0B5F546E83}"/>
              </a:ext>
            </a:extLst>
          </p:cNvPr>
          <p:cNvSpPr/>
          <p:nvPr/>
        </p:nvSpPr>
        <p:spPr>
          <a:xfrm>
            <a:off x="4415795" y="339921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 coins arrondis 130">
            <a:hlinkClick r:id="rId35" action="ppaction://hlinksldjump"/>
            <a:extLst>
              <a:ext uri="{FF2B5EF4-FFF2-40B4-BE49-F238E27FC236}">
                <a16:creationId xmlns:a16="http://schemas.microsoft.com/office/drawing/2014/main" id="{8D3D4D1E-1EAE-435B-AEEA-E62534B457A8}"/>
              </a:ext>
            </a:extLst>
          </p:cNvPr>
          <p:cNvSpPr/>
          <p:nvPr/>
        </p:nvSpPr>
        <p:spPr>
          <a:xfrm>
            <a:off x="6312712" y="3410994"/>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Rectangle : coins arrondis 131">
            <a:hlinkClick r:id="rId36" action="ppaction://hlinksldjump"/>
            <a:extLst>
              <a:ext uri="{FF2B5EF4-FFF2-40B4-BE49-F238E27FC236}">
                <a16:creationId xmlns:a16="http://schemas.microsoft.com/office/drawing/2014/main" id="{AF4E1EC6-F242-4192-AB03-0FD0980955F4}"/>
              </a:ext>
            </a:extLst>
          </p:cNvPr>
          <p:cNvSpPr/>
          <p:nvPr/>
        </p:nvSpPr>
        <p:spPr>
          <a:xfrm>
            <a:off x="8064517" y="3409423"/>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Rectangle : coins arrondis 132">
            <a:hlinkClick r:id="rId37" action="ppaction://hlinksldjump"/>
            <a:extLst>
              <a:ext uri="{FF2B5EF4-FFF2-40B4-BE49-F238E27FC236}">
                <a16:creationId xmlns:a16="http://schemas.microsoft.com/office/drawing/2014/main" id="{881E609B-5A6D-411A-9B63-16F8387E54AE}"/>
              </a:ext>
            </a:extLst>
          </p:cNvPr>
          <p:cNvSpPr/>
          <p:nvPr/>
        </p:nvSpPr>
        <p:spPr>
          <a:xfrm>
            <a:off x="9874304" y="344130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9" name="Image 138">
            <a:extLst>
              <a:ext uri="{FF2B5EF4-FFF2-40B4-BE49-F238E27FC236}">
                <a16:creationId xmlns:a16="http://schemas.microsoft.com/office/drawing/2014/main" id="{3DDB7851-428E-8AD5-6DCA-2CF14E5E10C4}"/>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97236"/>
            <a:ext cx="2218521" cy="1322321"/>
          </a:xfrm>
          <a:prstGeom prst="rect">
            <a:avLst/>
          </a:prstGeom>
        </p:spPr>
      </p:pic>
      <p:pic>
        <p:nvPicPr>
          <p:cNvPr id="6" name="Image 5">
            <a:extLst>
              <a:ext uri="{FF2B5EF4-FFF2-40B4-BE49-F238E27FC236}">
                <a16:creationId xmlns:a16="http://schemas.microsoft.com/office/drawing/2014/main" id="{9F1E2F41-ABC2-6D16-2919-2278B59FF1D7}"/>
              </a:ext>
            </a:extLst>
          </p:cNvPr>
          <p:cNvPicPr>
            <a:picLocks noChangeAspect="1"/>
          </p:cNvPicPr>
          <p:nvPr/>
        </p:nvPicPr>
        <p:blipFill>
          <a:blip r:embed="rId39">
            <a:duotone>
              <a:schemeClr val="bg2">
                <a:shade val="45000"/>
                <a:satMod val="135000"/>
              </a:schemeClr>
              <a:prstClr val="white"/>
            </a:duotone>
            <a:extLst>
              <a:ext uri="{BEBA8EAE-BF5A-486C-A8C5-ECC9F3942E4B}">
                <a14:imgProps xmlns:a14="http://schemas.microsoft.com/office/drawing/2010/main">
                  <a14:imgLayer r:embed="rId40">
                    <a14:imgEffect>
                      <a14:artisticBlur/>
                    </a14:imgEffect>
                    <a14:imgEffect>
                      <a14:saturation sat="0"/>
                    </a14:imgEffect>
                  </a14:imgLayer>
                </a14:imgProps>
              </a:ext>
            </a:extLst>
          </a:blip>
          <a:stretch>
            <a:fillRect/>
          </a:stretch>
        </p:blipFill>
        <p:spPr>
          <a:xfrm>
            <a:off x="654036" y="806171"/>
            <a:ext cx="10960263" cy="5283171"/>
          </a:xfrm>
          <a:prstGeom prst="rect">
            <a:avLst/>
          </a:prstGeom>
        </p:spPr>
      </p:pic>
      <p:sp>
        <p:nvSpPr>
          <p:cNvPr id="9" name="Rectangle 8">
            <a:extLst>
              <a:ext uri="{FF2B5EF4-FFF2-40B4-BE49-F238E27FC236}">
                <a16:creationId xmlns:a16="http://schemas.microsoft.com/office/drawing/2014/main" id="{F5EB91D4-A77F-4BE9-7C46-6221C143AA73}"/>
              </a:ext>
            </a:extLst>
          </p:cNvPr>
          <p:cNvSpPr/>
          <p:nvPr/>
        </p:nvSpPr>
        <p:spPr>
          <a:xfrm>
            <a:off x="561785" y="727917"/>
            <a:ext cx="11052514" cy="5382659"/>
          </a:xfrm>
          <a:prstGeom prst="rect">
            <a:avLst/>
          </a:prstGeom>
          <a:solidFill>
            <a:srgbClr val="FFFFFF">
              <a:alpha val="6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507F6134-42CD-90B1-DF41-602E5EB5DE3D}"/>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89881"/>
            <a:ext cx="2218521" cy="1322321"/>
          </a:xfrm>
          <a:prstGeom prst="rect">
            <a:avLst/>
          </a:prstGeom>
        </p:spPr>
      </p:pic>
      <p:pic>
        <p:nvPicPr>
          <p:cNvPr id="4" name="Image 3">
            <a:extLst>
              <a:ext uri="{FF2B5EF4-FFF2-40B4-BE49-F238E27FC236}">
                <a16:creationId xmlns:a16="http://schemas.microsoft.com/office/drawing/2014/main" id="{111A5C90-5874-7FE5-253A-2BAF85020653}"/>
              </a:ext>
            </a:extLst>
          </p:cNvPr>
          <p:cNvPicPr>
            <a:picLocks noChangeAspect="1"/>
          </p:cNvPicPr>
          <p:nvPr/>
        </p:nvPicPr>
        <p:blipFill>
          <a:blip r:embed="rId41">
            <a:clrChange>
              <a:clrFrom>
                <a:srgbClr val="FFFFFF"/>
              </a:clrFrom>
              <a:clrTo>
                <a:srgbClr val="FFFFFF">
                  <a:alpha val="0"/>
                </a:srgbClr>
              </a:clrTo>
            </a:clrChange>
          </a:blip>
          <a:stretch>
            <a:fillRect/>
          </a:stretch>
        </p:blipFill>
        <p:spPr>
          <a:xfrm>
            <a:off x="7985643" y="764783"/>
            <a:ext cx="1746119" cy="2607538"/>
          </a:xfrm>
          <a:prstGeom prst="rect">
            <a:avLst/>
          </a:prstGeom>
        </p:spPr>
      </p:pic>
      <p:grpSp>
        <p:nvGrpSpPr>
          <p:cNvPr id="8" name="Groupe 7">
            <a:extLst>
              <a:ext uri="{FF2B5EF4-FFF2-40B4-BE49-F238E27FC236}">
                <a16:creationId xmlns:a16="http://schemas.microsoft.com/office/drawing/2014/main" id="{B167B2D0-06A3-014E-4F95-F5E145E67C29}"/>
              </a:ext>
            </a:extLst>
          </p:cNvPr>
          <p:cNvGrpSpPr/>
          <p:nvPr/>
        </p:nvGrpSpPr>
        <p:grpSpPr>
          <a:xfrm>
            <a:off x="10872144" y="158144"/>
            <a:ext cx="1100148" cy="1285089"/>
            <a:chOff x="-2188878" y="1439576"/>
            <a:chExt cx="1100148" cy="1285089"/>
          </a:xfrm>
        </p:grpSpPr>
        <p:pic>
          <p:nvPicPr>
            <p:cNvPr id="10" name="Picture 4" descr="Splash aquarelle avec illustration mixte blanc, rouge, orange sur blanc. Vecteur gratuit">
              <a:extLst>
                <a:ext uri="{FF2B5EF4-FFF2-40B4-BE49-F238E27FC236}">
                  <a16:creationId xmlns:a16="http://schemas.microsoft.com/office/drawing/2014/main" id="{2B6CCC2F-34A9-13A7-6673-5236330DA162}"/>
                </a:ext>
              </a:extLst>
            </p:cNvPr>
            <p:cNvPicPr>
              <a:picLocks noChangeAspect="1" noChangeArrowheads="1"/>
            </p:cNvPicPr>
            <p:nvPr/>
          </p:nvPicPr>
          <p:blipFill rotWithShape="1">
            <a:blip r:embed="rId42">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7C85C33B-ABF1-35E5-BC5B-46F07635DFB6}"/>
                </a:ext>
              </a:extLst>
            </p:cNvPr>
            <p:cNvGrpSpPr/>
            <p:nvPr/>
          </p:nvGrpSpPr>
          <p:grpSpPr>
            <a:xfrm>
              <a:off x="-1980670" y="1805906"/>
              <a:ext cx="572484" cy="495254"/>
              <a:chOff x="11392866" y="540878"/>
              <a:chExt cx="572484" cy="495254"/>
            </a:xfrm>
          </p:grpSpPr>
          <p:pic>
            <p:nvPicPr>
              <p:cNvPr id="15" name="Image 14">
                <a:hlinkClick r:id="rId26" action="ppaction://hlinksldjump"/>
                <a:extLst>
                  <a:ext uri="{FF2B5EF4-FFF2-40B4-BE49-F238E27FC236}">
                    <a16:creationId xmlns:a16="http://schemas.microsoft.com/office/drawing/2014/main" id="{A48CBCC7-540D-2E53-216D-4F5C784E3AAE}"/>
                  </a:ext>
                </a:extLst>
              </p:cNvPr>
              <p:cNvPicPr>
                <a:picLocks noChangeAspect="1"/>
              </p:cNvPicPr>
              <p:nvPr/>
            </p:nvPicPr>
            <p:blipFill>
              <a:blip r:embed="rId4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6" name="Image 15">
                <a:hlinkClick r:id="rId26" action="ppaction://hlinksldjump"/>
                <a:extLst>
                  <a:ext uri="{FF2B5EF4-FFF2-40B4-BE49-F238E27FC236}">
                    <a16:creationId xmlns:a16="http://schemas.microsoft.com/office/drawing/2014/main" id="{C962F400-5934-ED20-7EEF-85082D0E3188}"/>
                  </a:ext>
                </a:extLst>
              </p:cNvPr>
              <p:cNvPicPr>
                <a:picLocks noChangeAspect="1"/>
              </p:cNvPicPr>
              <p:nvPr/>
            </p:nvPicPr>
            <p:blipFill>
              <a:blip r:embed="rId4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grpSp>
        <p:nvGrpSpPr>
          <p:cNvPr id="17" name="Groupe 16">
            <a:extLst>
              <a:ext uri="{FF2B5EF4-FFF2-40B4-BE49-F238E27FC236}">
                <a16:creationId xmlns:a16="http://schemas.microsoft.com/office/drawing/2014/main" id="{371051B9-74DE-6641-0554-A6159E4F9B4E}"/>
              </a:ext>
            </a:extLst>
          </p:cNvPr>
          <p:cNvGrpSpPr/>
          <p:nvPr/>
        </p:nvGrpSpPr>
        <p:grpSpPr>
          <a:xfrm>
            <a:off x="167247" y="5681872"/>
            <a:ext cx="1235597" cy="1050101"/>
            <a:chOff x="10686437" y="224082"/>
            <a:chExt cx="1235597" cy="1050101"/>
          </a:xfrm>
        </p:grpSpPr>
        <p:sp>
          <p:nvSpPr>
            <p:cNvPr id="18" name="Phylactère : pensées 17">
              <a:extLst>
                <a:ext uri="{FF2B5EF4-FFF2-40B4-BE49-F238E27FC236}">
                  <a16:creationId xmlns:a16="http://schemas.microsoft.com/office/drawing/2014/main" id="{B2AF96F2-429B-0116-E7BD-A52C7B6B2D25}"/>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A5BA4382-CC29-FDC9-BE16-9E1327FCED9F}"/>
                </a:ext>
              </a:extLst>
            </p:cNvPr>
            <p:cNvPicPr>
              <a:picLocks noChangeAspect="1"/>
            </p:cNvPicPr>
            <p:nvPr/>
          </p:nvPicPr>
          <p:blipFill>
            <a:blip r:embed="rId4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341299227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contenu 1">
            <a:extLst>
              <a:ext uri="{FF2B5EF4-FFF2-40B4-BE49-F238E27FC236}">
                <a16:creationId xmlns:a16="http://schemas.microsoft.com/office/drawing/2014/main" id="{1DC72595-12E2-4BA6-891E-9C5A15BDDEAE}"/>
              </a:ext>
            </a:extLst>
          </p:cNvPr>
          <p:cNvSpPr>
            <a:spLocks noGrp="1"/>
          </p:cNvSpPr>
          <p:nvPr>
            <p:ph idx="17"/>
          </p:nvPr>
        </p:nvSpPr>
        <p:spPr>
          <a:xfrm>
            <a:off x="3739316" y="1388669"/>
            <a:ext cx="2003291" cy="3584504"/>
          </a:xfrm>
          <a:custGeom>
            <a:avLst/>
            <a:gdLst>
              <a:gd name="connsiteX0" fmla="*/ 0 w 2003291"/>
              <a:gd name="connsiteY0" fmla="*/ 0 h 3584504"/>
              <a:gd name="connsiteX1" fmla="*/ 607665 w 2003291"/>
              <a:gd name="connsiteY1" fmla="*/ 0 h 3584504"/>
              <a:gd name="connsiteX2" fmla="*/ 1255396 w 2003291"/>
              <a:gd name="connsiteY2" fmla="*/ 0 h 3584504"/>
              <a:gd name="connsiteX3" fmla="*/ 2003291 w 2003291"/>
              <a:gd name="connsiteY3" fmla="*/ 0 h 3584504"/>
              <a:gd name="connsiteX4" fmla="*/ 2003291 w 2003291"/>
              <a:gd name="connsiteY4" fmla="*/ 633262 h 3584504"/>
              <a:gd name="connsiteX5" fmla="*/ 2003291 w 2003291"/>
              <a:gd name="connsiteY5" fmla="*/ 1302370 h 3584504"/>
              <a:gd name="connsiteX6" fmla="*/ 2003291 w 2003291"/>
              <a:gd name="connsiteY6" fmla="*/ 1863942 h 3584504"/>
              <a:gd name="connsiteX7" fmla="*/ 2003291 w 2003291"/>
              <a:gd name="connsiteY7" fmla="*/ 2425514 h 3584504"/>
              <a:gd name="connsiteX8" fmla="*/ 2003291 w 2003291"/>
              <a:gd name="connsiteY8" fmla="*/ 3584504 h 3584504"/>
              <a:gd name="connsiteX9" fmla="*/ 1375593 w 2003291"/>
              <a:gd name="connsiteY9" fmla="*/ 3584504 h 3584504"/>
              <a:gd name="connsiteX10" fmla="*/ 727862 w 2003291"/>
              <a:gd name="connsiteY10" fmla="*/ 3584504 h 3584504"/>
              <a:gd name="connsiteX11" fmla="*/ 0 w 2003291"/>
              <a:gd name="connsiteY11" fmla="*/ 3584504 h 3584504"/>
              <a:gd name="connsiteX12" fmla="*/ 0 w 2003291"/>
              <a:gd name="connsiteY12" fmla="*/ 2951242 h 3584504"/>
              <a:gd name="connsiteX13" fmla="*/ 0 w 2003291"/>
              <a:gd name="connsiteY13" fmla="*/ 2317979 h 3584504"/>
              <a:gd name="connsiteX14" fmla="*/ 0 w 2003291"/>
              <a:gd name="connsiteY14" fmla="*/ 1756407 h 3584504"/>
              <a:gd name="connsiteX15" fmla="*/ 0 w 2003291"/>
              <a:gd name="connsiteY15" fmla="*/ 1087300 h 3584504"/>
              <a:gd name="connsiteX16" fmla="*/ 0 w 2003291"/>
              <a:gd name="connsiteY16" fmla="*/ 597417 h 3584504"/>
              <a:gd name="connsiteX17" fmla="*/ 0 w 2003291"/>
              <a:gd name="connsiteY17" fmla="*/ 0 h 3584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03291" h="3584504" fill="none" extrusionOk="0">
                <a:moveTo>
                  <a:pt x="0" y="0"/>
                </a:moveTo>
                <a:cubicBezTo>
                  <a:pt x="221093" y="28073"/>
                  <a:pt x="323600" y="-18336"/>
                  <a:pt x="607665" y="0"/>
                </a:cubicBezTo>
                <a:cubicBezTo>
                  <a:pt x="891730" y="18336"/>
                  <a:pt x="1046143" y="-624"/>
                  <a:pt x="1255396" y="0"/>
                </a:cubicBezTo>
                <a:cubicBezTo>
                  <a:pt x="1464649" y="624"/>
                  <a:pt x="1766729" y="-23262"/>
                  <a:pt x="2003291" y="0"/>
                </a:cubicBezTo>
                <a:cubicBezTo>
                  <a:pt x="1977384" y="276928"/>
                  <a:pt x="1994882" y="424831"/>
                  <a:pt x="2003291" y="633262"/>
                </a:cubicBezTo>
                <a:cubicBezTo>
                  <a:pt x="2011700" y="841693"/>
                  <a:pt x="1986109" y="1163192"/>
                  <a:pt x="2003291" y="1302370"/>
                </a:cubicBezTo>
                <a:cubicBezTo>
                  <a:pt x="2020473" y="1441548"/>
                  <a:pt x="1977116" y="1636250"/>
                  <a:pt x="2003291" y="1863942"/>
                </a:cubicBezTo>
                <a:cubicBezTo>
                  <a:pt x="2029466" y="2091634"/>
                  <a:pt x="1984804" y="2273267"/>
                  <a:pt x="2003291" y="2425514"/>
                </a:cubicBezTo>
                <a:cubicBezTo>
                  <a:pt x="2021778" y="2577761"/>
                  <a:pt x="1954783" y="3102394"/>
                  <a:pt x="2003291" y="3584504"/>
                </a:cubicBezTo>
                <a:cubicBezTo>
                  <a:pt x="1847120" y="3613024"/>
                  <a:pt x="1615560" y="3566675"/>
                  <a:pt x="1375593" y="3584504"/>
                </a:cubicBezTo>
                <a:cubicBezTo>
                  <a:pt x="1135626" y="3602333"/>
                  <a:pt x="988103" y="3561628"/>
                  <a:pt x="727862" y="3584504"/>
                </a:cubicBezTo>
                <a:cubicBezTo>
                  <a:pt x="467621" y="3607380"/>
                  <a:pt x="183121" y="3619241"/>
                  <a:pt x="0" y="3584504"/>
                </a:cubicBezTo>
                <a:cubicBezTo>
                  <a:pt x="-27657" y="3286496"/>
                  <a:pt x="30351" y="3114154"/>
                  <a:pt x="0" y="2951242"/>
                </a:cubicBezTo>
                <a:cubicBezTo>
                  <a:pt x="-30351" y="2788330"/>
                  <a:pt x="8215" y="2559128"/>
                  <a:pt x="0" y="2317979"/>
                </a:cubicBezTo>
                <a:cubicBezTo>
                  <a:pt x="-8215" y="2076830"/>
                  <a:pt x="13561" y="1904707"/>
                  <a:pt x="0" y="1756407"/>
                </a:cubicBezTo>
                <a:cubicBezTo>
                  <a:pt x="-13561" y="1608107"/>
                  <a:pt x="-18576" y="1350915"/>
                  <a:pt x="0" y="1087300"/>
                </a:cubicBezTo>
                <a:cubicBezTo>
                  <a:pt x="18576" y="823685"/>
                  <a:pt x="-7385" y="740646"/>
                  <a:pt x="0" y="597417"/>
                </a:cubicBezTo>
                <a:cubicBezTo>
                  <a:pt x="7385" y="454188"/>
                  <a:pt x="-21239" y="210809"/>
                  <a:pt x="0" y="0"/>
                </a:cubicBezTo>
                <a:close/>
              </a:path>
              <a:path w="2003291" h="3584504" stroke="0" extrusionOk="0">
                <a:moveTo>
                  <a:pt x="0" y="0"/>
                </a:moveTo>
                <a:cubicBezTo>
                  <a:pt x="237029" y="18917"/>
                  <a:pt x="340056" y="25223"/>
                  <a:pt x="647731" y="0"/>
                </a:cubicBezTo>
                <a:cubicBezTo>
                  <a:pt x="955406" y="-25223"/>
                  <a:pt x="1066590" y="32843"/>
                  <a:pt x="1335527" y="0"/>
                </a:cubicBezTo>
                <a:cubicBezTo>
                  <a:pt x="1604464" y="-32843"/>
                  <a:pt x="1833587" y="14820"/>
                  <a:pt x="2003291" y="0"/>
                </a:cubicBezTo>
                <a:cubicBezTo>
                  <a:pt x="1999221" y="275876"/>
                  <a:pt x="1999625" y="339023"/>
                  <a:pt x="2003291" y="597417"/>
                </a:cubicBezTo>
                <a:cubicBezTo>
                  <a:pt x="2006957" y="855811"/>
                  <a:pt x="2015249" y="900488"/>
                  <a:pt x="2003291" y="1123145"/>
                </a:cubicBezTo>
                <a:cubicBezTo>
                  <a:pt x="1991333" y="1345802"/>
                  <a:pt x="2004097" y="1543943"/>
                  <a:pt x="2003291" y="1756407"/>
                </a:cubicBezTo>
                <a:cubicBezTo>
                  <a:pt x="2002485" y="1968871"/>
                  <a:pt x="2019328" y="2074725"/>
                  <a:pt x="2003291" y="2282134"/>
                </a:cubicBezTo>
                <a:cubicBezTo>
                  <a:pt x="1987254" y="2489543"/>
                  <a:pt x="1999272" y="2737011"/>
                  <a:pt x="2003291" y="2879552"/>
                </a:cubicBezTo>
                <a:cubicBezTo>
                  <a:pt x="2007310" y="3022093"/>
                  <a:pt x="1996183" y="3338927"/>
                  <a:pt x="2003291" y="3584504"/>
                </a:cubicBezTo>
                <a:cubicBezTo>
                  <a:pt x="1843325" y="3559916"/>
                  <a:pt x="1494545" y="3573802"/>
                  <a:pt x="1315494" y="3584504"/>
                </a:cubicBezTo>
                <a:cubicBezTo>
                  <a:pt x="1136443" y="3595206"/>
                  <a:pt x="844683" y="3566404"/>
                  <a:pt x="687797" y="3584504"/>
                </a:cubicBezTo>
                <a:cubicBezTo>
                  <a:pt x="530911" y="3602604"/>
                  <a:pt x="327561" y="3571037"/>
                  <a:pt x="0" y="3584504"/>
                </a:cubicBezTo>
                <a:cubicBezTo>
                  <a:pt x="22896" y="3421732"/>
                  <a:pt x="18232" y="3325647"/>
                  <a:pt x="0" y="3094622"/>
                </a:cubicBezTo>
                <a:cubicBezTo>
                  <a:pt x="-18232" y="2863597"/>
                  <a:pt x="5449" y="2806917"/>
                  <a:pt x="0" y="2533049"/>
                </a:cubicBezTo>
                <a:cubicBezTo>
                  <a:pt x="-5449" y="2259181"/>
                  <a:pt x="-32985" y="2069545"/>
                  <a:pt x="0" y="1863942"/>
                </a:cubicBezTo>
                <a:cubicBezTo>
                  <a:pt x="32985" y="1658339"/>
                  <a:pt x="-19756" y="1506555"/>
                  <a:pt x="0" y="1266525"/>
                </a:cubicBezTo>
                <a:cubicBezTo>
                  <a:pt x="19756" y="1026495"/>
                  <a:pt x="8873" y="906776"/>
                  <a:pt x="0" y="740797"/>
                </a:cubicBezTo>
                <a:cubicBezTo>
                  <a:pt x="-8873" y="574818"/>
                  <a:pt x="-17711" y="194524"/>
                  <a:pt x="0" y="0"/>
                </a:cubicBezTo>
                <a:close/>
              </a:path>
            </a:pathLst>
          </a:custGeom>
          <a:ln w="28575">
            <a:solidFill>
              <a:srgbClr val="9D1889"/>
            </a:solidFill>
            <a:extLst>
              <a:ext uri="{C807C97D-BFC1-408E-A445-0C87EB9F89A2}">
                <ask:lineSketchStyleProps xmlns:ask="http://schemas.microsoft.com/office/drawing/2018/sketchyshapes" sd="3289971997">
                  <ask:type>
                    <ask:lineSketchFreehand/>
                  </ask:type>
                </ask:lineSketchStyleProps>
              </a:ext>
            </a:extLst>
          </a:ln>
        </p:spPr>
        <p:txBody>
          <a:bodyPr/>
          <a:lstStyle/>
          <a:p>
            <a:pPr marL="0" indent="0" algn="ctr">
              <a:buNone/>
            </a:pPr>
            <a:endParaRPr lang="fr-FR" dirty="0"/>
          </a:p>
          <a:p>
            <a:pPr marL="0" indent="0" algn="ctr">
              <a:buNone/>
            </a:pPr>
            <a:r>
              <a:rPr lang="fr-FR" dirty="0"/>
              <a:t>Des </a:t>
            </a:r>
            <a:r>
              <a:rPr lang="fr-FR" b="1" dirty="0">
                <a:solidFill>
                  <a:schemeClr val="accent4">
                    <a:lumMod val="75000"/>
                  </a:schemeClr>
                </a:solidFill>
              </a:rPr>
              <a:t>offres commerciales </a:t>
            </a:r>
            <a:r>
              <a:rPr lang="fr-FR" dirty="0"/>
              <a:t>attractives, notamment une </a:t>
            </a:r>
            <a:r>
              <a:rPr lang="fr-FR" b="1" dirty="0">
                <a:solidFill>
                  <a:schemeClr val="accent4">
                    <a:lumMod val="75000"/>
                  </a:schemeClr>
                </a:solidFill>
              </a:rPr>
              <a:t>prime de bienvenue </a:t>
            </a:r>
          </a:p>
          <a:p>
            <a:pPr marL="0" indent="0" algn="ctr">
              <a:buNone/>
            </a:pPr>
            <a:endParaRPr lang="fr-FR" b="1"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93669" y="464147"/>
            <a:ext cx="10082394" cy="720000"/>
          </a:xfrm>
        </p:spPr>
        <p:txBody>
          <a:bodyPr/>
          <a:lstStyle/>
          <a:p>
            <a:r>
              <a:rPr lang="fr-FR" dirty="0"/>
              <a:t>Afin de développer la conquête, le dispositif de partenariat a été simplifié.</a:t>
            </a:r>
          </a:p>
        </p:txBody>
      </p:sp>
      <p:sp>
        <p:nvSpPr>
          <p:cNvPr id="31" name="Espace réservé du contenu 1">
            <a:extLst>
              <a:ext uri="{FF2B5EF4-FFF2-40B4-BE49-F238E27FC236}">
                <a16:creationId xmlns:a16="http://schemas.microsoft.com/office/drawing/2014/main" id="{21A13695-0C9C-480C-9A0D-0B65D5D2ABB8}"/>
              </a:ext>
            </a:extLst>
          </p:cNvPr>
          <p:cNvSpPr txBox="1">
            <a:spLocks/>
          </p:cNvSpPr>
          <p:nvPr/>
        </p:nvSpPr>
        <p:spPr>
          <a:xfrm>
            <a:off x="6800857" y="1389697"/>
            <a:ext cx="2003291" cy="3584504"/>
          </a:xfrm>
          <a:custGeom>
            <a:avLst/>
            <a:gdLst>
              <a:gd name="connsiteX0" fmla="*/ 0 w 2003291"/>
              <a:gd name="connsiteY0" fmla="*/ 0 h 3584504"/>
              <a:gd name="connsiteX1" fmla="*/ 627698 w 2003291"/>
              <a:gd name="connsiteY1" fmla="*/ 0 h 3584504"/>
              <a:gd name="connsiteX2" fmla="*/ 1255396 w 2003291"/>
              <a:gd name="connsiteY2" fmla="*/ 0 h 3584504"/>
              <a:gd name="connsiteX3" fmla="*/ 2003291 w 2003291"/>
              <a:gd name="connsiteY3" fmla="*/ 0 h 3584504"/>
              <a:gd name="connsiteX4" fmla="*/ 2003291 w 2003291"/>
              <a:gd name="connsiteY4" fmla="*/ 597417 h 3584504"/>
              <a:gd name="connsiteX5" fmla="*/ 2003291 w 2003291"/>
              <a:gd name="connsiteY5" fmla="*/ 1230680 h 3584504"/>
              <a:gd name="connsiteX6" fmla="*/ 2003291 w 2003291"/>
              <a:gd name="connsiteY6" fmla="*/ 1756407 h 3584504"/>
              <a:gd name="connsiteX7" fmla="*/ 2003291 w 2003291"/>
              <a:gd name="connsiteY7" fmla="*/ 2353824 h 3584504"/>
              <a:gd name="connsiteX8" fmla="*/ 2003291 w 2003291"/>
              <a:gd name="connsiteY8" fmla="*/ 2843707 h 3584504"/>
              <a:gd name="connsiteX9" fmla="*/ 2003291 w 2003291"/>
              <a:gd name="connsiteY9" fmla="*/ 3584504 h 3584504"/>
              <a:gd name="connsiteX10" fmla="*/ 1295462 w 2003291"/>
              <a:gd name="connsiteY10" fmla="*/ 3584504 h 3584504"/>
              <a:gd name="connsiteX11" fmla="*/ 647731 w 2003291"/>
              <a:gd name="connsiteY11" fmla="*/ 3584504 h 3584504"/>
              <a:gd name="connsiteX12" fmla="*/ 0 w 2003291"/>
              <a:gd name="connsiteY12" fmla="*/ 3584504 h 3584504"/>
              <a:gd name="connsiteX13" fmla="*/ 0 w 2003291"/>
              <a:gd name="connsiteY13" fmla="*/ 2951242 h 3584504"/>
              <a:gd name="connsiteX14" fmla="*/ 0 w 2003291"/>
              <a:gd name="connsiteY14" fmla="*/ 2282134 h 3584504"/>
              <a:gd name="connsiteX15" fmla="*/ 0 w 2003291"/>
              <a:gd name="connsiteY15" fmla="*/ 1720562 h 3584504"/>
              <a:gd name="connsiteX16" fmla="*/ 0 w 2003291"/>
              <a:gd name="connsiteY16" fmla="*/ 1051455 h 3584504"/>
              <a:gd name="connsiteX17" fmla="*/ 0 w 2003291"/>
              <a:gd name="connsiteY17" fmla="*/ 561572 h 3584504"/>
              <a:gd name="connsiteX18" fmla="*/ 0 w 2003291"/>
              <a:gd name="connsiteY18" fmla="*/ 0 h 3584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03291" h="3584504" fill="none" extrusionOk="0">
                <a:moveTo>
                  <a:pt x="0" y="0"/>
                </a:moveTo>
                <a:cubicBezTo>
                  <a:pt x="256062" y="-18547"/>
                  <a:pt x="340248" y="11175"/>
                  <a:pt x="627698" y="0"/>
                </a:cubicBezTo>
                <a:cubicBezTo>
                  <a:pt x="915148" y="-11175"/>
                  <a:pt x="1052104" y="-25087"/>
                  <a:pt x="1255396" y="0"/>
                </a:cubicBezTo>
                <a:cubicBezTo>
                  <a:pt x="1458688" y="25087"/>
                  <a:pt x="1756670" y="34952"/>
                  <a:pt x="2003291" y="0"/>
                </a:cubicBezTo>
                <a:cubicBezTo>
                  <a:pt x="1992618" y="191282"/>
                  <a:pt x="2026977" y="427526"/>
                  <a:pt x="2003291" y="597417"/>
                </a:cubicBezTo>
                <a:cubicBezTo>
                  <a:pt x="1979605" y="767308"/>
                  <a:pt x="1977204" y="914369"/>
                  <a:pt x="2003291" y="1230680"/>
                </a:cubicBezTo>
                <a:cubicBezTo>
                  <a:pt x="2029378" y="1546991"/>
                  <a:pt x="1988842" y="1635186"/>
                  <a:pt x="2003291" y="1756407"/>
                </a:cubicBezTo>
                <a:cubicBezTo>
                  <a:pt x="2017740" y="1877628"/>
                  <a:pt x="2031825" y="2057245"/>
                  <a:pt x="2003291" y="2353824"/>
                </a:cubicBezTo>
                <a:cubicBezTo>
                  <a:pt x="1974757" y="2650403"/>
                  <a:pt x="1989759" y="2708887"/>
                  <a:pt x="2003291" y="2843707"/>
                </a:cubicBezTo>
                <a:cubicBezTo>
                  <a:pt x="2016823" y="2978527"/>
                  <a:pt x="2026315" y="3409943"/>
                  <a:pt x="2003291" y="3584504"/>
                </a:cubicBezTo>
                <a:cubicBezTo>
                  <a:pt x="1713491" y="3554423"/>
                  <a:pt x="1496408" y="3577875"/>
                  <a:pt x="1295462" y="3584504"/>
                </a:cubicBezTo>
                <a:cubicBezTo>
                  <a:pt x="1094516" y="3591133"/>
                  <a:pt x="820334" y="3569704"/>
                  <a:pt x="647731" y="3584504"/>
                </a:cubicBezTo>
                <a:cubicBezTo>
                  <a:pt x="475128" y="3599304"/>
                  <a:pt x="214184" y="3578190"/>
                  <a:pt x="0" y="3584504"/>
                </a:cubicBezTo>
                <a:cubicBezTo>
                  <a:pt x="24744" y="3326742"/>
                  <a:pt x="15594" y="3152153"/>
                  <a:pt x="0" y="2951242"/>
                </a:cubicBezTo>
                <a:cubicBezTo>
                  <a:pt x="-15594" y="2750331"/>
                  <a:pt x="10855" y="2564222"/>
                  <a:pt x="0" y="2282134"/>
                </a:cubicBezTo>
                <a:cubicBezTo>
                  <a:pt x="-10855" y="2000046"/>
                  <a:pt x="-9934" y="1881788"/>
                  <a:pt x="0" y="1720562"/>
                </a:cubicBezTo>
                <a:cubicBezTo>
                  <a:pt x="9934" y="1559336"/>
                  <a:pt x="32032" y="1258634"/>
                  <a:pt x="0" y="1051455"/>
                </a:cubicBezTo>
                <a:cubicBezTo>
                  <a:pt x="-32032" y="844276"/>
                  <a:pt x="13432" y="769173"/>
                  <a:pt x="0" y="561572"/>
                </a:cubicBezTo>
                <a:cubicBezTo>
                  <a:pt x="-13432" y="353971"/>
                  <a:pt x="-5828" y="276894"/>
                  <a:pt x="0" y="0"/>
                </a:cubicBezTo>
                <a:close/>
              </a:path>
              <a:path w="2003291" h="3584504" stroke="0" extrusionOk="0">
                <a:moveTo>
                  <a:pt x="0" y="0"/>
                </a:moveTo>
                <a:cubicBezTo>
                  <a:pt x="204786" y="-10310"/>
                  <a:pt x="417562" y="-3313"/>
                  <a:pt x="707829" y="0"/>
                </a:cubicBezTo>
                <a:cubicBezTo>
                  <a:pt x="998096" y="3313"/>
                  <a:pt x="1173365" y="-25866"/>
                  <a:pt x="1315494" y="0"/>
                </a:cubicBezTo>
                <a:cubicBezTo>
                  <a:pt x="1457623" y="25866"/>
                  <a:pt x="1822291" y="22402"/>
                  <a:pt x="2003291" y="0"/>
                </a:cubicBezTo>
                <a:cubicBezTo>
                  <a:pt x="2010698" y="169186"/>
                  <a:pt x="1993102" y="416267"/>
                  <a:pt x="2003291" y="561572"/>
                </a:cubicBezTo>
                <a:cubicBezTo>
                  <a:pt x="2013480" y="706877"/>
                  <a:pt x="1999856" y="942405"/>
                  <a:pt x="2003291" y="1158990"/>
                </a:cubicBezTo>
                <a:cubicBezTo>
                  <a:pt x="2006726" y="1375575"/>
                  <a:pt x="2014735" y="1623944"/>
                  <a:pt x="2003291" y="1792252"/>
                </a:cubicBezTo>
                <a:cubicBezTo>
                  <a:pt x="1991847" y="1960560"/>
                  <a:pt x="1979878" y="2227433"/>
                  <a:pt x="2003291" y="2353824"/>
                </a:cubicBezTo>
                <a:cubicBezTo>
                  <a:pt x="2026704" y="2480215"/>
                  <a:pt x="1985464" y="2639278"/>
                  <a:pt x="2003291" y="2915397"/>
                </a:cubicBezTo>
                <a:cubicBezTo>
                  <a:pt x="2021118" y="3191516"/>
                  <a:pt x="2007789" y="3374967"/>
                  <a:pt x="2003291" y="3584504"/>
                </a:cubicBezTo>
                <a:cubicBezTo>
                  <a:pt x="1856884" y="3585801"/>
                  <a:pt x="1545693" y="3563360"/>
                  <a:pt x="1395626" y="3584504"/>
                </a:cubicBezTo>
                <a:cubicBezTo>
                  <a:pt x="1245560" y="3605648"/>
                  <a:pt x="946568" y="3604150"/>
                  <a:pt x="767928" y="3584504"/>
                </a:cubicBezTo>
                <a:cubicBezTo>
                  <a:pt x="589288" y="3564858"/>
                  <a:pt x="256811" y="3565054"/>
                  <a:pt x="0" y="3584504"/>
                </a:cubicBezTo>
                <a:cubicBezTo>
                  <a:pt x="29895" y="3349010"/>
                  <a:pt x="29199" y="3205373"/>
                  <a:pt x="0" y="2951242"/>
                </a:cubicBezTo>
                <a:cubicBezTo>
                  <a:pt x="-29199" y="2697111"/>
                  <a:pt x="-16669" y="2445930"/>
                  <a:pt x="0" y="2317979"/>
                </a:cubicBezTo>
                <a:cubicBezTo>
                  <a:pt x="16669" y="2190028"/>
                  <a:pt x="2831" y="1990771"/>
                  <a:pt x="0" y="1828097"/>
                </a:cubicBezTo>
                <a:cubicBezTo>
                  <a:pt x="-2831" y="1665423"/>
                  <a:pt x="6641" y="1415467"/>
                  <a:pt x="0" y="1230680"/>
                </a:cubicBezTo>
                <a:cubicBezTo>
                  <a:pt x="-6641" y="1045893"/>
                  <a:pt x="12500" y="803762"/>
                  <a:pt x="0" y="669107"/>
                </a:cubicBezTo>
                <a:cubicBezTo>
                  <a:pt x="-12500" y="534452"/>
                  <a:pt x="-20494" y="235948"/>
                  <a:pt x="0" y="0"/>
                </a:cubicBezTo>
                <a:close/>
              </a:path>
            </a:pathLst>
          </a:custGeom>
          <a:ln w="28575">
            <a:solidFill>
              <a:srgbClr val="851F92"/>
            </a:solidFill>
            <a:extLst>
              <a:ext uri="{C807C97D-BFC1-408E-A445-0C87EB9F89A2}">
                <ask:lineSketchStyleProps xmlns:ask="http://schemas.microsoft.com/office/drawing/2018/sketchyshapes" sd="1077079536">
                  <a:prstGeom prst="rect">
                    <a:avLst/>
                  </a:prstGeom>
                  <ask:type>
                    <ask:lineSketchFreehand/>
                  </ask:type>
                </ask:lineSketchStyleProps>
              </a:ext>
            </a:extLst>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fr-FR" sz="1000" b="1" dirty="0"/>
          </a:p>
          <a:p>
            <a:pPr marL="0" indent="0" algn="ctr">
              <a:buNone/>
            </a:pPr>
            <a:r>
              <a:rPr lang="fr-FR" b="1" dirty="0">
                <a:solidFill>
                  <a:schemeClr val="accent4">
                    <a:lumMod val="75000"/>
                  </a:schemeClr>
                </a:solidFill>
              </a:rPr>
              <a:t>Support de présentation de nos offres</a:t>
            </a:r>
            <a:r>
              <a:rPr lang="fr-FR" dirty="0">
                <a:solidFill>
                  <a:schemeClr val="accent4">
                    <a:lumMod val="75000"/>
                  </a:schemeClr>
                </a:solidFill>
              </a:rPr>
              <a:t> </a:t>
            </a:r>
            <a:r>
              <a:rPr lang="fr-FR" dirty="0"/>
              <a:t>afin de faciliter les échanges avec    les écoles et BDE</a:t>
            </a:r>
          </a:p>
        </p:txBody>
      </p:sp>
      <p:sp>
        <p:nvSpPr>
          <p:cNvPr id="33" name="Espace réservé du contenu 1">
            <a:extLst>
              <a:ext uri="{FF2B5EF4-FFF2-40B4-BE49-F238E27FC236}">
                <a16:creationId xmlns:a16="http://schemas.microsoft.com/office/drawing/2014/main" id="{67615556-D873-4D16-A4F9-4956D9E9813E}"/>
              </a:ext>
            </a:extLst>
          </p:cNvPr>
          <p:cNvSpPr txBox="1">
            <a:spLocks/>
          </p:cNvSpPr>
          <p:nvPr/>
        </p:nvSpPr>
        <p:spPr>
          <a:xfrm>
            <a:off x="695325" y="1388669"/>
            <a:ext cx="2003291" cy="3584504"/>
          </a:xfrm>
          <a:custGeom>
            <a:avLst/>
            <a:gdLst>
              <a:gd name="connsiteX0" fmla="*/ 0 w 2003291"/>
              <a:gd name="connsiteY0" fmla="*/ 0 h 3584504"/>
              <a:gd name="connsiteX1" fmla="*/ 647731 w 2003291"/>
              <a:gd name="connsiteY1" fmla="*/ 0 h 3584504"/>
              <a:gd name="connsiteX2" fmla="*/ 1335527 w 2003291"/>
              <a:gd name="connsiteY2" fmla="*/ 0 h 3584504"/>
              <a:gd name="connsiteX3" fmla="*/ 2003291 w 2003291"/>
              <a:gd name="connsiteY3" fmla="*/ 0 h 3584504"/>
              <a:gd name="connsiteX4" fmla="*/ 2003291 w 2003291"/>
              <a:gd name="connsiteY4" fmla="*/ 525727 h 3584504"/>
              <a:gd name="connsiteX5" fmla="*/ 2003291 w 2003291"/>
              <a:gd name="connsiteY5" fmla="*/ 1051455 h 3584504"/>
              <a:gd name="connsiteX6" fmla="*/ 2003291 w 2003291"/>
              <a:gd name="connsiteY6" fmla="*/ 1648872 h 3584504"/>
              <a:gd name="connsiteX7" fmla="*/ 2003291 w 2003291"/>
              <a:gd name="connsiteY7" fmla="*/ 2174599 h 3584504"/>
              <a:gd name="connsiteX8" fmla="*/ 2003291 w 2003291"/>
              <a:gd name="connsiteY8" fmla="*/ 2664481 h 3584504"/>
              <a:gd name="connsiteX9" fmla="*/ 2003291 w 2003291"/>
              <a:gd name="connsiteY9" fmla="*/ 3584504 h 3584504"/>
              <a:gd name="connsiteX10" fmla="*/ 1335527 w 2003291"/>
              <a:gd name="connsiteY10" fmla="*/ 3584504 h 3584504"/>
              <a:gd name="connsiteX11" fmla="*/ 687797 w 2003291"/>
              <a:gd name="connsiteY11" fmla="*/ 3584504 h 3584504"/>
              <a:gd name="connsiteX12" fmla="*/ 0 w 2003291"/>
              <a:gd name="connsiteY12" fmla="*/ 3584504 h 3584504"/>
              <a:gd name="connsiteX13" fmla="*/ 0 w 2003291"/>
              <a:gd name="connsiteY13" fmla="*/ 3022932 h 3584504"/>
              <a:gd name="connsiteX14" fmla="*/ 0 w 2003291"/>
              <a:gd name="connsiteY14" fmla="*/ 2497204 h 3584504"/>
              <a:gd name="connsiteX15" fmla="*/ 0 w 2003291"/>
              <a:gd name="connsiteY15" fmla="*/ 2007322 h 3584504"/>
              <a:gd name="connsiteX16" fmla="*/ 0 w 2003291"/>
              <a:gd name="connsiteY16" fmla="*/ 1338215 h 3584504"/>
              <a:gd name="connsiteX17" fmla="*/ 0 w 2003291"/>
              <a:gd name="connsiteY17" fmla="*/ 704952 h 3584504"/>
              <a:gd name="connsiteX18" fmla="*/ 0 w 2003291"/>
              <a:gd name="connsiteY18" fmla="*/ 0 h 3584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03291" h="3584504" fill="none" extrusionOk="0">
                <a:moveTo>
                  <a:pt x="0" y="0"/>
                </a:moveTo>
                <a:cubicBezTo>
                  <a:pt x="260403" y="-21472"/>
                  <a:pt x="371315" y="-19798"/>
                  <a:pt x="647731" y="0"/>
                </a:cubicBezTo>
                <a:cubicBezTo>
                  <a:pt x="924147" y="19798"/>
                  <a:pt x="1135012" y="2832"/>
                  <a:pt x="1335527" y="0"/>
                </a:cubicBezTo>
                <a:cubicBezTo>
                  <a:pt x="1536042" y="-2832"/>
                  <a:pt x="1827288" y="33"/>
                  <a:pt x="2003291" y="0"/>
                </a:cubicBezTo>
                <a:cubicBezTo>
                  <a:pt x="1998779" y="241728"/>
                  <a:pt x="2004423" y="318701"/>
                  <a:pt x="2003291" y="525727"/>
                </a:cubicBezTo>
                <a:cubicBezTo>
                  <a:pt x="2002159" y="732753"/>
                  <a:pt x="1980707" y="891061"/>
                  <a:pt x="2003291" y="1051455"/>
                </a:cubicBezTo>
                <a:cubicBezTo>
                  <a:pt x="2025875" y="1211849"/>
                  <a:pt x="1999331" y="1508554"/>
                  <a:pt x="2003291" y="1648872"/>
                </a:cubicBezTo>
                <a:cubicBezTo>
                  <a:pt x="2007251" y="1789190"/>
                  <a:pt x="1990045" y="1999989"/>
                  <a:pt x="2003291" y="2174599"/>
                </a:cubicBezTo>
                <a:cubicBezTo>
                  <a:pt x="2016537" y="2349209"/>
                  <a:pt x="1982960" y="2487382"/>
                  <a:pt x="2003291" y="2664481"/>
                </a:cubicBezTo>
                <a:cubicBezTo>
                  <a:pt x="2023622" y="2841580"/>
                  <a:pt x="2021081" y="3251490"/>
                  <a:pt x="2003291" y="3584504"/>
                </a:cubicBezTo>
                <a:cubicBezTo>
                  <a:pt x="1737747" y="3584793"/>
                  <a:pt x="1577496" y="3582996"/>
                  <a:pt x="1335527" y="3584504"/>
                </a:cubicBezTo>
                <a:cubicBezTo>
                  <a:pt x="1093558" y="3586012"/>
                  <a:pt x="823354" y="3607747"/>
                  <a:pt x="687797" y="3584504"/>
                </a:cubicBezTo>
                <a:cubicBezTo>
                  <a:pt x="552240" y="3561262"/>
                  <a:pt x="143363" y="3612013"/>
                  <a:pt x="0" y="3584504"/>
                </a:cubicBezTo>
                <a:cubicBezTo>
                  <a:pt x="8242" y="3347764"/>
                  <a:pt x="25815" y="3218769"/>
                  <a:pt x="0" y="3022932"/>
                </a:cubicBezTo>
                <a:cubicBezTo>
                  <a:pt x="-25815" y="2827095"/>
                  <a:pt x="-14570" y="2740453"/>
                  <a:pt x="0" y="2497204"/>
                </a:cubicBezTo>
                <a:cubicBezTo>
                  <a:pt x="14570" y="2253955"/>
                  <a:pt x="-10508" y="2243989"/>
                  <a:pt x="0" y="2007322"/>
                </a:cubicBezTo>
                <a:cubicBezTo>
                  <a:pt x="10508" y="1770655"/>
                  <a:pt x="-24487" y="1589393"/>
                  <a:pt x="0" y="1338215"/>
                </a:cubicBezTo>
                <a:cubicBezTo>
                  <a:pt x="24487" y="1087037"/>
                  <a:pt x="9691" y="867971"/>
                  <a:pt x="0" y="704952"/>
                </a:cubicBezTo>
                <a:cubicBezTo>
                  <a:pt x="-9691" y="541933"/>
                  <a:pt x="32625" y="217283"/>
                  <a:pt x="0" y="0"/>
                </a:cubicBezTo>
                <a:close/>
              </a:path>
              <a:path w="2003291" h="3584504" stroke="0" extrusionOk="0">
                <a:moveTo>
                  <a:pt x="0" y="0"/>
                </a:moveTo>
                <a:cubicBezTo>
                  <a:pt x="181594" y="-11878"/>
                  <a:pt x="410796" y="14829"/>
                  <a:pt x="607665" y="0"/>
                </a:cubicBezTo>
                <a:cubicBezTo>
                  <a:pt x="804535" y="-14829"/>
                  <a:pt x="968461" y="-29902"/>
                  <a:pt x="1235363" y="0"/>
                </a:cubicBezTo>
                <a:cubicBezTo>
                  <a:pt x="1502265" y="29902"/>
                  <a:pt x="1727605" y="21502"/>
                  <a:pt x="2003291" y="0"/>
                </a:cubicBezTo>
                <a:cubicBezTo>
                  <a:pt x="1972563" y="327027"/>
                  <a:pt x="2020386" y="519318"/>
                  <a:pt x="2003291" y="669107"/>
                </a:cubicBezTo>
                <a:cubicBezTo>
                  <a:pt x="1986196" y="818896"/>
                  <a:pt x="2004017" y="941876"/>
                  <a:pt x="2003291" y="1194835"/>
                </a:cubicBezTo>
                <a:cubicBezTo>
                  <a:pt x="2002565" y="1447794"/>
                  <a:pt x="2010838" y="1530701"/>
                  <a:pt x="2003291" y="1792252"/>
                </a:cubicBezTo>
                <a:cubicBezTo>
                  <a:pt x="1995744" y="2053803"/>
                  <a:pt x="1978475" y="2169763"/>
                  <a:pt x="2003291" y="2317979"/>
                </a:cubicBezTo>
                <a:cubicBezTo>
                  <a:pt x="2028107" y="2466195"/>
                  <a:pt x="2001341" y="2646608"/>
                  <a:pt x="2003291" y="2807861"/>
                </a:cubicBezTo>
                <a:cubicBezTo>
                  <a:pt x="2005241" y="2969114"/>
                  <a:pt x="2022849" y="3253245"/>
                  <a:pt x="2003291" y="3584504"/>
                </a:cubicBezTo>
                <a:cubicBezTo>
                  <a:pt x="1830691" y="3616426"/>
                  <a:pt x="1583906" y="3608737"/>
                  <a:pt x="1335527" y="3584504"/>
                </a:cubicBezTo>
                <a:cubicBezTo>
                  <a:pt x="1087148" y="3560271"/>
                  <a:pt x="945432" y="3575712"/>
                  <a:pt x="727862" y="3584504"/>
                </a:cubicBezTo>
                <a:cubicBezTo>
                  <a:pt x="510292" y="3593296"/>
                  <a:pt x="314484" y="3605259"/>
                  <a:pt x="0" y="3584504"/>
                </a:cubicBezTo>
                <a:cubicBezTo>
                  <a:pt x="-14600" y="3439463"/>
                  <a:pt x="-209" y="3297282"/>
                  <a:pt x="0" y="3094622"/>
                </a:cubicBezTo>
                <a:cubicBezTo>
                  <a:pt x="209" y="2891962"/>
                  <a:pt x="-9396" y="2671755"/>
                  <a:pt x="0" y="2461359"/>
                </a:cubicBezTo>
                <a:cubicBezTo>
                  <a:pt x="9396" y="2250963"/>
                  <a:pt x="-12780" y="2106689"/>
                  <a:pt x="0" y="1971477"/>
                </a:cubicBezTo>
                <a:cubicBezTo>
                  <a:pt x="12780" y="1836265"/>
                  <a:pt x="14658" y="1555999"/>
                  <a:pt x="0" y="1409905"/>
                </a:cubicBezTo>
                <a:cubicBezTo>
                  <a:pt x="-14658" y="1263811"/>
                  <a:pt x="-7427" y="1016972"/>
                  <a:pt x="0" y="776643"/>
                </a:cubicBezTo>
                <a:cubicBezTo>
                  <a:pt x="7427" y="536314"/>
                  <a:pt x="17040" y="238743"/>
                  <a:pt x="0" y="0"/>
                </a:cubicBezTo>
                <a:close/>
              </a:path>
            </a:pathLst>
          </a:custGeom>
          <a:ln w="28575">
            <a:solidFill>
              <a:srgbClr val="D20872"/>
            </a:solidFill>
            <a:extLst>
              <a:ext uri="{C807C97D-BFC1-408E-A445-0C87EB9F89A2}">
                <ask:lineSketchStyleProps xmlns:ask="http://schemas.microsoft.com/office/drawing/2018/sketchyshapes" sd="3644331264">
                  <a:prstGeom prst="rect">
                    <a:avLst/>
                  </a:prstGeom>
                  <ask:type>
                    <ask:lineSketchFreehand/>
                  </ask:type>
                </ask:lineSketchStyleProps>
              </a:ext>
            </a:extLst>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fr-FR" dirty="0"/>
          </a:p>
          <a:p>
            <a:pPr marL="0" indent="0" algn="ctr">
              <a:buFont typeface="Arial" panose="020B0604020202020204" pitchFamily="34" charset="0"/>
              <a:buNone/>
            </a:pPr>
            <a:r>
              <a:rPr lang="fr-FR" b="1" dirty="0">
                <a:solidFill>
                  <a:schemeClr val="accent4">
                    <a:lumMod val="75000"/>
                  </a:schemeClr>
                </a:solidFill>
              </a:rPr>
              <a:t>Convention       unique </a:t>
            </a:r>
            <a:r>
              <a:rPr lang="fr-FR" dirty="0"/>
              <a:t>pour tous les partenaires </a:t>
            </a:r>
          </a:p>
        </p:txBody>
      </p:sp>
      <p:pic>
        <p:nvPicPr>
          <p:cNvPr id="6" name="Image 5">
            <a:hlinkClick r:id="rId2"/>
            <a:extLst>
              <a:ext uri="{FF2B5EF4-FFF2-40B4-BE49-F238E27FC236}">
                <a16:creationId xmlns:a16="http://schemas.microsoft.com/office/drawing/2014/main" id="{67E41EF2-07CD-41FD-969B-CA8C1F2604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907499">
            <a:off x="6564842" y="3482746"/>
            <a:ext cx="2508482" cy="1407525"/>
          </a:xfrm>
          <a:prstGeom prst="rect">
            <a:avLst/>
          </a:prstGeom>
          <a:effectLst>
            <a:outerShdw blurRad="50800" dist="38100" dir="8100000" algn="tr" rotWithShape="0">
              <a:prstClr val="black">
                <a:alpha val="40000"/>
              </a:prstClr>
            </a:outerShdw>
          </a:effectLst>
        </p:spPr>
      </p:pic>
      <p:sp>
        <p:nvSpPr>
          <p:cNvPr id="39" name="Espace réservé du contenu 1">
            <a:extLst>
              <a:ext uri="{FF2B5EF4-FFF2-40B4-BE49-F238E27FC236}">
                <a16:creationId xmlns:a16="http://schemas.microsoft.com/office/drawing/2014/main" id="{9E64E9D5-A96F-4490-A3AE-9350D3D1E522}"/>
              </a:ext>
            </a:extLst>
          </p:cNvPr>
          <p:cNvSpPr txBox="1">
            <a:spLocks/>
          </p:cNvSpPr>
          <p:nvPr/>
        </p:nvSpPr>
        <p:spPr>
          <a:xfrm>
            <a:off x="9616248" y="1388669"/>
            <a:ext cx="2003291" cy="3585531"/>
          </a:xfrm>
          <a:custGeom>
            <a:avLst/>
            <a:gdLst>
              <a:gd name="connsiteX0" fmla="*/ 0 w 2003291"/>
              <a:gd name="connsiteY0" fmla="*/ 0 h 3585531"/>
              <a:gd name="connsiteX1" fmla="*/ 687797 w 2003291"/>
              <a:gd name="connsiteY1" fmla="*/ 0 h 3585531"/>
              <a:gd name="connsiteX2" fmla="*/ 1395626 w 2003291"/>
              <a:gd name="connsiteY2" fmla="*/ 0 h 3585531"/>
              <a:gd name="connsiteX3" fmla="*/ 2003291 w 2003291"/>
              <a:gd name="connsiteY3" fmla="*/ 0 h 3585531"/>
              <a:gd name="connsiteX4" fmla="*/ 2003291 w 2003291"/>
              <a:gd name="connsiteY4" fmla="*/ 597589 h 3585531"/>
              <a:gd name="connsiteX5" fmla="*/ 2003291 w 2003291"/>
              <a:gd name="connsiteY5" fmla="*/ 1087611 h 3585531"/>
              <a:gd name="connsiteX6" fmla="*/ 2003291 w 2003291"/>
              <a:gd name="connsiteY6" fmla="*/ 1649344 h 3585531"/>
              <a:gd name="connsiteX7" fmla="*/ 2003291 w 2003291"/>
              <a:gd name="connsiteY7" fmla="*/ 2318643 h 3585531"/>
              <a:gd name="connsiteX8" fmla="*/ 2003291 w 2003291"/>
              <a:gd name="connsiteY8" fmla="*/ 2987942 h 3585531"/>
              <a:gd name="connsiteX9" fmla="*/ 2003291 w 2003291"/>
              <a:gd name="connsiteY9" fmla="*/ 3585531 h 3585531"/>
              <a:gd name="connsiteX10" fmla="*/ 1315494 w 2003291"/>
              <a:gd name="connsiteY10" fmla="*/ 3585531 h 3585531"/>
              <a:gd name="connsiteX11" fmla="*/ 647731 w 2003291"/>
              <a:gd name="connsiteY11" fmla="*/ 3585531 h 3585531"/>
              <a:gd name="connsiteX12" fmla="*/ 0 w 2003291"/>
              <a:gd name="connsiteY12" fmla="*/ 3585531 h 3585531"/>
              <a:gd name="connsiteX13" fmla="*/ 0 w 2003291"/>
              <a:gd name="connsiteY13" fmla="*/ 2952087 h 3585531"/>
              <a:gd name="connsiteX14" fmla="*/ 0 w 2003291"/>
              <a:gd name="connsiteY14" fmla="*/ 2282788 h 3585531"/>
              <a:gd name="connsiteX15" fmla="*/ 0 w 2003291"/>
              <a:gd name="connsiteY15" fmla="*/ 1792766 h 3585531"/>
              <a:gd name="connsiteX16" fmla="*/ 0 w 2003291"/>
              <a:gd name="connsiteY16" fmla="*/ 1195177 h 3585531"/>
              <a:gd name="connsiteX17" fmla="*/ 0 w 2003291"/>
              <a:gd name="connsiteY17" fmla="*/ 561733 h 3585531"/>
              <a:gd name="connsiteX18" fmla="*/ 0 w 2003291"/>
              <a:gd name="connsiteY18" fmla="*/ 0 h 358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03291" h="3585531" fill="none" extrusionOk="0">
                <a:moveTo>
                  <a:pt x="0" y="0"/>
                </a:moveTo>
                <a:cubicBezTo>
                  <a:pt x="150449" y="-11976"/>
                  <a:pt x="346438" y="-21692"/>
                  <a:pt x="687797" y="0"/>
                </a:cubicBezTo>
                <a:cubicBezTo>
                  <a:pt x="1029156" y="21692"/>
                  <a:pt x="1059797" y="-23732"/>
                  <a:pt x="1395626" y="0"/>
                </a:cubicBezTo>
                <a:cubicBezTo>
                  <a:pt x="1731455" y="23732"/>
                  <a:pt x="1812348" y="-27600"/>
                  <a:pt x="2003291" y="0"/>
                </a:cubicBezTo>
                <a:cubicBezTo>
                  <a:pt x="2020931" y="183703"/>
                  <a:pt x="1993627" y="377837"/>
                  <a:pt x="2003291" y="597589"/>
                </a:cubicBezTo>
                <a:cubicBezTo>
                  <a:pt x="2012955" y="817341"/>
                  <a:pt x="1979073" y="932798"/>
                  <a:pt x="2003291" y="1087611"/>
                </a:cubicBezTo>
                <a:cubicBezTo>
                  <a:pt x="2027509" y="1242424"/>
                  <a:pt x="1980271" y="1400169"/>
                  <a:pt x="2003291" y="1649344"/>
                </a:cubicBezTo>
                <a:cubicBezTo>
                  <a:pt x="2026311" y="1898519"/>
                  <a:pt x="1988129" y="2138662"/>
                  <a:pt x="2003291" y="2318643"/>
                </a:cubicBezTo>
                <a:cubicBezTo>
                  <a:pt x="2018453" y="2498624"/>
                  <a:pt x="1981218" y="2775623"/>
                  <a:pt x="2003291" y="2987942"/>
                </a:cubicBezTo>
                <a:cubicBezTo>
                  <a:pt x="2025364" y="3200261"/>
                  <a:pt x="1998303" y="3366459"/>
                  <a:pt x="2003291" y="3585531"/>
                </a:cubicBezTo>
                <a:cubicBezTo>
                  <a:pt x="1834001" y="3558709"/>
                  <a:pt x="1620458" y="3598773"/>
                  <a:pt x="1315494" y="3585531"/>
                </a:cubicBezTo>
                <a:cubicBezTo>
                  <a:pt x="1010530" y="3572289"/>
                  <a:pt x="895948" y="3612100"/>
                  <a:pt x="647731" y="3585531"/>
                </a:cubicBezTo>
                <a:cubicBezTo>
                  <a:pt x="399514" y="3558962"/>
                  <a:pt x="188931" y="3569311"/>
                  <a:pt x="0" y="3585531"/>
                </a:cubicBezTo>
                <a:cubicBezTo>
                  <a:pt x="-13831" y="3396357"/>
                  <a:pt x="-10218" y="3086572"/>
                  <a:pt x="0" y="2952087"/>
                </a:cubicBezTo>
                <a:cubicBezTo>
                  <a:pt x="10218" y="2817602"/>
                  <a:pt x="27319" y="2527293"/>
                  <a:pt x="0" y="2282788"/>
                </a:cubicBezTo>
                <a:cubicBezTo>
                  <a:pt x="-27319" y="2038283"/>
                  <a:pt x="24287" y="1896952"/>
                  <a:pt x="0" y="1792766"/>
                </a:cubicBezTo>
                <a:cubicBezTo>
                  <a:pt x="-24287" y="1688580"/>
                  <a:pt x="18545" y="1324011"/>
                  <a:pt x="0" y="1195177"/>
                </a:cubicBezTo>
                <a:cubicBezTo>
                  <a:pt x="-18545" y="1066343"/>
                  <a:pt x="-17820" y="778241"/>
                  <a:pt x="0" y="561733"/>
                </a:cubicBezTo>
                <a:cubicBezTo>
                  <a:pt x="17820" y="345225"/>
                  <a:pt x="-13409" y="237447"/>
                  <a:pt x="0" y="0"/>
                </a:cubicBezTo>
                <a:close/>
              </a:path>
              <a:path w="2003291" h="3585531" stroke="0" extrusionOk="0">
                <a:moveTo>
                  <a:pt x="0" y="0"/>
                </a:moveTo>
                <a:cubicBezTo>
                  <a:pt x="139400" y="31579"/>
                  <a:pt x="445925" y="9136"/>
                  <a:pt x="667764" y="0"/>
                </a:cubicBezTo>
                <a:cubicBezTo>
                  <a:pt x="889603" y="-9136"/>
                  <a:pt x="1022057" y="-32206"/>
                  <a:pt x="1355560" y="0"/>
                </a:cubicBezTo>
                <a:cubicBezTo>
                  <a:pt x="1689063" y="32206"/>
                  <a:pt x="1713324" y="7256"/>
                  <a:pt x="2003291" y="0"/>
                </a:cubicBezTo>
                <a:cubicBezTo>
                  <a:pt x="1979431" y="204191"/>
                  <a:pt x="1981960" y="380267"/>
                  <a:pt x="2003291" y="525878"/>
                </a:cubicBezTo>
                <a:cubicBezTo>
                  <a:pt x="2024622" y="671489"/>
                  <a:pt x="2023889" y="973185"/>
                  <a:pt x="2003291" y="1123466"/>
                </a:cubicBezTo>
                <a:cubicBezTo>
                  <a:pt x="1982693" y="1273747"/>
                  <a:pt x="2013264" y="1445146"/>
                  <a:pt x="2003291" y="1756910"/>
                </a:cubicBezTo>
                <a:cubicBezTo>
                  <a:pt x="1993318" y="2068674"/>
                  <a:pt x="2021258" y="2118152"/>
                  <a:pt x="2003291" y="2246933"/>
                </a:cubicBezTo>
                <a:cubicBezTo>
                  <a:pt x="1985324" y="2375714"/>
                  <a:pt x="2024743" y="2537211"/>
                  <a:pt x="2003291" y="2808666"/>
                </a:cubicBezTo>
                <a:cubicBezTo>
                  <a:pt x="1981839" y="3080121"/>
                  <a:pt x="2012973" y="3417883"/>
                  <a:pt x="2003291" y="3585531"/>
                </a:cubicBezTo>
                <a:cubicBezTo>
                  <a:pt x="1769480" y="3579620"/>
                  <a:pt x="1453846" y="3608899"/>
                  <a:pt x="1315494" y="3585531"/>
                </a:cubicBezTo>
                <a:cubicBezTo>
                  <a:pt x="1177142" y="3562163"/>
                  <a:pt x="900004" y="3608252"/>
                  <a:pt x="647731" y="3585531"/>
                </a:cubicBezTo>
                <a:cubicBezTo>
                  <a:pt x="395458" y="3562810"/>
                  <a:pt x="214300" y="3561078"/>
                  <a:pt x="0" y="3585531"/>
                </a:cubicBezTo>
                <a:cubicBezTo>
                  <a:pt x="2899" y="3347959"/>
                  <a:pt x="-23898" y="3115846"/>
                  <a:pt x="0" y="2952087"/>
                </a:cubicBezTo>
                <a:cubicBezTo>
                  <a:pt x="23898" y="2788328"/>
                  <a:pt x="26570" y="2488494"/>
                  <a:pt x="0" y="2282788"/>
                </a:cubicBezTo>
                <a:cubicBezTo>
                  <a:pt x="-26570" y="2077082"/>
                  <a:pt x="5615" y="1762580"/>
                  <a:pt x="0" y="1613489"/>
                </a:cubicBezTo>
                <a:cubicBezTo>
                  <a:pt x="-5615" y="1464398"/>
                  <a:pt x="10772" y="1241388"/>
                  <a:pt x="0" y="980045"/>
                </a:cubicBezTo>
                <a:cubicBezTo>
                  <a:pt x="-10772" y="718702"/>
                  <a:pt x="-19403" y="297820"/>
                  <a:pt x="0" y="0"/>
                </a:cubicBezTo>
                <a:close/>
              </a:path>
            </a:pathLst>
          </a:custGeom>
          <a:ln w="28575">
            <a:solidFill>
              <a:srgbClr val="0E52B1"/>
            </a:solidFill>
            <a:extLst>
              <a:ext uri="{C807C97D-BFC1-408E-A445-0C87EB9F89A2}">
                <ask:lineSketchStyleProps xmlns:ask="http://schemas.microsoft.com/office/drawing/2018/sketchyshapes" sd="4044553220">
                  <a:prstGeom prst="rect">
                    <a:avLst/>
                  </a:prstGeom>
                  <ask:type>
                    <ask:lineSketchFreehand/>
                  </ask:type>
                </ask:lineSketchStyleProps>
              </a:ext>
            </a:extLst>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fr-FR" dirty="0"/>
          </a:p>
          <a:p>
            <a:pPr marL="0" indent="0" algn="ctr">
              <a:buFont typeface="Arial" panose="020B0604020202020204" pitchFamily="34" charset="0"/>
              <a:buNone/>
            </a:pPr>
            <a:r>
              <a:rPr lang="fr-FR" dirty="0"/>
              <a:t>Des </a:t>
            </a:r>
            <a:r>
              <a:rPr lang="fr-FR" b="1" dirty="0">
                <a:solidFill>
                  <a:schemeClr val="accent4">
                    <a:lumMod val="75000"/>
                  </a:schemeClr>
                </a:solidFill>
              </a:rPr>
              <a:t>moyens logistiques</a:t>
            </a:r>
            <a:r>
              <a:rPr lang="fr-FR" dirty="0">
                <a:solidFill>
                  <a:schemeClr val="accent4">
                    <a:lumMod val="75000"/>
                  </a:schemeClr>
                </a:solidFill>
              </a:rPr>
              <a:t> </a:t>
            </a:r>
            <a:r>
              <a:rPr lang="fr-FR" dirty="0"/>
              <a:t>importants :</a:t>
            </a:r>
          </a:p>
          <a:p>
            <a:pPr marL="0" indent="0" algn="ctr">
              <a:buFont typeface="Arial" panose="020B0604020202020204" pitchFamily="34" charset="0"/>
              <a:buNone/>
            </a:pPr>
            <a:endParaRPr lang="fr-FR" sz="200" dirty="0"/>
          </a:p>
          <a:p>
            <a:r>
              <a:rPr lang="fr-FR" sz="1400" dirty="0"/>
              <a:t>Flyers </a:t>
            </a:r>
          </a:p>
          <a:p>
            <a:r>
              <a:rPr lang="fr-FR" sz="1400" dirty="0"/>
              <a:t>Goodies </a:t>
            </a:r>
          </a:p>
          <a:p>
            <a:r>
              <a:rPr lang="fr-FR" sz="1400" dirty="0"/>
              <a:t>Supports pédagogiques</a:t>
            </a:r>
          </a:p>
          <a:p>
            <a:r>
              <a:rPr lang="fr-FR" sz="1400" dirty="0"/>
              <a:t>Organisation d’évènements (petits déjeuners…)</a:t>
            </a:r>
          </a:p>
          <a:p>
            <a:endParaRPr lang="fr-FR" dirty="0"/>
          </a:p>
        </p:txBody>
      </p:sp>
      <p:sp>
        <p:nvSpPr>
          <p:cNvPr id="18" name="Espace réservé du contenu 8">
            <a:extLst>
              <a:ext uri="{FF2B5EF4-FFF2-40B4-BE49-F238E27FC236}">
                <a16:creationId xmlns:a16="http://schemas.microsoft.com/office/drawing/2014/main" id="{08952AA2-6FAF-4AAE-8F73-ED1DFCA0E36A}"/>
              </a:ext>
            </a:extLst>
          </p:cNvPr>
          <p:cNvSpPr txBox="1">
            <a:spLocks/>
          </p:cNvSpPr>
          <p:nvPr/>
        </p:nvSpPr>
        <p:spPr>
          <a:xfrm>
            <a:off x="695325" y="5466638"/>
            <a:ext cx="10980738" cy="47367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Retrouvez toutes les informations ainsi que le Process de partenariat dans votre rubrique des commerciaux                &gt; conquêtes &gt; Partenariats : </a:t>
            </a:r>
            <a:r>
              <a:rPr lang="fr-FR" dirty="0">
                <a:hlinkClick r:id="rId4"/>
              </a:rPr>
              <a:t>cliquez-ici</a:t>
            </a:r>
            <a:endParaRPr lang="fr-FR" dirty="0"/>
          </a:p>
        </p:txBody>
      </p:sp>
      <p:pic>
        <p:nvPicPr>
          <p:cNvPr id="19" name="Image 18">
            <a:extLst>
              <a:ext uri="{FF2B5EF4-FFF2-40B4-BE49-F238E27FC236}">
                <a16:creationId xmlns:a16="http://schemas.microsoft.com/office/drawing/2014/main" id="{73A140D5-F80C-44C8-B73C-F7FDC967555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4311" y="629707"/>
            <a:ext cx="894792" cy="401341"/>
          </a:xfrm>
          <a:prstGeom prst="rect">
            <a:avLst/>
          </a:prstGeom>
        </p:spPr>
      </p:pic>
      <p:grpSp>
        <p:nvGrpSpPr>
          <p:cNvPr id="27" name="Groupe 26">
            <a:extLst>
              <a:ext uri="{FF2B5EF4-FFF2-40B4-BE49-F238E27FC236}">
                <a16:creationId xmlns:a16="http://schemas.microsoft.com/office/drawing/2014/main" id="{E2095DC8-C402-4C97-ACCD-32EDECA44553}"/>
              </a:ext>
            </a:extLst>
          </p:cNvPr>
          <p:cNvGrpSpPr/>
          <p:nvPr/>
        </p:nvGrpSpPr>
        <p:grpSpPr>
          <a:xfrm>
            <a:off x="10872144" y="158144"/>
            <a:ext cx="1100148" cy="1285089"/>
            <a:chOff x="-2188878" y="1439576"/>
            <a:chExt cx="1100148" cy="1285089"/>
          </a:xfrm>
        </p:grpSpPr>
        <p:pic>
          <p:nvPicPr>
            <p:cNvPr id="28" name="Picture 4" descr="Splash aquarelle avec illustration mixte blanc, rouge, orange sur blanc. Vecteur gratuit">
              <a:extLst>
                <a:ext uri="{FF2B5EF4-FFF2-40B4-BE49-F238E27FC236}">
                  <a16:creationId xmlns:a16="http://schemas.microsoft.com/office/drawing/2014/main" id="{09C7F9C9-FE70-4EA5-865C-5F580AC6210F}"/>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e 28">
              <a:extLst>
                <a:ext uri="{FF2B5EF4-FFF2-40B4-BE49-F238E27FC236}">
                  <a16:creationId xmlns:a16="http://schemas.microsoft.com/office/drawing/2014/main" id="{A6F1F9E8-6FF6-4886-9179-07B21AED12C5}"/>
                </a:ext>
              </a:extLst>
            </p:cNvPr>
            <p:cNvGrpSpPr/>
            <p:nvPr/>
          </p:nvGrpSpPr>
          <p:grpSpPr>
            <a:xfrm>
              <a:off x="-1980670" y="1805906"/>
              <a:ext cx="572484" cy="495254"/>
              <a:chOff x="11392866" y="540878"/>
              <a:chExt cx="572484" cy="495254"/>
            </a:xfrm>
          </p:grpSpPr>
          <p:pic>
            <p:nvPicPr>
              <p:cNvPr id="30" name="Image 29">
                <a:hlinkClick r:id="rId7" action="ppaction://hlinksldjump"/>
                <a:extLst>
                  <a:ext uri="{FF2B5EF4-FFF2-40B4-BE49-F238E27FC236}">
                    <a16:creationId xmlns:a16="http://schemas.microsoft.com/office/drawing/2014/main" id="{13A07C55-7A83-4C84-A7B9-CE2C36B00FD6}"/>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32" name="Image 31">
                <a:hlinkClick r:id="rId7" action="ppaction://hlinksldjump"/>
                <a:extLst>
                  <a:ext uri="{FF2B5EF4-FFF2-40B4-BE49-F238E27FC236}">
                    <a16:creationId xmlns:a16="http://schemas.microsoft.com/office/drawing/2014/main" id="{A0CEF808-EF97-4FA2-8F05-A7B37214D74C}"/>
                  </a:ext>
                </a:extLst>
              </p:cNvPr>
              <p:cNvPicPr>
                <a:picLocks noChangeAspect="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34" name="Rectangle : coins arrondis 33">
            <a:hlinkClick r:id="rId10" action="ppaction://hlinksldjump"/>
            <a:extLst>
              <a:ext uri="{FF2B5EF4-FFF2-40B4-BE49-F238E27FC236}">
                <a16:creationId xmlns:a16="http://schemas.microsoft.com/office/drawing/2014/main" id="{92D677B3-765B-47CB-9381-6EE583427C08}"/>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D3BBD80E-5721-4703-B416-4F14DCDB94E1}"/>
              </a:ext>
            </a:extLst>
          </p:cNvPr>
          <p:cNvSpPr>
            <a:spLocks noGrp="1"/>
          </p:cNvSpPr>
          <p:nvPr>
            <p:ph type="body" sz="quarter" idx="14"/>
          </p:nvPr>
        </p:nvSpPr>
        <p:spPr/>
        <p:txBody>
          <a:bodyPr/>
          <a:lstStyle/>
          <a:p>
            <a:endParaRPr lang="fr-FR"/>
          </a:p>
        </p:txBody>
      </p:sp>
      <p:pic>
        <p:nvPicPr>
          <p:cNvPr id="2" name="Picture 2" descr="Vecteur gratuit contrat de signature d'homme d'affaires. mains de la personne tenant un stylo et un document papier pour signer l'illustration vectorielle plane de l'accord. signature, concept d'accord pour la bannière, la conception de sites web ou la page web de destination">
            <a:extLst>
              <a:ext uri="{FF2B5EF4-FFF2-40B4-BE49-F238E27FC236}">
                <a16:creationId xmlns:a16="http://schemas.microsoft.com/office/drawing/2014/main" id="{6A999928-FD8A-4696-A549-19F64275C4E4}"/>
              </a:ext>
            </a:extLst>
          </p:cNvPr>
          <p:cNvPicPr>
            <a:picLocks noChangeAspect="1" noChangeArrowheads="1"/>
          </p:cNvPicPr>
          <p:nvPr/>
        </p:nvPicPr>
        <p:blipFill>
          <a:blip r:embed="rId11"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21151041">
            <a:off x="-71441" y="2618339"/>
            <a:ext cx="3558088" cy="2370164"/>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B37B8D8B-882E-433D-93A4-878F2AE2524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387314" y="3310955"/>
            <a:ext cx="2677456" cy="1905243"/>
          </a:xfrm>
          <a:prstGeom prst="rect">
            <a:avLst/>
          </a:prstGeom>
        </p:spPr>
      </p:pic>
      <p:sp>
        <p:nvSpPr>
          <p:cNvPr id="7" name="Espace réservé du texte 1">
            <a:extLst>
              <a:ext uri="{FF2B5EF4-FFF2-40B4-BE49-F238E27FC236}">
                <a16:creationId xmlns:a16="http://schemas.microsoft.com/office/drawing/2014/main" id="{0FF14EEF-BACE-CD4C-9DDD-EC28789B1FC0}"/>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8" name="Picture 2" descr="Cliquez sur le curseur de l'ordinateur de l'icône 3d à la main">
            <a:extLst>
              <a:ext uri="{FF2B5EF4-FFF2-40B4-BE49-F238E27FC236}">
                <a16:creationId xmlns:a16="http://schemas.microsoft.com/office/drawing/2014/main" id="{85C31843-E064-1222-D259-6A1A8F4E2A27}"/>
              </a:ext>
            </a:extLst>
          </p:cNvPr>
          <p:cNvPicPr>
            <a:picLocks noChangeAspect="1" noChangeArrowheads="1"/>
          </p:cNvPicPr>
          <p:nvPr/>
        </p:nvPicPr>
        <p:blipFill rotWithShape="1">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19281155">
            <a:off x="8512356" y="3919480"/>
            <a:ext cx="809688" cy="1535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384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9364" t="53810" r="66641" b="7484"/>
          <a:stretch/>
        </p:blipFill>
        <p:spPr bwMode="auto">
          <a:xfrm>
            <a:off x="10671399" y="1488639"/>
            <a:ext cx="746461" cy="613392"/>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Ensemble d'icônes de griffonnage, symboles d'entreprise de contour Vecteur gratuit">
            <a:extLst>
              <a:ext uri="{FF2B5EF4-FFF2-40B4-BE49-F238E27FC236}">
                <a16:creationId xmlns:a16="http://schemas.microsoft.com/office/drawing/2014/main" id="{B4675E32-193A-478A-9730-D0E833E3E05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142" t="56021" r="82522" b="13516"/>
          <a:stretch/>
        </p:blipFill>
        <p:spPr bwMode="auto">
          <a:xfrm>
            <a:off x="8794355" y="1609466"/>
            <a:ext cx="664561" cy="3922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714101"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260821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4440088"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6271960"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8103832"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FE86BB2F-8E64-4257-B2DD-814E75A4D142}"/>
              </a:ext>
            </a:extLst>
          </p:cNvPr>
          <p:cNvSpPr/>
          <p:nvPr/>
        </p:nvSpPr>
        <p:spPr>
          <a:xfrm>
            <a:off x="993570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3" name="ZoneTexte 5132">
            <a:extLst>
              <a:ext uri="{FF2B5EF4-FFF2-40B4-BE49-F238E27FC236}">
                <a16:creationId xmlns:a16="http://schemas.microsoft.com/office/drawing/2014/main" id="{298E3582-11F0-4DD4-AFE0-63831E44AD1E}"/>
              </a:ext>
            </a:extLst>
          </p:cNvPr>
          <p:cNvSpPr txBox="1"/>
          <p:nvPr/>
        </p:nvSpPr>
        <p:spPr>
          <a:xfrm>
            <a:off x="710309" y="2529303"/>
            <a:ext cx="1534325"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Nos offres jeunes</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2574035" y="2418833"/>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Actions de marketing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&amp; de com</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4422829" y="2336322"/>
            <a:ext cx="1585466"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Envoyer par email les offres commerciales  à nos clients</a:t>
            </a:r>
          </a:p>
        </p:txBody>
      </p:sp>
      <p:sp>
        <p:nvSpPr>
          <p:cNvPr id="49" name="ZoneTexte 48">
            <a:extLst>
              <a:ext uri="{FF2B5EF4-FFF2-40B4-BE49-F238E27FC236}">
                <a16:creationId xmlns:a16="http://schemas.microsoft.com/office/drawing/2014/main" id="{5FB33449-7F4A-4BD8-BCE9-E9169606FE77}"/>
              </a:ext>
            </a:extLst>
          </p:cNvPr>
          <p:cNvSpPr txBox="1"/>
          <p:nvPr/>
        </p:nvSpPr>
        <p:spPr>
          <a:xfrm>
            <a:off x="6239700" y="2430394"/>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Ambassadeurs jeunes</a:t>
            </a:r>
          </a:p>
        </p:txBody>
      </p:sp>
      <p:sp>
        <p:nvSpPr>
          <p:cNvPr id="50" name="ZoneTexte 49">
            <a:extLst>
              <a:ext uri="{FF2B5EF4-FFF2-40B4-BE49-F238E27FC236}">
                <a16:creationId xmlns:a16="http://schemas.microsoft.com/office/drawing/2014/main" id="{DB34342F-898B-4F4A-B63D-AAEA3F0A876B}"/>
              </a:ext>
            </a:extLst>
          </p:cNvPr>
          <p:cNvSpPr txBox="1"/>
          <p:nvPr/>
        </p:nvSpPr>
        <p:spPr>
          <a:xfrm>
            <a:off x="8086857" y="2418833"/>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écoles &amp; BDE</a:t>
            </a:r>
          </a:p>
        </p:txBody>
      </p:sp>
      <p:sp>
        <p:nvSpPr>
          <p:cNvPr id="51" name="ZoneTexte 50">
            <a:extLst>
              <a:ext uri="{FF2B5EF4-FFF2-40B4-BE49-F238E27FC236}">
                <a16:creationId xmlns:a16="http://schemas.microsoft.com/office/drawing/2014/main" id="{B1D6F53C-1316-40C8-86E5-D1B03D712597}"/>
              </a:ext>
            </a:extLst>
          </p:cNvPr>
          <p:cNvSpPr txBox="1"/>
          <p:nvPr/>
        </p:nvSpPr>
        <p:spPr>
          <a:xfrm>
            <a:off x="9922077" y="2509698"/>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Atelier des décodeurs</a:t>
            </a:r>
          </a:p>
        </p:txBody>
      </p:sp>
      <p:sp>
        <p:nvSpPr>
          <p:cNvPr id="53" name="ZoneTexte 52">
            <a:extLst>
              <a:ext uri="{FF2B5EF4-FFF2-40B4-BE49-F238E27FC236}">
                <a16:creationId xmlns:a16="http://schemas.microsoft.com/office/drawing/2014/main" id="{4FA48F21-8195-4FA0-BBE3-0671111DD476}"/>
              </a:ext>
            </a:extLst>
          </p:cNvPr>
          <p:cNvSpPr txBox="1"/>
          <p:nvPr/>
        </p:nvSpPr>
        <p:spPr>
          <a:xfrm>
            <a:off x="732333" y="3675086"/>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Animation agence</a:t>
            </a:r>
          </a:p>
        </p:txBody>
      </p:sp>
      <p:sp>
        <p:nvSpPr>
          <p:cNvPr id="54" name="ZoneTexte 53">
            <a:extLst>
              <a:ext uri="{FF2B5EF4-FFF2-40B4-BE49-F238E27FC236}">
                <a16:creationId xmlns:a16="http://schemas.microsoft.com/office/drawing/2014/main" id="{039B6BC6-1312-4046-BDDD-CB71A09EBD28}"/>
              </a:ext>
            </a:extLst>
          </p:cNvPr>
          <p:cNvSpPr txBox="1"/>
          <p:nvPr/>
        </p:nvSpPr>
        <p:spPr>
          <a:xfrm>
            <a:off x="2621427" y="3680135"/>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Appel à projets Jeunes</a:t>
            </a:r>
          </a:p>
        </p:txBody>
      </p:sp>
      <p:sp>
        <p:nvSpPr>
          <p:cNvPr id="55" name="ZoneTexte 54">
            <a:extLst>
              <a:ext uri="{FF2B5EF4-FFF2-40B4-BE49-F238E27FC236}">
                <a16:creationId xmlns:a16="http://schemas.microsoft.com/office/drawing/2014/main" id="{9CDDE2AF-A2E7-4967-9BDA-06417EF1A760}"/>
              </a:ext>
            </a:extLst>
          </p:cNvPr>
          <p:cNvSpPr txBox="1"/>
          <p:nvPr/>
        </p:nvSpPr>
        <p:spPr>
          <a:xfrm>
            <a:off x="4440088" y="3574182"/>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En voiture Simone »</a:t>
            </a:r>
          </a:p>
        </p:txBody>
      </p:sp>
      <p:sp>
        <p:nvSpPr>
          <p:cNvPr id="56" name="ZoneTexte 55">
            <a:extLst>
              <a:ext uri="{FF2B5EF4-FFF2-40B4-BE49-F238E27FC236}">
                <a16:creationId xmlns:a16="http://schemas.microsoft.com/office/drawing/2014/main" id="{D486721D-8588-426E-952C-24F5633465F2}"/>
              </a:ext>
            </a:extLst>
          </p:cNvPr>
          <p:cNvSpPr txBox="1"/>
          <p:nvPr/>
        </p:nvSpPr>
        <p:spPr>
          <a:xfrm>
            <a:off x="6257754"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mairies</a:t>
            </a:r>
          </a:p>
        </p:txBody>
      </p:sp>
      <p:sp>
        <p:nvSpPr>
          <p:cNvPr id="57" name="ZoneTexte 56">
            <a:extLst>
              <a:ext uri="{FF2B5EF4-FFF2-40B4-BE49-F238E27FC236}">
                <a16:creationId xmlns:a16="http://schemas.microsoft.com/office/drawing/2014/main" id="{A5C37A2F-47E1-4435-AEC1-12BD41E47F35}"/>
              </a:ext>
            </a:extLst>
          </p:cNvPr>
          <p:cNvSpPr txBox="1"/>
          <p:nvPr/>
        </p:nvSpPr>
        <p:spPr>
          <a:xfrm>
            <a:off x="8099461" y="3711539"/>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Ciblage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Jeunes</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951217"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Et pour aller plus loin…</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894383"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278511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4626731"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6464240"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829842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BFC3A57-3F04-4007-A361-0C998C72CAE2}"/>
              </a:ext>
            </a:extLst>
          </p:cNvPr>
          <p:cNvCxnSpPr>
            <a:cxnSpLocks/>
          </p:cNvCxnSpPr>
          <p:nvPr/>
        </p:nvCxnSpPr>
        <p:spPr>
          <a:xfrm>
            <a:off x="1014465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E34D4CE3-5079-4E43-AD90-EA333E034AB6}"/>
              </a:ext>
            </a:extLst>
          </p:cNvPr>
          <p:cNvCxnSpPr>
            <a:cxnSpLocks/>
          </p:cNvCxnSpPr>
          <p:nvPr/>
        </p:nvCxnSpPr>
        <p:spPr>
          <a:xfrm>
            <a:off x="1014380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8314997"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6468774"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46399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2758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891521"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896641"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2817383"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4599457" y="1482037"/>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6452341" y="14777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8284827"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10159641" y="148925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913841" y="466163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2748426" y="46681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4635990" y="465612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6464245" y="4668190"/>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94" name="ZoneTexte 93">
            <a:extLst>
              <a:ext uri="{FF2B5EF4-FFF2-40B4-BE49-F238E27FC236}">
                <a16:creationId xmlns:a16="http://schemas.microsoft.com/office/drawing/2014/main" id="{4C509D95-6CA7-4E00-BC3E-03E069621119}"/>
              </a:ext>
            </a:extLst>
          </p:cNvPr>
          <p:cNvSpPr txBox="1"/>
          <p:nvPr/>
        </p:nvSpPr>
        <p:spPr>
          <a:xfrm>
            <a:off x="8339823" y="4664133"/>
            <a:ext cx="530915"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11</a:t>
            </a:r>
          </a:p>
        </p:txBody>
      </p:sp>
      <p:sp>
        <p:nvSpPr>
          <p:cNvPr id="96" name="ZoneTexte 95">
            <a:extLst>
              <a:ext uri="{FF2B5EF4-FFF2-40B4-BE49-F238E27FC236}">
                <a16:creationId xmlns:a16="http://schemas.microsoft.com/office/drawing/2014/main" id="{E4ECD001-212B-4CD7-94A0-EEC733EB33AD}"/>
              </a:ext>
            </a:extLst>
          </p:cNvPr>
          <p:cNvSpPr txBox="1"/>
          <p:nvPr/>
        </p:nvSpPr>
        <p:spPr>
          <a:xfrm>
            <a:off x="10135106" y="467044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12</a:t>
            </a:r>
          </a:p>
        </p:txBody>
      </p:sp>
      <p:sp>
        <p:nvSpPr>
          <p:cNvPr id="98" name="Rectangle 97">
            <a:extLst>
              <a:ext uri="{FF2B5EF4-FFF2-40B4-BE49-F238E27FC236}">
                <a16:creationId xmlns:a16="http://schemas.microsoft.com/office/drawing/2014/main" id="{DB59BBA9-BCCD-4B95-8736-891E7499DC1E}"/>
              </a:ext>
            </a:extLst>
          </p:cNvPr>
          <p:cNvSpPr/>
          <p:nvPr/>
        </p:nvSpPr>
        <p:spPr>
          <a:xfrm>
            <a:off x="681768"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Picture 2" descr="Ensemble d'icônes de griffonnage, symboles d'entreprise de contour Vecteur gratuit">
            <a:extLst>
              <a:ext uri="{FF2B5EF4-FFF2-40B4-BE49-F238E27FC236}">
                <a16:creationId xmlns:a16="http://schemas.microsoft.com/office/drawing/2014/main" id="{BEAF2772-D142-4FF5-AC7D-0033B98D0E4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54" t="6655" r="82033" b="46675"/>
          <a:stretch/>
        </p:blipFill>
        <p:spPr bwMode="auto">
          <a:xfrm>
            <a:off x="1460356" y="1474589"/>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nsemble d'icônes de griffonnage, symboles d'entreprise de contour Vecteur gratuit">
            <a:extLst>
              <a:ext uri="{FF2B5EF4-FFF2-40B4-BE49-F238E27FC236}">
                <a16:creationId xmlns:a16="http://schemas.microsoft.com/office/drawing/2014/main" id="{AB26DCED-C71A-4E42-B59F-B322031BCFB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0828" r="68452" b="47404"/>
          <a:stretch/>
        </p:blipFill>
        <p:spPr bwMode="auto">
          <a:xfrm>
            <a:off x="3420582" y="136234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nsemble d'icônes de griffonnage, symboles d'entreprise de contour Vecteur gratuit">
            <a:extLst>
              <a:ext uri="{FF2B5EF4-FFF2-40B4-BE49-F238E27FC236}">
                <a16:creationId xmlns:a16="http://schemas.microsoft.com/office/drawing/2014/main" id="{21D3B8C9-FDBC-4545-BC69-23B2498C06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9875" r="17040" b="52264"/>
          <a:stretch/>
        </p:blipFill>
        <p:spPr bwMode="auto">
          <a:xfrm>
            <a:off x="5213046" y="1385692"/>
            <a:ext cx="620251" cy="6723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nsemble d'icônes de griffonnage, symboles d'entreprise de contour Vecteur gratuit">
            <a:extLst>
              <a:ext uri="{FF2B5EF4-FFF2-40B4-BE49-F238E27FC236}">
                <a16:creationId xmlns:a16="http://schemas.microsoft.com/office/drawing/2014/main" id="{DD19407F-B720-4BB8-BA3F-4F1E5760CB57}"/>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54813" t="48387" r="34467" b="9273"/>
          <a:stretch/>
        </p:blipFill>
        <p:spPr bwMode="auto">
          <a:xfrm>
            <a:off x="7068622" y="1444796"/>
            <a:ext cx="588826" cy="69100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Ensemble d'icônes de griffonnage, symboles d'entreprise de contour Vecteur gratuit">
            <a:extLst>
              <a:ext uri="{FF2B5EF4-FFF2-40B4-BE49-F238E27FC236}">
                <a16:creationId xmlns:a16="http://schemas.microsoft.com/office/drawing/2014/main" id="{025C0864-8EB6-4060-B8C6-2DDCDBDA627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2780" t="4504" r="33847" b="51614"/>
          <a:stretch/>
        </p:blipFill>
        <p:spPr bwMode="auto">
          <a:xfrm>
            <a:off x="1528698" y="4714819"/>
            <a:ext cx="485648" cy="47353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Ensemble d'icônes de griffonnage, symboles d'entreprise de contour Vecteur gratuit">
            <a:extLst>
              <a:ext uri="{FF2B5EF4-FFF2-40B4-BE49-F238E27FC236}">
                <a16:creationId xmlns:a16="http://schemas.microsoft.com/office/drawing/2014/main" id="{9A704696-D190-49C9-8199-393399BEFA2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5369" r="50461" b="47404"/>
          <a:stretch/>
        </p:blipFill>
        <p:spPr bwMode="auto">
          <a:xfrm>
            <a:off x="3332884" y="4581529"/>
            <a:ext cx="708674" cy="781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84665" t="48387" r="2150" b="11217"/>
          <a:stretch/>
        </p:blipFill>
        <p:spPr bwMode="auto">
          <a:xfrm>
            <a:off x="5226376" y="4663293"/>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Ensemble d'icônes de griffonnage, symboles d'entreprise de contour Vecteur gratuit">
            <a:extLst>
              <a:ext uri="{FF2B5EF4-FFF2-40B4-BE49-F238E27FC236}">
                <a16:creationId xmlns:a16="http://schemas.microsoft.com/office/drawing/2014/main" id="{5949D827-B1B8-40A9-8A60-7A9F62BE798B}"/>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85537" t="9868" r="2566" b="53159"/>
          <a:stretch/>
        </p:blipFill>
        <p:spPr bwMode="auto">
          <a:xfrm>
            <a:off x="7030769" y="4706384"/>
            <a:ext cx="613235" cy="56626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70705" t="43328" r="15336"/>
          <a:stretch/>
        </p:blipFill>
        <p:spPr bwMode="auto">
          <a:xfrm>
            <a:off x="8877010"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34649" t="52596" r="49122"/>
          <a:stretch/>
        </p:blipFill>
        <p:spPr bwMode="auto">
          <a:xfrm>
            <a:off x="10671399" y="4733880"/>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4288205"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742744"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728254"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2599389"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2612807"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4439764"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7958663"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6252167"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6295558"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46006"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8123731"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54539"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35" name="Image 34">
            <a:extLst>
              <a:ext uri="{FF2B5EF4-FFF2-40B4-BE49-F238E27FC236}">
                <a16:creationId xmlns:a16="http://schemas.microsoft.com/office/drawing/2014/main" id="{2F4B8882-25ED-236E-CCF8-E5D2AEDB0B2A}"/>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06561" y="725754"/>
            <a:ext cx="1917792" cy="573440"/>
          </a:xfrm>
          <a:prstGeom prst="rect">
            <a:avLst/>
          </a:prstGeom>
        </p:spPr>
      </p:pic>
      <p:pic>
        <p:nvPicPr>
          <p:cNvPr id="37" name="Image 36">
            <a:extLst>
              <a:ext uri="{FF2B5EF4-FFF2-40B4-BE49-F238E27FC236}">
                <a16:creationId xmlns:a16="http://schemas.microsoft.com/office/drawing/2014/main" id="{1D859EDB-DF4C-62F0-AAB9-526E53001D7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9836" y="700271"/>
            <a:ext cx="1804584" cy="600075"/>
          </a:xfrm>
          <a:prstGeom prst="rect">
            <a:avLst/>
          </a:prstGeom>
        </p:spPr>
      </p:pic>
      <p:pic>
        <p:nvPicPr>
          <p:cNvPr id="39" name="Image 38">
            <a:extLst>
              <a:ext uri="{FF2B5EF4-FFF2-40B4-BE49-F238E27FC236}">
                <a16:creationId xmlns:a16="http://schemas.microsoft.com/office/drawing/2014/main" id="{A0C0DB73-04F6-B775-7B8E-F9771756DC9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4253370" y="680069"/>
            <a:ext cx="1857357" cy="624248"/>
          </a:xfrm>
          <a:prstGeom prst="rect">
            <a:avLst/>
          </a:prstGeom>
        </p:spPr>
      </p:pic>
      <p:pic>
        <p:nvPicPr>
          <p:cNvPr id="41" name="Image 40">
            <a:extLst>
              <a:ext uri="{FF2B5EF4-FFF2-40B4-BE49-F238E27FC236}">
                <a16:creationId xmlns:a16="http://schemas.microsoft.com/office/drawing/2014/main" id="{A2878D27-E0E7-2840-3E32-E9D53E3B5D0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78240" y="725754"/>
            <a:ext cx="1734393" cy="571345"/>
          </a:xfrm>
          <a:prstGeom prst="rect">
            <a:avLst/>
          </a:prstGeom>
        </p:spPr>
      </p:pic>
      <p:pic>
        <p:nvPicPr>
          <p:cNvPr id="43" name="Image 42">
            <a:extLst>
              <a:ext uri="{FF2B5EF4-FFF2-40B4-BE49-F238E27FC236}">
                <a16:creationId xmlns:a16="http://schemas.microsoft.com/office/drawing/2014/main" id="{69948E37-096C-505B-C509-8B609F197B1E}"/>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004006" y="725754"/>
            <a:ext cx="1764065" cy="575286"/>
          </a:xfrm>
          <a:prstGeom prst="rect">
            <a:avLst/>
          </a:prstGeom>
        </p:spPr>
      </p:pic>
      <p:pic>
        <p:nvPicPr>
          <p:cNvPr id="45" name="Image 44">
            <a:extLst>
              <a:ext uri="{FF2B5EF4-FFF2-40B4-BE49-F238E27FC236}">
                <a16:creationId xmlns:a16="http://schemas.microsoft.com/office/drawing/2014/main" id="{FDBA5634-7717-CC5D-797D-335A288F9627}"/>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811381" y="775967"/>
            <a:ext cx="1871439" cy="514925"/>
          </a:xfrm>
          <a:prstGeom prst="rect">
            <a:avLst/>
          </a:prstGeom>
        </p:spPr>
      </p:pic>
      <p:pic>
        <p:nvPicPr>
          <p:cNvPr id="59" name="Image 58">
            <a:extLst>
              <a:ext uri="{FF2B5EF4-FFF2-40B4-BE49-F238E27FC236}">
                <a16:creationId xmlns:a16="http://schemas.microsoft.com/office/drawing/2014/main" id="{EF107A6E-37A8-ABFC-F4FA-0695FF9C4D1E}"/>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467951" y="5426010"/>
            <a:ext cx="1942654" cy="714375"/>
          </a:xfrm>
          <a:prstGeom prst="rect">
            <a:avLst/>
          </a:prstGeom>
        </p:spPr>
      </p:pic>
      <p:pic>
        <p:nvPicPr>
          <p:cNvPr id="61" name="Image 60">
            <a:extLst>
              <a:ext uri="{FF2B5EF4-FFF2-40B4-BE49-F238E27FC236}">
                <a16:creationId xmlns:a16="http://schemas.microsoft.com/office/drawing/2014/main" id="{2218B4C4-8EF6-88E4-FDDC-482E82B87392}"/>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2434203" y="5418900"/>
            <a:ext cx="1856304" cy="799294"/>
          </a:xfrm>
          <a:prstGeom prst="rect">
            <a:avLst/>
          </a:prstGeom>
        </p:spPr>
      </p:pic>
      <p:pic>
        <p:nvPicPr>
          <p:cNvPr id="97" name="Image 96">
            <a:extLst>
              <a:ext uri="{FF2B5EF4-FFF2-40B4-BE49-F238E27FC236}">
                <a16:creationId xmlns:a16="http://schemas.microsoft.com/office/drawing/2014/main" id="{9C7EAC1C-7D93-EDC5-B87E-3C7E5D2F452D}"/>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4189749" y="5415061"/>
            <a:ext cx="1939227" cy="733571"/>
          </a:xfrm>
          <a:prstGeom prst="rect">
            <a:avLst/>
          </a:prstGeom>
        </p:spPr>
      </p:pic>
      <p:pic>
        <p:nvPicPr>
          <p:cNvPr id="104" name="Image 103">
            <a:extLst>
              <a:ext uri="{FF2B5EF4-FFF2-40B4-BE49-F238E27FC236}">
                <a16:creationId xmlns:a16="http://schemas.microsoft.com/office/drawing/2014/main" id="{E216B8A9-49BC-E21A-EF47-F6EACF61BE9C}"/>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6036092" y="5411764"/>
            <a:ext cx="1912614" cy="790575"/>
          </a:xfrm>
          <a:prstGeom prst="rect">
            <a:avLst/>
          </a:prstGeom>
        </p:spPr>
      </p:pic>
      <p:pic>
        <p:nvPicPr>
          <p:cNvPr id="106" name="Image 105">
            <a:extLst>
              <a:ext uri="{FF2B5EF4-FFF2-40B4-BE49-F238E27FC236}">
                <a16:creationId xmlns:a16="http://schemas.microsoft.com/office/drawing/2014/main" id="{E5B5C2CF-4461-216D-3579-41D7904648DD}"/>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7909267" y="5420801"/>
            <a:ext cx="1968095" cy="827744"/>
          </a:xfrm>
          <a:prstGeom prst="rect">
            <a:avLst/>
          </a:prstGeom>
        </p:spPr>
      </p:pic>
      <p:pic>
        <p:nvPicPr>
          <p:cNvPr id="108" name="Image 107">
            <a:extLst>
              <a:ext uri="{FF2B5EF4-FFF2-40B4-BE49-F238E27FC236}">
                <a16:creationId xmlns:a16="http://schemas.microsoft.com/office/drawing/2014/main" id="{56E00DAB-E15B-7A7F-A076-8576183AD9CB}"/>
              </a:ext>
            </a:extLst>
          </p:cNvPr>
          <p:cNvPicPr>
            <a:picLocks noChangeAspect="1"/>
          </p:cNvPicPr>
          <p:nvPr/>
        </p:nvPicPr>
        <p:blipFill>
          <a:blip r:embed="rId25">
            <a:clrChange>
              <a:clrFrom>
                <a:srgbClr val="FFFFFF"/>
              </a:clrFrom>
              <a:clrTo>
                <a:srgbClr val="FFFFFF">
                  <a:alpha val="0"/>
                </a:srgbClr>
              </a:clrTo>
            </a:clrChange>
          </a:blip>
          <a:stretch>
            <a:fillRect/>
          </a:stretch>
        </p:blipFill>
        <p:spPr>
          <a:xfrm>
            <a:off x="9605787" y="5401777"/>
            <a:ext cx="2024429" cy="771525"/>
          </a:xfrm>
          <a:prstGeom prst="rect">
            <a:avLst/>
          </a:prstGeom>
        </p:spPr>
      </p:pic>
      <p:sp>
        <p:nvSpPr>
          <p:cNvPr id="13" name="Rectangle : coins arrondis 12">
            <a:hlinkClick r:id="rId26" action="ppaction://hlinksldjump"/>
            <a:extLst>
              <a:ext uri="{FF2B5EF4-FFF2-40B4-BE49-F238E27FC236}">
                <a16:creationId xmlns:a16="http://schemas.microsoft.com/office/drawing/2014/main" id="{C8D359EF-9202-4D52-93F0-68AC7DFA9CA8}"/>
              </a:ext>
            </a:extLst>
          </p:cNvPr>
          <p:cNvSpPr/>
          <p:nvPr/>
        </p:nvSpPr>
        <p:spPr>
          <a:xfrm>
            <a:off x="693920" y="573891"/>
            <a:ext cx="1645951" cy="2909203"/>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Rectangle : coins arrondis 122">
            <a:hlinkClick r:id="rId27" action="ppaction://hlinksldjump"/>
            <a:extLst>
              <a:ext uri="{FF2B5EF4-FFF2-40B4-BE49-F238E27FC236}">
                <a16:creationId xmlns:a16="http://schemas.microsoft.com/office/drawing/2014/main" id="{DC435111-59D7-46BF-B5B1-46C551AC9DAE}"/>
              </a:ext>
            </a:extLst>
          </p:cNvPr>
          <p:cNvSpPr/>
          <p:nvPr/>
        </p:nvSpPr>
        <p:spPr>
          <a:xfrm>
            <a:off x="2543798" y="677095"/>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Rectangle : coins arrondis 123">
            <a:hlinkClick r:id="rId28" action="ppaction://hlinksldjump"/>
            <a:extLst>
              <a:ext uri="{FF2B5EF4-FFF2-40B4-BE49-F238E27FC236}">
                <a16:creationId xmlns:a16="http://schemas.microsoft.com/office/drawing/2014/main" id="{AC3D31A7-6DFE-48FD-BA40-8038584F0455}"/>
              </a:ext>
            </a:extLst>
          </p:cNvPr>
          <p:cNvSpPr/>
          <p:nvPr/>
        </p:nvSpPr>
        <p:spPr>
          <a:xfrm>
            <a:off x="4429515" y="6519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Rectangle : coins arrondis 124">
            <a:hlinkClick r:id="rId29" action="ppaction://hlinksldjump"/>
            <a:extLst>
              <a:ext uri="{FF2B5EF4-FFF2-40B4-BE49-F238E27FC236}">
                <a16:creationId xmlns:a16="http://schemas.microsoft.com/office/drawing/2014/main" id="{CB06868C-1E5F-4083-9F59-76D9B065E3E4}"/>
              </a:ext>
            </a:extLst>
          </p:cNvPr>
          <p:cNvSpPr/>
          <p:nvPr/>
        </p:nvSpPr>
        <p:spPr>
          <a:xfrm>
            <a:off x="6221213" y="7537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Rectangle : coins arrondis 125">
            <a:hlinkClick r:id="rId30" action="ppaction://hlinksldjump"/>
            <a:extLst>
              <a:ext uri="{FF2B5EF4-FFF2-40B4-BE49-F238E27FC236}">
                <a16:creationId xmlns:a16="http://schemas.microsoft.com/office/drawing/2014/main" id="{B206E255-F52B-4C0A-97FD-8A3D13178AF7}"/>
              </a:ext>
            </a:extLst>
          </p:cNvPr>
          <p:cNvSpPr/>
          <p:nvPr/>
        </p:nvSpPr>
        <p:spPr>
          <a:xfrm>
            <a:off x="8033874" y="737576"/>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Rectangle : coins arrondis 126">
            <a:hlinkClick r:id="rId31" action="ppaction://hlinksldjump"/>
            <a:extLst>
              <a:ext uri="{FF2B5EF4-FFF2-40B4-BE49-F238E27FC236}">
                <a16:creationId xmlns:a16="http://schemas.microsoft.com/office/drawing/2014/main" id="{5D6F8A37-30D0-4D16-98C4-178170A2DE44}"/>
              </a:ext>
            </a:extLst>
          </p:cNvPr>
          <p:cNvSpPr/>
          <p:nvPr/>
        </p:nvSpPr>
        <p:spPr>
          <a:xfrm>
            <a:off x="9879082" y="757874"/>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Rectangle : coins arrondis 127">
            <a:hlinkClick r:id="rId32" action="ppaction://hlinksldjump"/>
            <a:extLst>
              <a:ext uri="{FF2B5EF4-FFF2-40B4-BE49-F238E27FC236}">
                <a16:creationId xmlns:a16="http://schemas.microsoft.com/office/drawing/2014/main" id="{9CFC4F73-AC66-4140-93FC-1F31D8902C25}"/>
              </a:ext>
            </a:extLst>
          </p:cNvPr>
          <p:cNvSpPr/>
          <p:nvPr/>
        </p:nvSpPr>
        <p:spPr>
          <a:xfrm>
            <a:off x="734164" y="3409514"/>
            <a:ext cx="1645951" cy="2577176"/>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Rectangle : coins arrondis 128">
            <a:hlinkClick r:id="rId33" action="ppaction://hlinksldjump"/>
            <a:extLst>
              <a:ext uri="{FF2B5EF4-FFF2-40B4-BE49-F238E27FC236}">
                <a16:creationId xmlns:a16="http://schemas.microsoft.com/office/drawing/2014/main" id="{BEC07B6F-DB4C-4011-9ADE-91E8893011B8}"/>
              </a:ext>
            </a:extLst>
          </p:cNvPr>
          <p:cNvSpPr/>
          <p:nvPr/>
        </p:nvSpPr>
        <p:spPr>
          <a:xfrm>
            <a:off x="2602927" y="3387003"/>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 coins arrondis 129">
            <a:hlinkClick r:id="rId34" action="ppaction://hlinksldjump"/>
            <a:extLst>
              <a:ext uri="{FF2B5EF4-FFF2-40B4-BE49-F238E27FC236}">
                <a16:creationId xmlns:a16="http://schemas.microsoft.com/office/drawing/2014/main" id="{989FAFA8-B591-4382-8167-9A0B5F546E83}"/>
              </a:ext>
            </a:extLst>
          </p:cNvPr>
          <p:cNvSpPr/>
          <p:nvPr/>
        </p:nvSpPr>
        <p:spPr>
          <a:xfrm>
            <a:off x="4415795" y="339921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 coins arrondis 130">
            <a:hlinkClick r:id="rId35" action="ppaction://hlinksldjump"/>
            <a:extLst>
              <a:ext uri="{FF2B5EF4-FFF2-40B4-BE49-F238E27FC236}">
                <a16:creationId xmlns:a16="http://schemas.microsoft.com/office/drawing/2014/main" id="{8D3D4D1E-1EAE-435B-AEEA-E62534B457A8}"/>
              </a:ext>
            </a:extLst>
          </p:cNvPr>
          <p:cNvSpPr/>
          <p:nvPr/>
        </p:nvSpPr>
        <p:spPr>
          <a:xfrm>
            <a:off x="6312712" y="3410994"/>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Rectangle : coins arrondis 131">
            <a:hlinkClick r:id="rId36" action="ppaction://hlinksldjump"/>
            <a:extLst>
              <a:ext uri="{FF2B5EF4-FFF2-40B4-BE49-F238E27FC236}">
                <a16:creationId xmlns:a16="http://schemas.microsoft.com/office/drawing/2014/main" id="{AF4E1EC6-F242-4192-AB03-0FD0980955F4}"/>
              </a:ext>
            </a:extLst>
          </p:cNvPr>
          <p:cNvSpPr/>
          <p:nvPr/>
        </p:nvSpPr>
        <p:spPr>
          <a:xfrm>
            <a:off x="8064517" y="3409423"/>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Rectangle : coins arrondis 132">
            <a:hlinkClick r:id="rId37" action="ppaction://hlinksldjump"/>
            <a:extLst>
              <a:ext uri="{FF2B5EF4-FFF2-40B4-BE49-F238E27FC236}">
                <a16:creationId xmlns:a16="http://schemas.microsoft.com/office/drawing/2014/main" id="{881E609B-5A6D-411A-9B63-16F8387E54AE}"/>
              </a:ext>
            </a:extLst>
          </p:cNvPr>
          <p:cNvSpPr/>
          <p:nvPr/>
        </p:nvSpPr>
        <p:spPr>
          <a:xfrm>
            <a:off x="9874304" y="344130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9" name="Image 138">
            <a:extLst>
              <a:ext uri="{FF2B5EF4-FFF2-40B4-BE49-F238E27FC236}">
                <a16:creationId xmlns:a16="http://schemas.microsoft.com/office/drawing/2014/main" id="{3DDB7851-428E-8AD5-6DCA-2CF14E5E10C4}"/>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97236"/>
            <a:ext cx="2218521" cy="1322321"/>
          </a:xfrm>
          <a:prstGeom prst="rect">
            <a:avLst/>
          </a:prstGeom>
        </p:spPr>
      </p:pic>
      <p:pic>
        <p:nvPicPr>
          <p:cNvPr id="6" name="Image 5">
            <a:extLst>
              <a:ext uri="{FF2B5EF4-FFF2-40B4-BE49-F238E27FC236}">
                <a16:creationId xmlns:a16="http://schemas.microsoft.com/office/drawing/2014/main" id="{9F1E2F41-ABC2-6D16-2919-2278B59FF1D7}"/>
              </a:ext>
            </a:extLst>
          </p:cNvPr>
          <p:cNvPicPr>
            <a:picLocks noChangeAspect="1"/>
          </p:cNvPicPr>
          <p:nvPr/>
        </p:nvPicPr>
        <p:blipFill>
          <a:blip r:embed="rId39">
            <a:duotone>
              <a:schemeClr val="bg2">
                <a:shade val="45000"/>
                <a:satMod val="135000"/>
              </a:schemeClr>
              <a:prstClr val="white"/>
            </a:duotone>
            <a:extLst>
              <a:ext uri="{BEBA8EAE-BF5A-486C-A8C5-ECC9F3942E4B}">
                <a14:imgProps xmlns:a14="http://schemas.microsoft.com/office/drawing/2010/main">
                  <a14:imgLayer r:embed="rId40">
                    <a14:imgEffect>
                      <a14:artisticBlur/>
                    </a14:imgEffect>
                    <a14:imgEffect>
                      <a14:saturation sat="0"/>
                    </a14:imgEffect>
                  </a14:imgLayer>
                </a14:imgProps>
              </a:ext>
            </a:extLst>
          </a:blip>
          <a:stretch>
            <a:fillRect/>
          </a:stretch>
        </p:blipFill>
        <p:spPr>
          <a:xfrm>
            <a:off x="654036" y="806171"/>
            <a:ext cx="10960263" cy="5283171"/>
          </a:xfrm>
          <a:prstGeom prst="rect">
            <a:avLst/>
          </a:prstGeom>
        </p:spPr>
      </p:pic>
      <p:sp>
        <p:nvSpPr>
          <p:cNvPr id="9" name="Rectangle 8">
            <a:extLst>
              <a:ext uri="{FF2B5EF4-FFF2-40B4-BE49-F238E27FC236}">
                <a16:creationId xmlns:a16="http://schemas.microsoft.com/office/drawing/2014/main" id="{F5EB91D4-A77F-4BE9-7C46-6221C143AA73}"/>
              </a:ext>
            </a:extLst>
          </p:cNvPr>
          <p:cNvSpPr/>
          <p:nvPr/>
        </p:nvSpPr>
        <p:spPr>
          <a:xfrm>
            <a:off x="561785" y="727917"/>
            <a:ext cx="11052514" cy="5382659"/>
          </a:xfrm>
          <a:prstGeom prst="rect">
            <a:avLst/>
          </a:prstGeom>
          <a:solidFill>
            <a:srgbClr val="FFFFFF">
              <a:alpha val="6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507F6134-42CD-90B1-DF41-602E5EB5DE3D}"/>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89881"/>
            <a:ext cx="2218521" cy="1322321"/>
          </a:xfrm>
          <a:prstGeom prst="rect">
            <a:avLst/>
          </a:prstGeom>
        </p:spPr>
      </p:pic>
      <p:pic>
        <p:nvPicPr>
          <p:cNvPr id="4" name="Image 3">
            <a:extLst>
              <a:ext uri="{FF2B5EF4-FFF2-40B4-BE49-F238E27FC236}">
                <a16:creationId xmlns:a16="http://schemas.microsoft.com/office/drawing/2014/main" id="{7C7EF086-A3F1-813A-EB79-DEC454E4C159}"/>
              </a:ext>
            </a:extLst>
          </p:cNvPr>
          <p:cNvPicPr>
            <a:picLocks noChangeAspect="1"/>
          </p:cNvPicPr>
          <p:nvPr/>
        </p:nvPicPr>
        <p:blipFill>
          <a:blip r:embed="rId41">
            <a:clrChange>
              <a:clrFrom>
                <a:srgbClr val="FFFFFF"/>
              </a:clrFrom>
              <a:clrTo>
                <a:srgbClr val="FFFFFF">
                  <a:alpha val="0"/>
                </a:srgbClr>
              </a:clrTo>
            </a:clrChange>
          </a:blip>
          <a:stretch>
            <a:fillRect/>
          </a:stretch>
        </p:blipFill>
        <p:spPr>
          <a:xfrm>
            <a:off x="9852163" y="795094"/>
            <a:ext cx="1714962" cy="2578198"/>
          </a:xfrm>
          <a:prstGeom prst="rect">
            <a:avLst/>
          </a:prstGeom>
        </p:spPr>
      </p:pic>
      <p:grpSp>
        <p:nvGrpSpPr>
          <p:cNvPr id="8" name="Groupe 7">
            <a:extLst>
              <a:ext uri="{FF2B5EF4-FFF2-40B4-BE49-F238E27FC236}">
                <a16:creationId xmlns:a16="http://schemas.microsoft.com/office/drawing/2014/main" id="{809876C8-0ECB-8B7D-59FA-BB5B106DF2A5}"/>
              </a:ext>
            </a:extLst>
          </p:cNvPr>
          <p:cNvGrpSpPr/>
          <p:nvPr/>
        </p:nvGrpSpPr>
        <p:grpSpPr>
          <a:xfrm>
            <a:off x="10872144" y="158144"/>
            <a:ext cx="1100148" cy="1285089"/>
            <a:chOff x="-2188878" y="1439576"/>
            <a:chExt cx="1100148" cy="1285089"/>
          </a:xfrm>
        </p:grpSpPr>
        <p:pic>
          <p:nvPicPr>
            <p:cNvPr id="10" name="Picture 4" descr="Splash aquarelle avec illustration mixte blanc, rouge, orange sur blanc. Vecteur gratuit">
              <a:extLst>
                <a:ext uri="{FF2B5EF4-FFF2-40B4-BE49-F238E27FC236}">
                  <a16:creationId xmlns:a16="http://schemas.microsoft.com/office/drawing/2014/main" id="{459D92CA-9DDE-81FD-00A6-597D9DB0D011}"/>
                </a:ext>
              </a:extLst>
            </p:cNvPr>
            <p:cNvPicPr>
              <a:picLocks noChangeAspect="1" noChangeArrowheads="1"/>
            </p:cNvPicPr>
            <p:nvPr/>
          </p:nvPicPr>
          <p:blipFill rotWithShape="1">
            <a:blip r:embed="rId42">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56E70A59-8BE6-F5E1-DFC4-268D268DF450}"/>
                </a:ext>
              </a:extLst>
            </p:cNvPr>
            <p:cNvGrpSpPr/>
            <p:nvPr/>
          </p:nvGrpSpPr>
          <p:grpSpPr>
            <a:xfrm>
              <a:off x="-1980670" y="1805906"/>
              <a:ext cx="572484" cy="495254"/>
              <a:chOff x="11392866" y="540878"/>
              <a:chExt cx="572484" cy="495254"/>
            </a:xfrm>
          </p:grpSpPr>
          <p:pic>
            <p:nvPicPr>
              <p:cNvPr id="15" name="Image 14">
                <a:hlinkClick r:id="rId26" action="ppaction://hlinksldjump"/>
                <a:extLst>
                  <a:ext uri="{FF2B5EF4-FFF2-40B4-BE49-F238E27FC236}">
                    <a16:creationId xmlns:a16="http://schemas.microsoft.com/office/drawing/2014/main" id="{835F6A2A-ADD9-DA21-1B2B-687E043ACC4C}"/>
                  </a:ext>
                </a:extLst>
              </p:cNvPr>
              <p:cNvPicPr>
                <a:picLocks noChangeAspect="1"/>
              </p:cNvPicPr>
              <p:nvPr/>
            </p:nvPicPr>
            <p:blipFill>
              <a:blip r:embed="rId4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6" name="Image 15">
                <a:hlinkClick r:id="rId26" action="ppaction://hlinksldjump"/>
                <a:extLst>
                  <a:ext uri="{FF2B5EF4-FFF2-40B4-BE49-F238E27FC236}">
                    <a16:creationId xmlns:a16="http://schemas.microsoft.com/office/drawing/2014/main" id="{F180B831-22F9-551D-3DCF-E5BCD81A7130}"/>
                  </a:ext>
                </a:extLst>
              </p:cNvPr>
              <p:cNvPicPr>
                <a:picLocks noChangeAspect="1"/>
              </p:cNvPicPr>
              <p:nvPr/>
            </p:nvPicPr>
            <p:blipFill>
              <a:blip r:embed="rId4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grpSp>
        <p:nvGrpSpPr>
          <p:cNvPr id="17" name="Groupe 16">
            <a:extLst>
              <a:ext uri="{FF2B5EF4-FFF2-40B4-BE49-F238E27FC236}">
                <a16:creationId xmlns:a16="http://schemas.microsoft.com/office/drawing/2014/main" id="{075804CB-C729-8D9E-63E1-7AC1C3872372}"/>
              </a:ext>
            </a:extLst>
          </p:cNvPr>
          <p:cNvGrpSpPr/>
          <p:nvPr/>
        </p:nvGrpSpPr>
        <p:grpSpPr>
          <a:xfrm>
            <a:off x="167247" y="5681872"/>
            <a:ext cx="1235597" cy="1050101"/>
            <a:chOff x="10686437" y="224082"/>
            <a:chExt cx="1235597" cy="1050101"/>
          </a:xfrm>
        </p:grpSpPr>
        <p:sp>
          <p:nvSpPr>
            <p:cNvPr id="18" name="Phylactère : pensées 17">
              <a:extLst>
                <a:ext uri="{FF2B5EF4-FFF2-40B4-BE49-F238E27FC236}">
                  <a16:creationId xmlns:a16="http://schemas.microsoft.com/office/drawing/2014/main" id="{6B8A4949-06A2-2D99-5CC5-2B0EC58A685F}"/>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3432434E-B3C1-3570-D71F-879858D3C4B3}"/>
                </a:ext>
              </a:extLst>
            </p:cNvPr>
            <p:cNvPicPr>
              <a:picLocks noChangeAspect="1"/>
            </p:cNvPicPr>
            <p:nvPr/>
          </p:nvPicPr>
          <p:blipFill>
            <a:blip r:embed="rId4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34941052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BFAAA147-C67F-4A81-8387-438035D689EA}"/>
              </a:ext>
            </a:extLst>
          </p:cNvPr>
          <p:cNvSpPr/>
          <p:nvPr/>
        </p:nvSpPr>
        <p:spPr>
          <a:xfrm>
            <a:off x="2257316" y="2937216"/>
            <a:ext cx="1304162" cy="13857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78" name="Rectangle 77">
            <a:extLst>
              <a:ext uri="{FF2B5EF4-FFF2-40B4-BE49-F238E27FC236}">
                <a16:creationId xmlns:a16="http://schemas.microsoft.com/office/drawing/2014/main" id="{99333610-8BB9-4410-958E-DEE10411419D}"/>
              </a:ext>
            </a:extLst>
          </p:cNvPr>
          <p:cNvSpPr/>
          <p:nvPr/>
        </p:nvSpPr>
        <p:spPr>
          <a:xfrm>
            <a:off x="2266024" y="3419373"/>
            <a:ext cx="2262106" cy="13857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79" name="Rectangle 78">
            <a:extLst>
              <a:ext uri="{FF2B5EF4-FFF2-40B4-BE49-F238E27FC236}">
                <a16:creationId xmlns:a16="http://schemas.microsoft.com/office/drawing/2014/main" id="{8555253A-8049-4B29-BB5C-50F7241DDE90}"/>
              </a:ext>
            </a:extLst>
          </p:cNvPr>
          <p:cNvSpPr/>
          <p:nvPr/>
        </p:nvSpPr>
        <p:spPr>
          <a:xfrm>
            <a:off x="2264962" y="3603036"/>
            <a:ext cx="1514231" cy="13857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76" name="Rectangle 75">
            <a:extLst>
              <a:ext uri="{FF2B5EF4-FFF2-40B4-BE49-F238E27FC236}">
                <a16:creationId xmlns:a16="http://schemas.microsoft.com/office/drawing/2014/main" id="{0EEA4EEA-4DEB-49C1-A1F5-6432B0230979}"/>
              </a:ext>
            </a:extLst>
          </p:cNvPr>
          <p:cNvSpPr/>
          <p:nvPr/>
        </p:nvSpPr>
        <p:spPr>
          <a:xfrm>
            <a:off x="2261926" y="2754456"/>
            <a:ext cx="1134089" cy="13857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75" name="Rectangle 74">
            <a:extLst>
              <a:ext uri="{FF2B5EF4-FFF2-40B4-BE49-F238E27FC236}">
                <a16:creationId xmlns:a16="http://schemas.microsoft.com/office/drawing/2014/main" id="{2C98CD1C-4B90-430A-A868-310E3FD4E0C9}"/>
              </a:ext>
            </a:extLst>
          </p:cNvPr>
          <p:cNvSpPr/>
          <p:nvPr/>
        </p:nvSpPr>
        <p:spPr>
          <a:xfrm>
            <a:off x="2257316" y="2228073"/>
            <a:ext cx="1415461" cy="13857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15" name="Rectangle 14">
            <a:extLst>
              <a:ext uri="{FF2B5EF4-FFF2-40B4-BE49-F238E27FC236}">
                <a16:creationId xmlns:a16="http://schemas.microsoft.com/office/drawing/2014/main" id="{9411DE1D-B5F3-4564-9614-5663AD9801C8}"/>
              </a:ext>
            </a:extLst>
          </p:cNvPr>
          <p:cNvSpPr/>
          <p:nvPr/>
        </p:nvSpPr>
        <p:spPr>
          <a:xfrm>
            <a:off x="2257317" y="2411356"/>
            <a:ext cx="1415461" cy="13857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FF00"/>
              </a:highlight>
            </a:endParaRPr>
          </a:p>
        </p:txBody>
      </p:sp>
      <p:sp>
        <p:nvSpPr>
          <p:cNvPr id="9" name="Espace réservé du contenu 8">
            <a:extLst>
              <a:ext uri="{FF2B5EF4-FFF2-40B4-BE49-F238E27FC236}">
                <a16:creationId xmlns:a16="http://schemas.microsoft.com/office/drawing/2014/main" id="{7B153EC4-191C-4035-B841-18DAE7021FA4}"/>
              </a:ext>
            </a:extLst>
          </p:cNvPr>
          <p:cNvSpPr>
            <a:spLocks noGrp="1"/>
          </p:cNvSpPr>
          <p:nvPr>
            <p:ph idx="17"/>
          </p:nvPr>
        </p:nvSpPr>
        <p:spPr/>
        <p:txBody>
          <a:bodyPr/>
          <a:lstStyle/>
          <a:p>
            <a:r>
              <a:rPr lang="fr-FR" dirty="0"/>
              <a:t>Retrouvez l’ensemble des Ateliers des décodeurs dans                              &gt; Particuliers &gt; </a:t>
            </a:r>
            <a:r>
              <a:rPr lang="fr-FR" dirty="0">
                <a:hlinkClick r:id="rId2"/>
              </a:rPr>
              <a:t>Les Ateliers des décodeurs</a:t>
            </a:r>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76251" y="464147"/>
            <a:ext cx="10099812" cy="720000"/>
          </a:xfrm>
        </p:spPr>
        <p:txBody>
          <a:bodyPr>
            <a:normAutofit/>
          </a:bodyPr>
          <a:lstStyle/>
          <a:p>
            <a:r>
              <a:rPr lang="fr-FR" dirty="0"/>
              <a:t>Vous pouvez organiser des Ateliers des décodeurs en présentiel                              ou en </a:t>
            </a:r>
            <a:r>
              <a:rPr lang="fr-FR" dirty="0" err="1"/>
              <a:t>visio</a:t>
            </a:r>
            <a:r>
              <a:rPr lang="fr-FR" dirty="0"/>
              <a:t>.</a:t>
            </a:r>
          </a:p>
        </p:txBody>
      </p:sp>
      <p:pic>
        <p:nvPicPr>
          <p:cNvPr id="71" name="Image 70">
            <a:hlinkClick r:id="rId3"/>
            <a:extLst>
              <a:ext uri="{FF2B5EF4-FFF2-40B4-BE49-F238E27FC236}">
                <a16:creationId xmlns:a16="http://schemas.microsoft.com/office/drawing/2014/main" id="{E560DE5B-6408-45E8-AECE-D345B2CFA84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0" y="1314238"/>
            <a:ext cx="1402080" cy="265545"/>
          </a:xfrm>
          <a:prstGeom prst="rect">
            <a:avLst/>
          </a:prstGeom>
        </p:spPr>
      </p:pic>
      <p:pic>
        <p:nvPicPr>
          <p:cNvPr id="11" name="Image 10">
            <a:extLst>
              <a:ext uri="{FF2B5EF4-FFF2-40B4-BE49-F238E27FC236}">
                <a16:creationId xmlns:a16="http://schemas.microsoft.com/office/drawing/2014/main" id="{0C69FFF8-769C-436F-8108-025A071E37FD}"/>
              </a:ext>
            </a:extLst>
          </p:cNvPr>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257316" y="1876788"/>
            <a:ext cx="2520179" cy="2624257"/>
          </a:xfrm>
          <a:prstGeom prst="rect">
            <a:avLst/>
          </a:prstGeom>
        </p:spPr>
      </p:pic>
      <p:cxnSp>
        <p:nvCxnSpPr>
          <p:cNvPr id="72" name="Connecteur droit 71">
            <a:extLst>
              <a:ext uri="{FF2B5EF4-FFF2-40B4-BE49-F238E27FC236}">
                <a16:creationId xmlns:a16="http://schemas.microsoft.com/office/drawing/2014/main" id="{DC1764C8-9807-4FDB-80D1-C1E81B904639}"/>
              </a:ext>
            </a:extLst>
          </p:cNvPr>
          <p:cNvCxnSpPr>
            <a:cxnSpLocks/>
          </p:cNvCxnSpPr>
          <p:nvPr/>
        </p:nvCxnSpPr>
        <p:spPr>
          <a:xfrm>
            <a:off x="4824546" y="1987869"/>
            <a:ext cx="0" cy="2529960"/>
          </a:xfrm>
          <a:prstGeom prst="line">
            <a:avLst/>
          </a:prstGeom>
        </p:spPr>
        <p:style>
          <a:lnRef idx="1">
            <a:schemeClr val="accent1"/>
          </a:lnRef>
          <a:fillRef idx="0">
            <a:schemeClr val="accent1"/>
          </a:fillRef>
          <a:effectRef idx="0">
            <a:schemeClr val="accent1"/>
          </a:effectRef>
          <a:fontRef idx="minor">
            <a:schemeClr val="tx1"/>
          </a:fontRef>
        </p:style>
      </p:cxnSp>
      <p:pic>
        <p:nvPicPr>
          <p:cNvPr id="74" name="Picture 6" descr="fleche-rouge - Tous Perfect">
            <a:extLst>
              <a:ext uri="{FF2B5EF4-FFF2-40B4-BE49-F238E27FC236}">
                <a16:creationId xmlns:a16="http://schemas.microsoft.com/office/drawing/2014/main" id="{D3A5CBE4-258C-44E7-B26A-F7517913D76A}"/>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12221050" flipH="1" flipV="1">
            <a:off x="4379128" y="2541038"/>
            <a:ext cx="934383" cy="879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8B4E8B64-34BD-4D4E-98DD-C57EF24DECE9}"/>
              </a:ext>
            </a:extLst>
          </p:cNvPr>
          <p:cNvSpPr/>
          <p:nvPr/>
        </p:nvSpPr>
        <p:spPr>
          <a:xfrm>
            <a:off x="5425446" y="2753374"/>
            <a:ext cx="4380409" cy="914400"/>
          </a:xfrm>
          <a:custGeom>
            <a:avLst/>
            <a:gdLst>
              <a:gd name="connsiteX0" fmla="*/ 0 w 4380409"/>
              <a:gd name="connsiteY0" fmla="*/ 0 h 914400"/>
              <a:gd name="connsiteX1" fmla="*/ 494360 w 4380409"/>
              <a:gd name="connsiteY1" fmla="*/ 0 h 914400"/>
              <a:gd name="connsiteX2" fmla="*/ 1120133 w 4380409"/>
              <a:gd name="connsiteY2" fmla="*/ 0 h 914400"/>
              <a:gd name="connsiteX3" fmla="*/ 1614494 w 4380409"/>
              <a:gd name="connsiteY3" fmla="*/ 0 h 914400"/>
              <a:gd name="connsiteX4" fmla="*/ 2327874 w 4380409"/>
              <a:gd name="connsiteY4" fmla="*/ 0 h 914400"/>
              <a:gd name="connsiteX5" fmla="*/ 2909843 w 4380409"/>
              <a:gd name="connsiteY5" fmla="*/ 0 h 914400"/>
              <a:gd name="connsiteX6" fmla="*/ 3404204 w 4380409"/>
              <a:gd name="connsiteY6" fmla="*/ 0 h 914400"/>
              <a:gd name="connsiteX7" fmla="*/ 4380409 w 4380409"/>
              <a:gd name="connsiteY7" fmla="*/ 0 h 914400"/>
              <a:gd name="connsiteX8" fmla="*/ 4380409 w 4380409"/>
              <a:gd name="connsiteY8" fmla="*/ 466344 h 914400"/>
              <a:gd name="connsiteX9" fmla="*/ 4380409 w 4380409"/>
              <a:gd name="connsiteY9" fmla="*/ 914400 h 914400"/>
              <a:gd name="connsiteX10" fmla="*/ 3886049 w 4380409"/>
              <a:gd name="connsiteY10" fmla="*/ 914400 h 914400"/>
              <a:gd name="connsiteX11" fmla="*/ 3347884 w 4380409"/>
              <a:gd name="connsiteY11" fmla="*/ 914400 h 914400"/>
              <a:gd name="connsiteX12" fmla="*/ 2809719 w 4380409"/>
              <a:gd name="connsiteY12" fmla="*/ 914400 h 914400"/>
              <a:gd name="connsiteX13" fmla="*/ 2227751 w 4380409"/>
              <a:gd name="connsiteY13" fmla="*/ 914400 h 914400"/>
              <a:gd name="connsiteX14" fmla="*/ 1645782 w 4380409"/>
              <a:gd name="connsiteY14" fmla="*/ 914400 h 914400"/>
              <a:gd name="connsiteX15" fmla="*/ 932401 w 4380409"/>
              <a:gd name="connsiteY15" fmla="*/ 914400 h 914400"/>
              <a:gd name="connsiteX16" fmla="*/ 0 w 4380409"/>
              <a:gd name="connsiteY16" fmla="*/ 914400 h 914400"/>
              <a:gd name="connsiteX17" fmla="*/ 0 w 4380409"/>
              <a:gd name="connsiteY17" fmla="*/ 438912 h 914400"/>
              <a:gd name="connsiteX18" fmla="*/ 0 w 4380409"/>
              <a:gd name="connsiteY18"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80409" h="914400" fill="none" extrusionOk="0">
                <a:moveTo>
                  <a:pt x="0" y="0"/>
                </a:moveTo>
                <a:cubicBezTo>
                  <a:pt x="194618" y="19202"/>
                  <a:pt x="379083" y="-16759"/>
                  <a:pt x="494360" y="0"/>
                </a:cubicBezTo>
                <a:cubicBezTo>
                  <a:pt x="609637" y="16759"/>
                  <a:pt x="829955" y="-11847"/>
                  <a:pt x="1120133" y="0"/>
                </a:cubicBezTo>
                <a:cubicBezTo>
                  <a:pt x="1410311" y="11847"/>
                  <a:pt x="1472205" y="-1709"/>
                  <a:pt x="1614494" y="0"/>
                </a:cubicBezTo>
                <a:cubicBezTo>
                  <a:pt x="1756783" y="1709"/>
                  <a:pt x="1987304" y="29281"/>
                  <a:pt x="2327874" y="0"/>
                </a:cubicBezTo>
                <a:cubicBezTo>
                  <a:pt x="2668444" y="-29281"/>
                  <a:pt x="2653576" y="12829"/>
                  <a:pt x="2909843" y="0"/>
                </a:cubicBezTo>
                <a:cubicBezTo>
                  <a:pt x="3166110" y="-12829"/>
                  <a:pt x="3273448" y="-9222"/>
                  <a:pt x="3404204" y="0"/>
                </a:cubicBezTo>
                <a:cubicBezTo>
                  <a:pt x="3534960" y="9222"/>
                  <a:pt x="3911030" y="40787"/>
                  <a:pt x="4380409" y="0"/>
                </a:cubicBezTo>
                <a:cubicBezTo>
                  <a:pt x="4399390" y="121614"/>
                  <a:pt x="4365799" y="333790"/>
                  <a:pt x="4380409" y="466344"/>
                </a:cubicBezTo>
                <a:cubicBezTo>
                  <a:pt x="4395019" y="598898"/>
                  <a:pt x="4386878" y="734162"/>
                  <a:pt x="4380409" y="914400"/>
                </a:cubicBezTo>
                <a:cubicBezTo>
                  <a:pt x="4225729" y="920180"/>
                  <a:pt x="4050749" y="931121"/>
                  <a:pt x="3886049" y="914400"/>
                </a:cubicBezTo>
                <a:cubicBezTo>
                  <a:pt x="3721349" y="897679"/>
                  <a:pt x="3593650" y="909950"/>
                  <a:pt x="3347884" y="914400"/>
                </a:cubicBezTo>
                <a:cubicBezTo>
                  <a:pt x="3102119" y="918850"/>
                  <a:pt x="2930220" y="929130"/>
                  <a:pt x="2809719" y="914400"/>
                </a:cubicBezTo>
                <a:cubicBezTo>
                  <a:pt x="2689218" y="899670"/>
                  <a:pt x="2384419" y="893445"/>
                  <a:pt x="2227751" y="914400"/>
                </a:cubicBezTo>
                <a:cubicBezTo>
                  <a:pt x="2071083" y="935355"/>
                  <a:pt x="1814707" y="943063"/>
                  <a:pt x="1645782" y="914400"/>
                </a:cubicBezTo>
                <a:cubicBezTo>
                  <a:pt x="1476857" y="885737"/>
                  <a:pt x="1131233" y="905700"/>
                  <a:pt x="932401" y="914400"/>
                </a:cubicBezTo>
                <a:cubicBezTo>
                  <a:pt x="733569" y="923100"/>
                  <a:pt x="340538" y="934683"/>
                  <a:pt x="0" y="914400"/>
                </a:cubicBezTo>
                <a:cubicBezTo>
                  <a:pt x="18553" y="706722"/>
                  <a:pt x="7590" y="554915"/>
                  <a:pt x="0" y="438912"/>
                </a:cubicBezTo>
                <a:cubicBezTo>
                  <a:pt x="-7590" y="322909"/>
                  <a:pt x="-11654" y="131514"/>
                  <a:pt x="0" y="0"/>
                </a:cubicBezTo>
                <a:close/>
              </a:path>
              <a:path w="4380409" h="914400" stroke="0" extrusionOk="0">
                <a:moveTo>
                  <a:pt x="0" y="0"/>
                </a:moveTo>
                <a:cubicBezTo>
                  <a:pt x="239479" y="26082"/>
                  <a:pt x="419412" y="21644"/>
                  <a:pt x="625773" y="0"/>
                </a:cubicBezTo>
                <a:cubicBezTo>
                  <a:pt x="832134" y="-21644"/>
                  <a:pt x="1014226" y="23507"/>
                  <a:pt x="1120133" y="0"/>
                </a:cubicBezTo>
                <a:cubicBezTo>
                  <a:pt x="1226040" y="-23507"/>
                  <a:pt x="1488972" y="25484"/>
                  <a:pt x="1745906" y="0"/>
                </a:cubicBezTo>
                <a:cubicBezTo>
                  <a:pt x="2002840" y="-25484"/>
                  <a:pt x="2060971" y="-15577"/>
                  <a:pt x="2284070" y="0"/>
                </a:cubicBezTo>
                <a:cubicBezTo>
                  <a:pt x="2507169" y="15577"/>
                  <a:pt x="2643545" y="-26877"/>
                  <a:pt x="2822235" y="0"/>
                </a:cubicBezTo>
                <a:cubicBezTo>
                  <a:pt x="3000925" y="26877"/>
                  <a:pt x="3157106" y="-2353"/>
                  <a:pt x="3360399" y="0"/>
                </a:cubicBezTo>
                <a:cubicBezTo>
                  <a:pt x="3563692" y="2353"/>
                  <a:pt x="4026384" y="-34751"/>
                  <a:pt x="4380409" y="0"/>
                </a:cubicBezTo>
                <a:cubicBezTo>
                  <a:pt x="4372603" y="213531"/>
                  <a:pt x="4388645" y="227483"/>
                  <a:pt x="4380409" y="438912"/>
                </a:cubicBezTo>
                <a:cubicBezTo>
                  <a:pt x="4372173" y="650341"/>
                  <a:pt x="4357948" y="720453"/>
                  <a:pt x="4380409" y="914400"/>
                </a:cubicBezTo>
                <a:cubicBezTo>
                  <a:pt x="4225791" y="940396"/>
                  <a:pt x="3824588" y="890017"/>
                  <a:pt x="3667028" y="914400"/>
                </a:cubicBezTo>
                <a:cubicBezTo>
                  <a:pt x="3509468" y="938783"/>
                  <a:pt x="3236001" y="892404"/>
                  <a:pt x="2953647" y="914400"/>
                </a:cubicBezTo>
                <a:cubicBezTo>
                  <a:pt x="2671293" y="936396"/>
                  <a:pt x="2546862" y="919352"/>
                  <a:pt x="2371679" y="914400"/>
                </a:cubicBezTo>
                <a:cubicBezTo>
                  <a:pt x="2196496" y="909448"/>
                  <a:pt x="1976969" y="936369"/>
                  <a:pt x="1658298" y="914400"/>
                </a:cubicBezTo>
                <a:cubicBezTo>
                  <a:pt x="1339627" y="892431"/>
                  <a:pt x="1243761" y="913847"/>
                  <a:pt x="1076329" y="914400"/>
                </a:cubicBezTo>
                <a:cubicBezTo>
                  <a:pt x="908897" y="914953"/>
                  <a:pt x="529930" y="953012"/>
                  <a:pt x="0" y="914400"/>
                </a:cubicBezTo>
                <a:cubicBezTo>
                  <a:pt x="-20039" y="707656"/>
                  <a:pt x="-16268" y="663702"/>
                  <a:pt x="0" y="466344"/>
                </a:cubicBezTo>
                <a:cubicBezTo>
                  <a:pt x="16268" y="268986"/>
                  <a:pt x="10022" y="185119"/>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71632248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De nombreuses thématiques sont à votre disposition. </a:t>
            </a:r>
            <a:r>
              <a:rPr lang="fr-FR" sz="1400" dirty="0">
                <a:solidFill>
                  <a:schemeClr val="tx1">
                    <a:lumMod val="75000"/>
                    <a:lumOff val="25000"/>
                  </a:schemeClr>
                </a:solidFill>
                <a:highlight>
                  <a:srgbClr val="FFFF00"/>
                </a:highlight>
              </a:rPr>
              <a:t>Surlignées en jaune </a:t>
            </a:r>
            <a:r>
              <a:rPr lang="fr-FR" sz="1400" dirty="0">
                <a:solidFill>
                  <a:schemeClr val="tx1">
                    <a:lumMod val="75000"/>
                    <a:lumOff val="25000"/>
                  </a:schemeClr>
                </a:solidFill>
              </a:rPr>
              <a:t>celles qui conviennent particulièrement à la clientèle des jeunes.   </a:t>
            </a:r>
          </a:p>
        </p:txBody>
      </p:sp>
      <p:pic>
        <p:nvPicPr>
          <p:cNvPr id="82" name="Image 9">
            <a:extLst>
              <a:ext uri="{FF2B5EF4-FFF2-40B4-BE49-F238E27FC236}">
                <a16:creationId xmlns:a16="http://schemas.microsoft.com/office/drawing/2014/main" id="{28E16DB2-443A-45BC-A7E0-E1CF1DB293B1}"/>
              </a:ext>
            </a:extLst>
          </p:cNvPr>
          <p:cNvPicPr>
            <a:picLocks noChangeAspect="1"/>
          </p:cNvPicPr>
          <p:nvPr/>
        </p:nvPicPr>
        <p:blipFill>
          <a:blip r:embed="rId7" cstate="email">
            <a:extLst>
              <a:ext uri="{BEBA8EAE-BF5A-486C-A8C5-ECC9F3942E4B}">
                <a14:imgProps xmlns:a14="http://schemas.microsoft.com/office/drawing/2010/main">
                  <a14:imgLayer r:embed="rId8">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a:ext>
            </a:extLst>
          </a:blip>
          <a:srcRect/>
          <a:stretch>
            <a:fillRect/>
          </a:stretch>
        </p:blipFill>
        <p:spPr bwMode="auto">
          <a:xfrm>
            <a:off x="0" y="4620626"/>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Espace réservé du contenu 8">
            <a:extLst>
              <a:ext uri="{FF2B5EF4-FFF2-40B4-BE49-F238E27FC236}">
                <a16:creationId xmlns:a16="http://schemas.microsoft.com/office/drawing/2014/main" id="{60FEC6D3-7C49-4093-872D-46C3299288B5}"/>
              </a:ext>
            </a:extLst>
          </p:cNvPr>
          <p:cNvSpPr txBox="1">
            <a:spLocks/>
          </p:cNvSpPr>
          <p:nvPr/>
        </p:nvSpPr>
        <p:spPr>
          <a:xfrm>
            <a:off x="1403713" y="4989164"/>
            <a:ext cx="10980738"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Un dispositif complet a été mis en place pour vous permettre d’animer ces Ateliers auprès de vos clients : </a:t>
            </a:r>
          </a:p>
          <a:p>
            <a:pPr lvl="1"/>
            <a:r>
              <a:rPr lang="fr-FR" dirty="0"/>
              <a:t>Supports Internes avec commentaires pour chaque Atelier</a:t>
            </a:r>
          </a:p>
          <a:p>
            <a:pPr lvl="1"/>
            <a:r>
              <a:rPr lang="fr-FR" dirty="0"/>
              <a:t>Email d’invitation pour chaque thématique, disponible dans les modèles d’emails</a:t>
            </a:r>
          </a:p>
          <a:p>
            <a:pPr lvl="1"/>
            <a:r>
              <a:rPr lang="fr-FR" dirty="0"/>
              <a:t>Support explicatif du dispositif : </a:t>
            </a:r>
            <a:r>
              <a:rPr lang="fr-FR" dirty="0">
                <a:hlinkClick r:id="rId9"/>
              </a:rPr>
              <a:t>HDJ du 28 janvier 2021</a:t>
            </a:r>
            <a:endParaRPr lang="fr-FR" dirty="0"/>
          </a:p>
        </p:txBody>
      </p:sp>
      <p:grpSp>
        <p:nvGrpSpPr>
          <p:cNvPr id="29" name="Groupe 28">
            <a:extLst>
              <a:ext uri="{FF2B5EF4-FFF2-40B4-BE49-F238E27FC236}">
                <a16:creationId xmlns:a16="http://schemas.microsoft.com/office/drawing/2014/main" id="{A74FCFEF-87EE-4C75-9934-C193411B087C}"/>
              </a:ext>
            </a:extLst>
          </p:cNvPr>
          <p:cNvGrpSpPr/>
          <p:nvPr/>
        </p:nvGrpSpPr>
        <p:grpSpPr>
          <a:xfrm>
            <a:off x="10872144" y="158144"/>
            <a:ext cx="1100148" cy="1285089"/>
            <a:chOff x="-2188878" y="1439576"/>
            <a:chExt cx="1100148" cy="1285089"/>
          </a:xfrm>
        </p:grpSpPr>
        <p:pic>
          <p:nvPicPr>
            <p:cNvPr id="30" name="Picture 4" descr="Splash aquarelle avec illustration mixte blanc, rouge, orange sur blanc. Vecteur gratuit">
              <a:extLst>
                <a:ext uri="{FF2B5EF4-FFF2-40B4-BE49-F238E27FC236}">
                  <a16:creationId xmlns:a16="http://schemas.microsoft.com/office/drawing/2014/main" id="{EDD9035E-10A5-4C05-B602-1DC3CBA21986}"/>
                </a:ext>
              </a:extLst>
            </p:cNvPr>
            <p:cNvPicPr>
              <a:picLocks noChangeAspect="1" noChangeArrowheads="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oupe 30">
              <a:extLst>
                <a:ext uri="{FF2B5EF4-FFF2-40B4-BE49-F238E27FC236}">
                  <a16:creationId xmlns:a16="http://schemas.microsoft.com/office/drawing/2014/main" id="{95D20076-6198-4700-9582-2D385D8EB3D0}"/>
                </a:ext>
              </a:extLst>
            </p:cNvPr>
            <p:cNvGrpSpPr/>
            <p:nvPr/>
          </p:nvGrpSpPr>
          <p:grpSpPr>
            <a:xfrm>
              <a:off x="-1980670" y="1805906"/>
              <a:ext cx="572484" cy="495254"/>
              <a:chOff x="11392866" y="540878"/>
              <a:chExt cx="572484" cy="495254"/>
            </a:xfrm>
          </p:grpSpPr>
          <p:pic>
            <p:nvPicPr>
              <p:cNvPr id="32" name="Image 31">
                <a:hlinkClick r:id="rId11" action="ppaction://hlinksldjump"/>
                <a:extLst>
                  <a:ext uri="{FF2B5EF4-FFF2-40B4-BE49-F238E27FC236}">
                    <a16:creationId xmlns:a16="http://schemas.microsoft.com/office/drawing/2014/main" id="{F4418D4B-8693-49D9-8895-15AF13E0B1DB}"/>
                  </a:ext>
                </a:extLst>
              </p:cNvPr>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33" name="Image 32">
                <a:hlinkClick r:id="rId11" action="ppaction://hlinksldjump"/>
                <a:extLst>
                  <a:ext uri="{FF2B5EF4-FFF2-40B4-BE49-F238E27FC236}">
                    <a16:creationId xmlns:a16="http://schemas.microsoft.com/office/drawing/2014/main" id="{5E36F68C-ECBE-45F4-83CA-3EB7865A0D54}"/>
                  </a:ext>
                </a:extLst>
              </p:cNvPr>
              <p:cNvPicPr>
                <a:picLocks noChangeAspect="1"/>
              </p:cNvPicPr>
              <p:nvPr/>
            </p:nvPicPr>
            <p:blipFill>
              <a:blip r:embed="rId1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34" name="Rectangle : coins arrondis 33">
            <a:hlinkClick r:id="rId14" action="ppaction://hlinksldjump"/>
            <a:extLst>
              <a:ext uri="{FF2B5EF4-FFF2-40B4-BE49-F238E27FC236}">
                <a16:creationId xmlns:a16="http://schemas.microsoft.com/office/drawing/2014/main" id="{34E7122C-E87D-45A8-AE21-568080621F75}"/>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a:extLst>
              <a:ext uri="{FF2B5EF4-FFF2-40B4-BE49-F238E27FC236}">
                <a16:creationId xmlns:a16="http://schemas.microsoft.com/office/drawing/2014/main" id="{61858DD9-5B10-4069-8A72-F68756466A03}"/>
              </a:ext>
            </a:extLst>
          </p:cNvPr>
          <p:cNvSpPr>
            <a:spLocks noGrp="1"/>
          </p:cNvSpPr>
          <p:nvPr>
            <p:ph type="body" sz="quarter" idx="14"/>
          </p:nvPr>
        </p:nvSpPr>
        <p:spPr/>
        <p:txBody>
          <a:bodyPr/>
          <a:lstStyle/>
          <a:p>
            <a:endParaRPr lang="fr-FR"/>
          </a:p>
        </p:txBody>
      </p:sp>
      <p:sp>
        <p:nvSpPr>
          <p:cNvPr id="28" name="Pensées 1">
            <a:extLst>
              <a:ext uri="{FF2B5EF4-FFF2-40B4-BE49-F238E27FC236}">
                <a16:creationId xmlns:a16="http://schemas.microsoft.com/office/drawing/2014/main" id="{93DBC82A-CE92-4E26-920E-05C461220724}"/>
              </a:ext>
            </a:extLst>
          </p:cNvPr>
          <p:cNvSpPr/>
          <p:nvPr/>
        </p:nvSpPr>
        <p:spPr>
          <a:xfrm>
            <a:off x="790359" y="4197246"/>
            <a:ext cx="1522989" cy="740964"/>
          </a:xfrm>
          <a:prstGeom prst="cloudCallout">
            <a:avLst>
              <a:gd name="adj1" fmla="val -22250"/>
              <a:gd name="adj2" fmla="val 83272"/>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7">
            <a:hlinkClick r:id="rId11" action="ppaction://hlinksldjump"/>
            <a:extLst>
              <a:ext uri="{FF2B5EF4-FFF2-40B4-BE49-F238E27FC236}">
                <a16:creationId xmlns:a16="http://schemas.microsoft.com/office/drawing/2014/main" id="{B9256D2D-73A4-4DD6-B96C-9399F4126728}"/>
              </a:ext>
            </a:extLst>
          </p:cNvPr>
          <p:cNvPicPr>
            <a:picLocks noChangeAspect="1"/>
          </p:cNvPicPr>
          <p:nvPr/>
        </p:nvPicPr>
        <p:blipFill>
          <a:blip r:embed="rId15" cstate="email">
            <a:extLst>
              <a:ext uri="{28A0092B-C50C-407E-A947-70E740481C1C}">
                <a14:useLocalDpi xmlns:a14="http://schemas.microsoft.com/office/drawing/2010/main"/>
              </a:ext>
            </a:extLst>
          </a:blip>
          <a:srcRect/>
          <a:stretch>
            <a:fillRect/>
          </a:stretch>
        </p:blipFill>
        <p:spPr bwMode="auto">
          <a:xfrm>
            <a:off x="954358" y="4392787"/>
            <a:ext cx="1232869" cy="349882"/>
          </a:xfrm>
          <a:prstGeom prst="rect">
            <a:avLst/>
          </a:prstGeom>
          <a:noFill/>
          <a:ln>
            <a:noFill/>
          </a:ln>
        </p:spPr>
      </p:pic>
      <p:pic>
        <p:nvPicPr>
          <p:cNvPr id="40" name="Image 39">
            <a:extLst>
              <a:ext uri="{FF2B5EF4-FFF2-40B4-BE49-F238E27FC236}">
                <a16:creationId xmlns:a16="http://schemas.microsoft.com/office/drawing/2014/main" id="{98AA87A7-187C-4E49-9503-A1B47DB1F711}"/>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689745" y="596711"/>
            <a:ext cx="894792" cy="486300"/>
          </a:xfrm>
          <a:prstGeom prst="rect">
            <a:avLst/>
          </a:prstGeom>
        </p:spPr>
      </p:pic>
      <p:sp>
        <p:nvSpPr>
          <p:cNvPr id="2" name="Espace réservé du texte 1">
            <a:extLst>
              <a:ext uri="{FF2B5EF4-FFF2-40B4-BE49-F238E27FC236}">
                <a16:creationId xmlns:a16="http://schemas.microsoft.com/office/drawing/2014/main" id="{7EFA05AF-7F6B-73ED-AFFC-94AFEC40D20D}"/>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spTree>
    <p:extLst>
      <p:ext uri="{BB962C8B-B14F-4D97-AF65-F5344CB8AC3E}">
        <p14:creationId xmlns:p14="http://schemas.microsoft.com/office/powerpoint/2010/main" val="16767297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9364" t="53810" r="66641" b="7484"/>
          <a:stretch/>
        </p:blipFill>
        <p:spPr bwMode="auto">
          <a:xfrm>
            <a:off x="10671399" y="1488639"/>
            <a:ext cx="746461" cy="613392"/>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Ensemble d'icônes de griffonnage, symboles d'entreprise de contour Vecteur gratuit">
            <a:extLst>
              <a:ext uri="{FF2B5EF4-FFF2-40B4-BE49-F238E27FC236}">
                <a16:creationId xmlns:a16="http://schemas.microsoft.com/office/drawing/2014/main" id="{B4675E32-193A-478A-9730-D0E833E3E05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142" t="56021" r="82522" b="13516"/>
          <a:stretch/>
        </p:blipFill>
        <p:spPr bwMode="auto">
          <a:xfrm>
            <a:off x="8794355" y="1609466"/>
            <a:ext cx="664561" cy="3922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714101"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260821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4440088"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6271960"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8103832"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FE86BB2F-8E64-4257-B2DD-814E75A4D142}"/>
              </a:ext>
            </a:extLst>
          </p:cNvPr>
          <p:cNvSpPr/>
          <p:nvPr/>
        </p:nvSpPr>
        <p:spPr>
          <a:xfrm>
            <a:off x="993570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3" name="ZoneTexte 5132">
            <a:extLst>
              <a:ext uri="{FF2B5EF4-FFF2-40B4-BE49-F238E27FC236}">
                <a16:creationId xmlns:a16="http://schemas.microsoft.com/office/drawing/2014/main" id="{298E3582-11F0-4DD4-AFE0-63831E44AD1E}"/>
              </a:ext>
            </a:extLst>
          </p:cNvPr>
          <p:cNvSpPr txBox="1"/>
          <p:nvPr/>
        </p:nvSpPr>
        <p:spPr>
          <a:xfrm>
            <a:off x="710309" y="2529303"/>
            <a:ext cx="1534325"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Nos offres jeunes</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2574035" y="2418833"/>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Actions de marketing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&amp; de com</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4422829" y="2336322"/>
            <a:ext cx="1585466"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Envoyer par email les offres commerciales  à nos clients</a:t>
            </a:r>
          </a:p>
        </p:txBody>
      </p:sp>
      <p:sp>
        <p:nvSpPr>
          <p:cNvPr id="49" name="ZoneTexte 48">
            <a:extLst>
              <a:ext uri="{FF2B5EF4-FFF2-40B4-BE49-F238E27FC236}">
                <a16:creationId xmlns:a16="http://schemas.microsoft.com/office/drawing/2014/main" id="{5FB33449-7F4A-4BD8-BCE9-E9169606FE77}"/>
              </a:ext>
            </a:extLst>
          </p:cNvPr>
          <p:cNvSpPr txBox="1"/>
          <p:nvPr/>
        </p:nvSpPr>
        <p:spPr>
          <a:xfrm>
            <a:off x="6239700" y="2430394"/>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Ambassadeurs jeunes</a:t>
            </a:r>
          </a:p>
        </p:txBody>
      </p:sp>
      <p:sp>
        <p:nvSpPr>
          <p:cNvPr id="50" name="ZoneTexte 49">
            <a:extLst>
              <a:ext uri="{FF2B5EF4-FFF2-40B4-BE49-F238E27FC236}">
                <a16:creationId xmlns:a16="http://schemas.microsoft.com/office/drawing/2014/main" id="{DB34342F-898B-4F4A-B63D-AAEA3F0A876B}"/>
              </a:ext>
            </a:extLst>
          </p:cNvPr>
          <p:cNvSpPr txBox="1"/>
          <p:nvPr/>
        </p:nvSpPr>
        <p:spPr>
          <a:xfrm>
            <a:off x="8086857" y="2418833"/>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écoles &amp; BDE</a:t>
            </a:r>
          </a:p>
        </p:txBody>
      </p:sp>
      <p:sp>
        <p:nvSpPr>
          <p:cNvPr id="51" name="ZoneTexte 50">
            <a:extLst>
              <a:ext uri="{FF2B5EF4-FFF2-40B4-BE49-F238E27FC236}">
                <a16:creationId xmlns:a16="http://schemas.microsoft.com/office/drawing/2014/main" id="{B1D6F53C-1316-40C8-86E5-D1B03D712597}"/>
              </a:ext>
            </a:extLst>
          </p:cNvPr>
          <p:cNvSpPr txBox="1"/>
          <p:nvPr/>
        </p:nvSpPr>
        <p:spPr>
          <a:xfrm>
            <a:off x="9922077" y="2509698"/>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Atelier des décodeurs</a:t>
            </a:r>
          </a:p>
        </p:txBody>
      </p:sp>
      <p:sp>
        <p:nvSpPr>
          <p:cNvPr id="53" name="ZoneTexte 52">
            <a:extLst>
              <a:ext uri="{FF2B5EF4-FFF2-40B4-BE49-F238E27FC236}">
                <a16:creationId xmlns:a16="http://schemas.microsoft.com/office/drawing/2014/main" id="{4FA48F21-8195-4FA0-BBE3-0671111DD476}"/>
              </a:ext>
            </a:extLst>
          </p:cNvPr>
          <p:cNvSpPr txBox="1"/>
          <p:nvPr/>
        </p:nvSpPr>
        <p:spPr>
          <a:xfrm>
            <a:off x="732333" y="3675086"/>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Animation agence</a:t>
            </a:r>
          </a:p>
        </p:txBody>
      </p:sp>
      <p:sp>
        <p:nvSpPr>
          <p:cNvPr id="54" name="ZoneTexte 53">
            <a:extLst>
              <a:ext uri="{FF2B5EF4-FFF2-40B4-BE49-F238E27FC236}">
                <a16:creationId xmlns:a16="http://schemas.microsoft.com/office/drawing/2014/main" id="{039B6BC6-1312-4046-BDDD-CB71A09EBD28}"/>
              </a:ext>
            </a:extLst>
          </p:cNvPr>
          <p:cNvSpPr txBox="1"/>
          <p:nvPr/>
        </p:nvSpPr>
        <p:spPr>
          <a:xfrm>
            <a:off x="2621427" y="3680135"/>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Appel à projets Jeunes</a:t>
            </a:r>
          </a:p>
        </p:txBody>
      </p:sp>
      <p:sp>
        <p:nvSpPr>
          <p:cNvPr id="55" name="ZoneTexte 54">
            <a:extLst>
              <a:ext uri="{FF2B5EF4-FFF2-40B4-BE49-F238E27FC236}">
                <a16:creationId xmlns:a16="http://schemas.microsoft.com/office/drawing/2014/main" id="{9CDDE2AF-A2E7-4967-9BDA-06417EF1A760}"/>
              </a:ext>
            </a:extLst>
          </p:cNvPr>
          <p:cNvSpPr txBox="1"/>
          <p:nvPr/>
        </p:nvSpPr>
        <p:spPr>
          <a:xfrm>
            <a:off x="4440088" y="3574182"/>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En voiture Simone »</a:t>
            </a:r>
          </a:p>
        </p:txBody>
      </p:sp>
      <p:sp>
        <p:nvSpPr>
          <p:cNvPr id="56" name="ZoneTexte 55">
            <a:extLst>
              <a:ext uri="{FF2B5EF4-FFF2-40B4-BE49-F238E27FC236}">
                <a16:creationId xmlns:a16="http://schemas.microsoft.com/office/drawing/2014/main" id="{D486721D-8588-426E-952C-24F5633465F2}"/>
              </a:ext>
            </a:extLst>
          </p:cNvPr>
          <p:cNvSpPr txBox="1"/>
          <p:nvPr/>
        </p:nvSpPr>
        <p:spPr>
          <a:xfrm>
            <a:off x="6257754"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mairies</a:t>
            </a:r>
          </a:p>
        </p:txBody>
      </p:sp>
      <p:sp>
        <p:nvSpPr>
          <p:cNvPr id="57" name="ZoneTexte 56">
            <a:extLst>
              <a:ext uri="{FF2B5EF4-FFF2-40B4-BE49-F238E27FC236}">
                <a16:creationId xmlns:a16="http://schemas.microsoft.com/office/drawing/2014/main" id="{A5C37A2F-47E1-4435-AEC1-12BD41E47F35}"/>
              </a:ext>
            </a:extLst>
          </p:cNvPr>
          <p:cNvSpPr txBox="1"/>
          <p:nvPr/>
        </p:nvSpPr>
        <p:spPr>
          <a:xfrm>
            <a:off x="8099461" y="3711539"/>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Ciblage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Jeunes</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951217"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Et pour aller plus loin…</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894383"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278511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4626731"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6464240"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829842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BFC3A57-3F04-4007-A361-0C998C72CAE2}"/>
              </a:ext>
            </a:extLst>
          </p:cNvPr>
          <p:cNvCxnSpPr>
            <a:cxnSpLocks/>
          </p:cNvCxnSpPr>
          <p:nvPr/>
        </p:nvCxnSpPr>
        <p:spPr>
          <a:xfrm>
            <a:off x="1014465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E34D4CE3-5079-4E43-AD90-EA333E034AB6}"/>
              </a:ext>
            </a:extLst>
          </p:cNvPr>
          <p:cNvCxnSpPr>
            <a:cxnSpLocks/>
          </p:cNvCxnSpPr>
          <p:nvPr/>
        </p:nvCxnSpPr>
        <p:spPr>
          <a:xfrm>
            <a:off x="1014380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8314997"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6468774"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46399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2758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891521"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896641"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2817383"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4599457" y="1482037"/>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6452341" y="14777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8284827"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10159641" y="148925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913841" y="466163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2748426" y="46681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4635990" y="465612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6464245" y="4668190"/>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94" name="ZoneTexte 93">
            <a:extLst>
              <a:ext uri="{FF2B5EF4-FFF2-40B4-BE49-F238E27FC236}">
                <a16:creationId xmlns:a16="http://schemas.microsoft.com/office/drawing/2014/main" id="{4C509D95-6CA7-4E00-BC3E-03E069621119}"/>
              </a:ext>
            </a:extLst>
          </p:cNvPr>
          <p:cNvSpPr txBox="1"/>
          <p:nvPr/>
        </p:nvSpPr>
        <p:spPr>
          <a:xfrm>
            <a:off x="8339823" y="4664133"/>
            <a:ext cx="530915"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11</a:t>
            </a:r>
          </a:p>
        </p:txBody>
      </p:sp>
      <p:sp>
        <p:nvSpPr>
          <p:cNvPr id="96" name="ZoneTexte 95">
            <a:extLst>
              <a:ext uri="{FF2B5EF4-FFF2-40B4-BE49-F238E27FC236}">
                <a16:creationId xmlns:a16="http://schemas.microsoft.com/office/drawing/2014/main" id="{E4ECD001-212B-4CD7-94A0-EEC733EB33AD}"/>
              </a:ext>
            </a:extLst>
          </p:cNvPr>
          <p:cNvSpPr txBox="1"/>
          <p:nvPr/>
        </p:nvSpPr>
        <p:spPr>
          <a:xfrm>
            <a:off x="10135106" y="467044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12</a:t>
            </a:r>
          </a:p>
        </p:txBody>
      </p:sp>
      <p:sp>
        <p:nvSpPr>
          <p:cNvPr id="98" name="Rectangle 97">
            <a:extLst>
              <a:ext uri="{FF2B5EF4-FFF2-40B4-BE49-F238E27FC236}">
                <a16:creationId xmlns:a16="http://schemas.microsoft.com/office/drawing/2014/main" id="{DB59BBA9-BCCD-4B95-8736-891E7499DC1E}"/>
              </a:ext>
            </a:extLst>
          </p:cNvPr>
          <p:cNvSpPr/>
          <p:nvPr/>
        </p:nvSpPr>
        <p:spPr>
          <a:xfrm>
            <a:off x="681768"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Picture 2" descr="Ensemble d'icônes de griffonnage, symboles d'entreprise de contour Vecteur gratuit">
            <a:extLst>
              <a:ext uri="{FF2B5EF4-FFF2-40B4-BE49-F238E27FC236}">
                <a16:creationId xmlns:a16="http://schemas.microsoft.com/office/drawing/2014/main" id="{BEAF2772-D142-4FF5-AC7D-0033B98D0E4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54" t="6655" r="82033" b="46675"/>
          <a:stretch/>
        </p:blipFill>
        <p:spPr bwMode="auto">
          <a:xfrm>
            <a:off x="1460356" y="1474589"/>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nsemble d'icônes de griffonnage, symboles d'entreprise de contour Vecteur gratuit">
            <a:extLst>
              <a:ext uri="{FF2B5EF4-FFF2-40B4-BE49-F238E27FC236}">
                <a16:creationId xmlns:a16="http://schemas.microsoft.com/office/drawing/2014/main" id="{AB26DCED-C71A-4E42-B59F-B322031BCFB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0828" r="68452" b="47404"/>
          <a:stretch/>
        </p:blipFill>
        <p:spPr bwMode="auto">
          <a:xfrm>
            <a:off x="3420582" y="136234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nsemble d'icônes de griffonnage, symboles d'entreprise de contour Vecteur gratuit">
            <a:extLst>
              <a:ext uri="{FF2B5EF4-FFF2-40B4-BE49-F238E27FC236}">
                <a16:creationId xmlns:a16="http://schemas.microsoft.com/office/drawing/2014/main" id="{21D3B8C9-FDBC-4545-BC69-23B2498C06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9875" r="17040" b="52264"/>
          <a:stretch/>
        </p:blipFill>
        <p:spPr bwMode="auto">
          <a:xfrm>
            <a:off x="5213046" y="1385692"/>
            <a:ext cx="620251" cy="6723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nsemble d'icônes de griffonnage, symboles d'entreprise de contour Vecteur gratuit">
            <a:extLst>
              <a:ext uri="{FF2B5EF4-FFF2-40B4-BE49-F238E27FC236}">
                <a16:creationId xmlns:a16="http://schemas.microsoft.com/office/drawing/2014/main" id="{DD19407F-B720-4BB8-BA3F-4F1E5760CB57}"/>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54813" t="48387" r="34467" b="9273"/>
          <a:stretch/>
        </p:blipFill>
        <p:spPr bwMode="auto">
          <a:xfrm>
            <a:off x="7068622" y="1444796"/>
            <a:ext cx="588826" cy="69100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Ensemble d'icônes de griffonnage, symboles d'entreprise de contour Vecteur gratuit">
            <a:extLst>
              <a:ext uri="{FF2B5EF4-FFF2-40B4-BE49-F238E27FC236}">
                <a16:creationId xmlns:a16="http://schemas.microsoft.com/office/drawing/2014/main" id="{025C0864-8EB6-4060-B8C6-2DDCDBDA627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2780" t="4504" r="33847" b="51614"/>
          <a:stretch/>
        </p:blipFill>
        <p:spPr bwMode="auto">
          <a:xfrm>
            <a:off x="1528698" y="4714819"/>
            <a:ext cx="485648" cy="47353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Ensemble d'icônes de griffonnage, symboles d'entreprise de contour Vecteur gratuit">
            <a:extLst>
              <a:ext uri="{FF2B5EF4-FFF2-40B4-BE49-F238E27FC236}">
                <a16:creationId xmlns:a16="http://schemas.microsoft.com/office/drawing/2014/main" id="{9A704696-D190-49C9-8199-393399BEFA2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5369" r="50461" b="47404"/>
          <a:stretch/>
        </p:blipFill>
        <p:spPr bwMode="auto">
          <a:xfrm>
            <a:off x="3332884" y="4581529"/>
            <a:ext cx="708674" cy="781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84665" t="48387" r="2150" b="11217"/>
          <a:stretch/>
        </p:blipFill>
        <p:spPr bwMode="auto">
          <a:xfrm>
            <a:off x="5226376" y="4663293"/>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Ensemble d'icônes de griffonnage, symboles d'entreprise de contour Vecteur gratuit">
            <a:extLst>
              <a:ext uri="{FF2B5EF4-FFF2-40B4-BE49-F238E27FC236}">
                <a16:creationId xmlns:a16="http://schemas.microsoft.com/office/drawing/2014/main" id="{5949D827-B1B8-40A9-8A60-7A9F62BE798B}"/>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85537" t="9868" r="2566" b="53159"/>
          <a:stretch/>
        </p:blipFill>
        <p:spPr bwMode="auto">
          <a:xfrm>
            <a:off x="7030769" y="4706384"/>
            <a:ext cx="613235" cy="56626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70705" t="43328" r="15336"/>
          <a:stretch/>
        </p:blipFill>
        <p:spPr bwMode="auto">
          <a:xfrm>
            <a:off x="8877010"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34649" t="52596" r="49122"/>
          <a:stretch/>
        </p:blipFill>
        <p:spPr bwMode="auto">
          <a:xfrm>
            <a:off x="10671399" y="4733880"/>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4288205"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742744"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728254"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2599389"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2612807"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4439764"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7958663"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6252167"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6295558"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46006"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8123731"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54539"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35" name="Image 34">
            <a:extLst>
              <a:ext uri="{FF2B5EF4-FFF2-40B4-BE49-F238E27FC236}">
                <a16:creationId xmlns:a16="http://schemas.microsoft.com/office/drawing/2014/main" id="{2F4B8882-25ED-236E-CCF8-E5D2AEDB0B2A}"/>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06561" y="725754"/>
            <a:ext cx="1917792" cy="573440"/>
          </a:xfrm>
          <a:prstGeom prst="rect">
            <a:avLst/>
          </a:prstGeom>
        </p:spPr>
      </p:pic>
      <p:pic>
        <p:nvPicPr>
          <p:cNvPr id="37" name="Image 36">
            <a:extLst>
              <a:ext uri="{FF2B5EF4-FFF2-40B4-BE49-F238E27FC236}">
                <a16:creationId xmlns:a16="http://schemas.microsoft.com/office/drawing/2014/main" id="{1D859EDB-DF4C-62F0-AAB9-526E53001D7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9836" y="700271"/>
            <a:ext cx="1804584" cy="600075"/>
          </a:xfrm>
          <a:prstGeom prst="rect">
            <a:avLst/>
          </a:prstGeom>
        </p:spPr>
      </p:pic>
      <p:pic>
        <p:nvPicPr>
          <p:cNvPr id="39" name="Image 38">
            <a:extLst>
              <a:ext uri="{FF2B5EF4-FFF2-40B4-BE49-F238E27FC236}">
                <a16:creationId xmlns:a16="http://schemas.microsoft.com/office/drawing/2014/main" id="{A0C0DB73-04F6-B775-7B8E-F9771756DC9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4253370" y="680069"/>
            <a:ext cx="1857357" cy="624248"/>
          </a:xfrm>
          <a:prstGeom prst="rect">
            <a:avLst/>
          </a:prstGeom>
        </p:spPr>
      </p:pic>
      <p:pic>
        <p:nvPicPr>
          <p:cNvPr id="41" name="Image 40">
            <a:extLst>
              <a:ext uri="{FF2B5EF4-FFF2-40B4-BE49-F238E27FC236}">
                <a16:creationId xmlns:a16="http://schemas.microsoft.com/office/drawing/2014/main" id="{A2878D27-E0E7-2840-3E32-E9D53E3B5D0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78240" y="725754"/>
            <a:ext cx="1734393" cy="571345"/>
          </a:xfrm>
          <a:prstGeom prst="rect">
            <a:avLst/>
          </a:prstGeom>
        </p:spPr>
      </p:pic>
      <p:pic>
        <p:nvPicPr>
          <p:cNvPr id="43" name="Image 42">
            <a:extLst>
              <a:ext uri="{FF2B5EF4-FFF2-40B4-BE49-F238E27FC236}">
                <a16:creationId xmlns:a16="http://schemas.microsoft.com/office/drawing/2014/main" id="{69948E37-096C-505B-C509-8B609F197B1E}"/>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004006" y="725754"/>
            <a:ext cx="1764065" cy="575286"/>
          </a:xfrm>
          <a:prstGeom prst="rect">
            <a:avLst/>
          </a:prstGeom>
        </p:spPr>
      </p:pic>
      <p:pic>
        <p:nvPicPr>
          <p:cNvPr id="45" name="Image 44">
            <a:extLst>
              <a:ext uri="{FF2B5EF4-FFF2-40B4-BE49-F238E27FC236}">
                <a16:creationId xmlns:a16="http://schemas.microsoft.com/office/drawing/2014/main" id="{FDBA5634-7717-CC5D-797D-335A288F9627}"/>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811381" y="775967"/>
            <a:ext cx="1871439" cy="514925"/>
          </a:xfrm>
          <a:prstGeom prst="rect">
            <a:avLst/>
          </a:prstGeom>
        </p:spPr>
      </p:pic>
      <p:pic>
        <p:nvPicPr>
          <p:cNvPr id="59" name="Image 58">
            <a:extLst>
              <a:ext uri="{FF2B5EF4-FFF2-40B4-BE49-F238E27FC236}">
                <a16:creationId xmlns:a16="http://schemas.microsoft.com/office/drawing/2014/main" id="{EF107A6E-37A8-ABFC-F4FA-0695FF9C4D1E}"/>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467951" y="5426010"/>
            <a:ext cx="1942654" cy="714375"/>
          </a:xfrm>
          <a:prstGeom prst="rect">
            <a:avLst/>
          </a:prstGeom>
        </p:spPr>
      </p:pic>
      <p:pic>
        <p:nvPicPr>
          <p:cNvPr id="61" name="Image 60">
            <a:extLst>
              <a:ext uri="{FF2B5EF4-FFF2-40B4-BE49-F238E27FC236}">
                <a16:creationId xmlns:a16="http://schemas.microsoft.com/office/drawing/2014/main" id="{2218B4C4-8EF6-88E4-FDDC-482E82B87392}"/>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2434203" y="5418900"/>
            <a:ext cx="1856304" cy="799294"/>
          </a:xfrm>
          <a:prstGeom prst="rect">
            <a:avLst/>
          </a:prstGeom>
        </p:spPr>
      </p:pic>
      <p:pic>
        <p:nvPicPr>
          <p:cNvPr id="97" name="Image 96">
            <a:extLst>
              <a:ext uri="{FF2B5EF4-FFF2-40B4-BE49-F238E27FC236}">
                <a16:creationId xmlns:a16="http://schemas.microsoft.com/office/drawing/2014/main" id="{9C7EAC1C-7D93-EDC5-B87E-3C7E5D2F452D}"/>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4189749" y="5415061"/>
            <a:ext cx="1939227" cy="733571"/>
          </a:xfrm>
          <a:prstGeom prst="rect">
            <a:avLst/>
          </a:prstGeom>
        </p:spPr>
      </p:pic>
      <p:pic>
        <p:nvPicPr>
          <p:cNvPr id="104" name="Image 103">
            <a:extLst>
              <a:ext uri="{FF2B5EF4-FFF2-40B4-BE49-F238E27FC236}">
                <a16:creationId xmlns:a16="http://schemas.microsoft.com/office/drawing/2014/main" id="{E216B8A9-49BC-E21A-EF47-F6EACF61BE9C}"/>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6036092" y="5411764"/>
            <a:ext cx="1912614" cy="790575"/>
          </a:xfrm>
          <a:prstGeom prst="rect">
            <a:avLst/>
          </a:prstGeom>
        </p:spPr>
      </p:pic>
      <p:pic>
        <p:nvPicPr>
          <p:cNvPr id="106" name="Image 105">
            <a:extLst>
              <a:ext uri="{FF2B5EF4-FFF2-40B4-BE49-F238E27FC236}">
                <a16:creationId xmlns:a16="http://schemas.microsoft.com/office/drawing/2014/main" id="{E5B5C2CF-4461-216D-3579-41D7904648DD}"/>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7909267" y="5420801"/>
            <a:ext cx="1968095" cy="827744"/>
          </a:xfrm>
          <a:prstGeom prst="rect">
            <a:avLst/>
          </a:prstGeom>
        </p:spPr>
      </p:pic>
      <p:pic>
        <p:nvPicPr>
          <p:cNvPr id="108" name="Image 107">
            <a:extLst>
              <a:ext uri="{FF2B5EF4-FFF2-40B4-BE49-F238E27FC236}">
                <a16:creationId xmlns:a16="http://schemas.microsoft.com/office/drawing/2014/main" id="{56E00DAB-E15B-7A7F-A076-8576183AD9CB}"/>
              </a:ext>
            </a:extLst>
          </p:cNvPr>
          <p:cNvPicPr>
            <a:picLocks noChangeAspect="1"/>
          </p:cNvPicPr>
          <p:nvPr/>
        </p:nvPicPr>
        <p:blipFill>
          <a:blip r:embed="rId25">
            <a:clrChange>
              <a:clrFrom>
                <a:srgbClr val="FFFFFF"/>
              </a:clrFrom>
              <a:clrTo>
                <a:srgbClr val="FFFFFF">
                  <a:alpha val="0"/>
                </a:srgbClr>
              </a:clrTo>
            </a:clrChange>
          </a:blip>
          <a:stretch>
            <a:fillRect/>
          </a:stretch>
        </p:blipFill>
        <p:spPr>
          <a:xfrm>
            <a:off x="9605787" y="5401777"/>
            <a:ext cx="2024429" cy="771525"/>
          </a:xfrm>
          <a:prstGeom prst="rect">
            <a:avLst/>
          </a:prstGeom>
        </p:spPr>
      </p:pic>
      <p:sp>
        <p:nvSpPr>
          <p:cNvPr id="13" name="Rectangle : coins arrondis 12">
            <a:hlinkClick r:id="rId26" action="ppaction://hlinksldjump"/>
            <a:extLst>
              <a:ext uri="{FF2B5EF4-FFF2-40B4-BE49-F238E27FC236}">
                <a16:creationId xmlns:a16="http://schemas.microsoft.com/office/drawing/2014/main" id="{C8D359EF-9202-4D52-93F0-68AC7DFA9CA8}"/>
              </a:ext>
            </a:extLst>
          </p:cNvPr>
          <p:cNvSpPr/>
          <p:nvPr/>
        </p:nvSpPr>
        <p:spPr>
          <a:xfrm>
            <a:off x="693920" y="573891"/>
            <a:ext cx="1645951" cy="2909203"/>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Rectangle : coins arrondis 122">
            <a:hlinkClick r:id="rId27" action="ppaction://hlinksldjump"/>
            <a:extLst>
              <a:ext uri="{FF2B5EF4-FFF2-40B4-BE49-F238E27FC236}">
                <a16:creationId xmlns:a16="http://schemas.microsoft.com/office/drawing/2014/main" id="{DC435111-59D7-46BF-B5B1-46C551AC9DAE}"/>
              </a:ext>
            </a:extLst>
          </p:cNvPr>
          <p:cNvSpPr/>
          <p:nvPr/>
        </p:nvSpPr>
        <p:spPr>
          <a:xfrm>
            <a:off x="2543798" y="677095"/>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Rectangle : coins arrondis 123">
            <a:hlinkClick r:id="rId28" action="ppaction://hlinksldjump"/>
            <a:extLst>
              <a:ext uri="{FF2B5EF4-FFF2-40B4-BE49-F238E27FC236}">
                <a16:creationId xmlns:a16="http://schemas.microsoft.com/office/drawing/2014/main" id="{AC3D31A7-6DFE-48FD-BA40-8038584F0455}"/>
              </a:ext>
            </a:extLst>
          </p:cNvPr>
          <p:cNvSpPr/>
          <p:nvPr/>
        </p:nvSpPr>
        <p:spPr>
          <a:xfrm>
            <a:off x="4429515" y="6519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Rectangle : coins arrondis 124">
            <a:hlinkClick r:id="rId29" action="ppaction://hlinksldjump"/>
            <a:extLst>
              <a:ext uri="{FF2B5EF4-FFF2-40B4-BE49-F238E27FC236}">
                <a16:creationId xmlns:a16="http://schemas.microsoft.com/office/drawing/2014/main" id="{CB06868C-1E5F-4083-9F59-76D9B065E3E4}"/>
              </a:ext>
            </a:extLst>
          </p:cNvPr>
          <p:cNvSpPr/>
          <p:nvPr/>
        </p:nvSpPr>
        <p:spPr>
          <a:xfrm>
            <a:off x="6221213" y="7537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Rectangle : coins arrondis 125">
            <a:hlinkClick r:id="rId30" action="ppaction://hlinksldjump"/>
            <a:extLst>
              <a:ext uri="{FF2B5EF4-FFF2-40B4-BE49-F238E27FC236}">
                <a16:creationId xmlns:a16="http://schemas.microsoft.com/office/drawing/2014/main" id="{B206E255-F52B-4C0A-97FD-8A3D13178AF7}"/>
              </a:ext>
            </a:extLst>
          </p:cNvPr>
          <p:cNvSpPr/>
          <p:nvPr/>
        </p:nvSpPr>
        <p:spPr>
          <a:xfrm>
            <a:off x="8033874" y="737576"/>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Rectangle : coins arrondis 126">
            <a:hlinkClick r:id="rId31" action="ppaction://hlinksldjump"/>
            <a:extLst>
              <a:ext uri="{FF2B5EF4-FFF2-40B4-BE49-F238E27FC236}">
                <a16:creationId xmlns:a16="http://schemas.microsoft.com/office/drawing/2014/main" id="{5D6F8A37-30D0-4D16-98C4-178170A2DE44}"/>
              </a:ext>
            </a:extLst>
          </p:cNvPr>
          <p:cNvSpPr/>
          <p:nvPr/>
        </p:nvSpPr>
        <p:spPr>
          <a:xfrm>
            <a:off x="9879082" y="757874"/>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Rectangle : coins arrondis 127">
            <a:hlinkClick r:id="rId32" action="ppaction://hlinksldjump"/>
            <a:extLst>
              <a:ext uri="{FF2B5EF4-FFF2-40B4-BE49-F238E27FC236}">
                <a16:creationId xmlns:a16="http://schemas.microsoft.com/office/drawing/2014/main" id="{9CFC4F73-AC66-4140-93FC-1F31D8902C25}"/>
              </a:ext>
            </a:extLst>
          </p:cNvPr>
          <p:cNvSpPr/>
          <p:nvPr/>
        </p:nvSpPr>
        <p:spPr>
          <a:xfrm>
            <a:off x="734164" y="3409514"/>
            <a:ext cx="1645951" cy="2577176"/>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Rectangle : coins arrondis 128">
            <a:hlinkClick r:id="rId33" action="ppaction://hlinksldjump"/>
            <a:extLst>
              <a:ext uri="{FF2B5EF4-FFF2-40B4-BE49-F238E27FC236}">
                <a16:creationId xmlns:a16="http://schemas.microsoft.com/office/drawing/2014/main" id="{BEC07B6F-DB4C-4011-9ADE-91E8893011B8}"/>
              </a:ext>
            </a:extLst>
          </p:cNvPr>
          <p:cNvSpPr/>
          <p:nvPr/>
        </p:nvSpPr>
        <p:spPr>
          <a:xfrm>
            <a:off x="2602927" y="3387003"/>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 coins arrondis 129">
            <a:hlinkClick r:id="rId34" action="ppaction://hlinksldjump"/>
            <a:extLst>
              <a:ext uri="{FF2B5EF4-FFF2-40B4-BE49-F238E27FC236}">
                <a16:creationId xmlns:a16="http://schemas.microsoft.com/office/drawing/2014/main" id="{989FAFA8-B591-4382-8167-9A0B5F546E83}"/>
              </a:ext>
            </a:extLst>
          </p:cNvPr>
          <p:cNvSpPr/>
          <p:nvPr/>
        </p:nvSpPr>
        <p:spPr>
          <a:xfrm>
            <a:off x="4415795" y="339921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 coins arrondis 130">
            <a:hlinkClick r:id="rId35" action="ppaction://hlinksldjump"/>
            <a:extLst>
              <a:ext uri="{FF2B5EF4-FFF2-40B4-BE49-F238E27FC236}">
                <a16:creationId xmlns:a16="http://schemas.microsoft.com/office/drawing/2014/main" id="{8D3D4D1E-1EAE-435B-AEEA-E62534B457A8}"/>
              </a:ext>
            </a:extLst>
          </p:cNvPr>
          <p:cNvSpPr/>
          <p:nvPr/>
        </p:nvSpPr>
        <p:spPr>
          <a:xfrm>
            <a:off x="6312712" y="3410994"/>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Rectangle : coins arrondis 131">
            <a:hlinkClick r:id="rId36" action="ppaction://hlinksldjump"/>
            <a:extLst>
              <a:ext uri="{FF2B5EF4-FFF2-40B4-BE49-F238E27FC236}">
                <a16:creationId xmlns:a16="http://schemas.microsoft.com/office/drawing/2014/main" id="{AF4E1EC6-F242-4192-AB03-0FD0980955F4}"/>
              </a:ext>
            </a:extLst>
          </p:cNvPr>
          <p:cNvSpPr/>
          <p:nvPr/>
        </p:nvSpPr>
        <p:spPr>
          <a:xfrm>
            <a:off x="8064517" y="3409423"/>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Rectangle : coins arrondis 132">
            <a:hlinkClick r:id="rId37" action="ppaction://hlinksldjump"/>
            <a:extLst>
              <a:ext uri="{FF2B5EF4-FFF2-40B4-BE49-F238E27FC236}">
                <a16:creationId xmlns:a16="http://schemas.microsoft.com/office/drawing/2014/main" id="{881E609B-5A6D-411A-9B63-16F8387E54AE}"/>
              </a:ext>
            </a:extLst>
          </p:cNvPr>
          <p:cNvSpPr/>
          <p:nvPr/>
        </p:nvSpPr>
        <p:spPr>
          <a:xfrm>
            <a:off x="9874304" y="344130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9" name="Image 138">
            <a:extLst>
              <a:ext uri="{FF2B5EF4-FFF2-40B4-BE49-F238E27FC236}">
                <a16:creationId xmlns:a16="http://schemas.microsoft.com/office/drawing/2014/main" id="{3DDB7851-428E-8AD5-6DCA-2CF14E5E10C4}"/>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97236"/>
            <a:ext cx="2218521" cy="1322321"/>
          </a:xfrm>
          <a:prstGeom prst="rect">
            <a:avLst/>
          </a:prstGeom>
        </p:spPr>
      </p:pic>
      <p:pic>
        <p:nvPicPr>
          <p:cNvPr id="6" name="Image 5">
            <a:extLst>
              <a:ext uri="{FF2B5EF4-FFF2-40B4-BE49-F238E27FC236}">
                <a16:creationId xmlns:a16="http://schemas.microsoft.com/office/drawing/2014/main" id="{9F1E2F41-ABC2-6D16-2919-2278B59FF1D7}"/>
              </a:ext>
            </a:extLst>
          </p:cNvPr>
          <p:cNvPicPr>
            <a:picLocks noChangeAspect="1"/>
          </p:cNvPicPr>
          <p:nvPr/>
        </p:nvPicPr>
        <p:blipFill>
          <a:blip r:embed="rId39">
            <a:duotone>
              <a:schemeClr val="bg2">
                <a:shade val="45000"/>
                <a:satMod val="135000"/>
              </a:schemeClr>
              <a:prstClr val="white"/>
            </a:duotone>
            <a:extLst>
              <a:ext uri="{BEBA8EAE-BF5A-486C-A8C5-ECC9F3942E4B}">
                <a14:imgProps xmlns:a14="http://schemas.microsoft.com/office/drawing/2010/main">
                  <a14:imgLayer r:embed="rId40">
                    <a14:imgEffect>
                      <a14:artisticBlur/>
                    </a14:imgEffect>
                    <a14:imgEffect>
                      <a14:saturation sat="0"/>
                    </a14:imgEffect>
                  </a14:imgLayer>
                </a14:imgProps>
              </a:ext>
            </a:extLst>
          </a:blip>
          <a:stretch>
            <a:fillRect/>
          </a:stretch>
        </p:blipFill>
        <p:spPr>
          <a:xfrm>
            <a:off x="654036" y="806171"/>
            <a:ext cx="10960263" cy="5283171"/>
          </a:xfrm>
          <a:prstGeom prst="rect">
            <a:avLst/>
          </a:prstGeom>
        </p:spPr>
      </p:pic>
      <p:sp>
        <p:nvSpPr>
          <p:cNvPr id="9" name="Rectangle 8">
            <a:extLst>
              <a:ext uri="{FF2B5EF4-FFF2-40B4-BE49-F238E27FC236}">
                <a16:creationId xmlns:a16="http://schemas.microsoft.com/office/drawing/2014/main" id="{F5EB91D4-A77F-4BE9-7C46-6221C143AA73}"/>
              </a:ext>
            </a:extLst>
          </p:cNvPr>
          <p:cNvSpPr/>
          <p:nvPr/>
        </p:nvSpPr>
        <p:spPr>
          <a:xfrm>
            <a:off x="561785" y="727917"/>
            <a:ext cx="11052514" cy="5382659"/>
          </a:xfrm>
          <a:prstGeom prst="rect">
            <a:avLst/>
          </a:prstGeom>
          <a:solidFill>
            <a:srgbClr val="FFFFFF">
              <a:alpha val="6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507F6134-42CD-90B1-DF41-602E5EB5DE3D}"/>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89881"/>
            <a:ext cx="2218521" cy="1322321"/>
          </a:xfrm>
          <a:prstGeom prst="rect">
            <a:avLst/>
          </a:prstGeom>
        </p:spPr>
      </p:pic>
      <p:pic>
        <p:nvPicPr>
          <p:cNvPr id="4" name="Image 3">
            <a:extLst>
              <a:ext uri="{FF2B5EF4-FFF2-40B4-BE49-F238E27FC236}">
                <a16:creationId xmlns:a16="http://schemas.microsoft.com/office/drawing/2014/main" id="{5B74DF37-64A2-352F-CEF8-B0C3D8535FE4}"/>
              </a:ext>
            </a:extLst>
          </p:cNvPr>
          <p:cNvPicPr>
            <a:picLocks noChangeAspect="1"/>
          </p:cNvPicPr>
          <p:nvPr/>
        </p:nvPicPr>
        <p:blipFill>
          <a:blip r:embed="rId41">
            <a:clrChange>
              <a:clrFrom>
                <a:srgbClr val="FFFFFF"/>
              </a:clrFrom>
              <a:clrTo>
                <a:srgbClr val="FFFFFF">
                  <a:alpha val="0"/>
                </a:srgbClr>
              </a:clrTo>
            </a:clrChange>
          </a:blip>
          <a:stretch>
            <a:fillRect/>
          </a:stretch>
        </p:blipFill>
        <p:spPr>
          <a:xfrm>
            <a:off x="554026" y="3446237"/>
            <a:ext cx="1768450" cy="2641192"/>
          </a:xfrm>
          <a:prstGeom prst="rect">
            <a:avLst/>
          </a:prstGeom>
        </p:spPr>
      </p:pic>
      <p:grpSp>
        <p:nvGrpSpPr>
          <p:cNvPr id="8" name="Groupe 7">
            <a:extLst>
              <a:ext uri="{FF2B5EF4-FFF2-40B4-BE49-F238E27FC236}">
                <a16:creationId xmlns:a16="http://schemas.microsoft.com/office/drawing/2014/main" id="{649B0200-667B-E2DA-60DC-13902356BB8C}"/>
              </a:ext>
            </a:extLst>
          </p:cNvPr>
          <p:cNvGrpSpPr/>
          <p:nvPr/>
        </p:nvGrpSpPr>
        <p:grpSpPr>
          <a:xfrm>
            <a:off x="10872144" y="158144"/>
            <a:ext cx="1100148" cy="1285089"/>
            <a:chOff x="-2188878" y="1439576"/>
            <a:chExt cx="1100148" cy="1285089"/>
          </a:xfrm>
        </p:grpSpPr>
        <p:pic>
          <p:nvPicPr>
            <p:cNvPr id="10" name="Picture 4" descr="Splash aquarelle avec illustration mixte blanc, rouge, orange sur blanc. Vecteur gratuit">
              <a:extLst>
                <a:ext uri="{FF2B5EF4-FFF2-40B4-BE49-F238E27FC236}">
                  <a16:creationId xmlns:a16="http://schemas.microsoft.com/office/drawing/2014/main" id="{DCA60B70-F4F3-5801-A7D6-7DB0A0A77140}"/>
                </a:ext>
              </a:extLst>
            </p:cNvPr>
            <p:cNvPicPr>
              <a:picLocks noChangeAspect="1" noChangeArrowheads="1"/>
            </p:cNvPicPr>
            <p:nvPr/>
          </p:nvPicPr>
          <p:blipFill rotWithShape="1">
            <a:blip r:embed="rId42">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E563D48B-DA9C-0445-CC23-65EE298F8F7D}"/>
                </a:ext>
              </a:extLst>
            </p:cNvPr>
            <p:cNvGrpSpPr/>
            <p:nvPr/>
          </p:nvGrpSpPr>
          <p:grpSpPr>
            <a:xfrm>
              <a:off x="-1980670" y="1805906"/>
              <a:ext cx="572484" cy="495254"/>
              <a:chOff x="11392866" y="540878"/>
              <a:chExt cx="572484" cy="495254"/>
            </a:xfrm>
          </p:grpSpPr>
          <p:pic>
            <p:nvPicPr>
              <p:cNvPr id="15" name="Image 14">
                <a:hlinkClick r:id="rId26" action="ppaction://hlinksldjump"/>
                <a:extLst>
                  <a:ext uri="{FF2B5EF4-FFF2-40B4-BE49-F238E27FC236}">
                    <a16:creationId xmlns:a16="http://schemas.microsoft.com/office/drawing/2014/main" id="{BF89D9F7-98D5-334F-C6A2-D3AE97D90F24}"/>
                  </a:ext>
                </a:extLst>
              </p:cNvPr>
              <p:cNvPicPr>
                <a:picLocks noChangeAspect="1"/>
              </p:cNvPicPr>
              <p:nvPr/>
            </p:nvPicPr>
            <p:blipFill>
              <a:blip r:embed="rId4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6" name="Image 15">
                <a:hlinkClick r:id="rId26" action="ppaction://hlinksldjump"/>
                <a:extLst>
                  <a:ext uri="{FF2B5EF4-FFF2-40B4-BE49-F238E27FC236}">
                    <a16:creationId xmlns:a16="http://schemas.microsoft.com/office/drawing/2014/main" id="{BF73A77F-067E-D78B-50FC-3213114A15F8}"/>
                  </a:ext>
                </a:extLst>
              </p:cNvPr>
              <p:cNvPicPr>
                <a:picLocks noChangeAspect="1"/>
              </p:cNvPicPr>
              <p:nvPr/>
            </p:nvPicPr>
            <p:blipFill>
              <a:blip r:embed="rId4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grpSp>
        <p:nvGrpSpPr>
          <p:cNvPr id="17" name="Groupe 16">
            <a:extLst>
              <a:ext uri="{FF2B5EF4-FFF2-40B4-BE49-F238E27FC236}">
                <a16:creationId xmlns:a16="http://schemas.microsoft.com/office/drawing/2014/main" id="{466BB2BA-E2AF-3087-5B7C-63CA193E8B82}"/>
              </a:ext>
            </a:extLst>
          </p:cNvPr>
          <p:cNvGrpSpPr/>
          <p:nvPr/>
        </p:nvGrpSpPr>
        <p:grpSpPr>
          <a:xfrm>
            <a:off x="167247" y="5681872"/>
            <a:ext cx="1235597" cy="1050101"/>
            <a:chOff x="10686437" y="224082"/>
            <a:chExt cx="1235597" cy="1050101"/>
          </a:xfrm>
        </p:grpSpPr>
        <p:sp>
          <p:nvSpPr>
            <p:cNvPr id="18" name="Phylactère : pensées 17">
              <a:extLst>
                <a:ext uri="{FF2B5EF4-FFF2-40B4-BE49-F238E27FC236}">
                  <a16:creationId xmlns:a16="http://schemas.microsoft.com/office/drawing/2014/main" id="{F2D8B249-514F-952A-A049-9A249C0A3C7A}"/>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C4D0880D-669C-F134-E757-3B401FAD14F4}"/>
                </a:ext>
              </a:extLst>
            </p:cNvPr>
            <p:cNvPicPr>
              <a:picLocks noChangeAspect="1"/>
            </p:cNvPicPr>
            <p:nvPr/>
          </p:nvPicPr>
          <p:blipFill>
            <a:blip r:embed="rId4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425080257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a:extLst>
              <a:ext uri="{FF2B5EF4-FFF2-40B4-BE49-F238E27FC236}">
                <a16:creationId xmlns:a16="http://schemas.microsoft.com/office/drawing/2014/main" id="{7B153EC4-191C-4035-B841-18DAE7021FA4}"/>
              </a:ext>
            </a:extLst>
          </p:cNvPr>
          <p:cNvSpPr>
            <a:spLocks noGrp="1"/>
          </p:cNvSpPr>
          <p:nvPr>
            <p:ph idx="17"/>
          </p:nvPr>
        </p:nvSpPr>
        <p:spPr>
          <a:xfrm>
            <a:off x="550913" y="1558947"/>
            <a:ext cx="11214384" cy="4689722"/>
          </a:xfrm>
        </p:spPr>
        <p:txBody>
          <a:bodyPr/>
          <a:lstStyle/>
          <a:p>
            <a:r>
              <a:rPr lang="fr-FR" dirty="0"/>
              <a:t>Vous avez noué un partenariat avec une association et vous souhaitez communiquer sur nos offres ? Vous êtes sollicité par une école pour être présent lors d’une manifestation ? Un de vos partenaires souhaite disposer de lots pour une tombola ? </a:t>
            </a:r>
          </a:p>
          <a:p>
            <a:r>
              <a:rPr lang="fr-FR" b="1" dirty="0">
                <a:solidFill>
                  <a:schemeClr val="accent4">
                    <a:lumMod val="75000"/>
                  </a:schemeClr>
                </a:solidFill>
              </a:rPr>
              <a:t>Les « cartes cadeaux » sont à votre disposition pour faire vivre nos offres et dynamiser vos partenariats ! Il en existe 6 différents. Derrière chaque « emballage » se cache une offre commerciale : </a:t>
            </a:r>
          </a:p>
          <a:p>
            <a:endParaRPr lang="fr-FR" dirty="0"/>
          </a:p>
          <a:p>
            <a:endParaRPr lang="fr-FR" dirty="0"/>
          </a:p>
          <a:p>
            <a:endParaRPr lang="fr-FR" dirty="0"/>
          </a:p>
          <a:p>
            <a:endParaRPr lang="fr-FR" dirty="0"/>
          </a:p>
          <a:p>
            <a:endParaRPr lang="fr-FR" dirty="0"/>
          </a:p>
          <a:p>
            <a:endParaRPr lang="fr-FR" dirty="0"/>
          </a:p>
          <a:p>
            <a:pPr marL="0" indent="0">
              <a:buNone/>
            </a:pPr>
            <a:endParaRPr lang="fr-FR" sz="1800" dirty="0"/>
          </a:p>
          <a:p>
            <a:pPr marL="468000" lvl="1" indent="0">
              <a:buNone/>
            </a:pPr>
            <a:r>
              <a:rPr lang="fr-FR" dirty="0"/>
              <a:t>      Mise en avant de nos offres jeunes, en fonction de l’âge des prospects                                           offres de partenariats</a:t>
            </a:r>
          </a:p>
          <a:p>
            <a:pPr marL="468000" lvl="1" indent="0">
              <a:buNone/>
            </a:pPr>
            <a:endParaRPr lang="fr-FR" dirty="0"/>
          </a:p>
          <a:p>
            <a:pPr marL="468000" lvl="1" indent="0">
              <a:buNone/>
            </a:pPr>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93669" y="464147"/>
            <a:ext cx="10082394" cy="720000"/>
          </a:xfrm>
        </p:spPr>
        <p:txBody>
          <a:bodyPr>
            <a:normAutofit/>
          </a:bodyPr>
          <a:lstStyle/>
          <a:p>
            <a:r>
              <a:rPr lang="fr-FR" dirty="0"/>
              <a:t>Des cartes cadeaux à votre disposition pour dynamiser vos partenariats</a:t>
            </a:r>
          </a:p>
        </p:txBody>
      </p:sp>
      <p:pic>
        <p:nvPicPr>
          <p:cNvPr id="101" name="Image 100">
            <a:extLst>
              <a:ext uri="{FF2B5EF4-FFF2-40B4-BE49-F238E27FC236}">
                <a16:creationId xmlns:a16="http://schemas.microsoft.com/office/drawing/2014/main" id="{9FA19BFF-3B1B-417F-9C14-DF4F5CA5BEF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5325" y="620660"/>
            <a:ext cx="885535" cy="481117"/>
          </a:xfrm>
          <a:prstGeom prst="rect">
            <a:avLst/>
          </a:prstGeom>
        </p:spPr>
      </p:pic>
      <p:grpSp>
        <p:nvGrpSpPr>
          <p:cNvPr id="109" name="Groupe 108">
            <a:extLst>
              <a:ext uri="{FF2B5EF4-FFF2-40B4-BE49-F238E27FC236}">
                <a16:creationId xmlns:a16="http://schemas.microsoft.com/office/drawing/2014/main" id="{FA401416-39CB-433D-8FDC-8E544450E415}"/>
              </a:ext>
            </a:extLst>
          </p:cNvPr>
          <p:cNvGrpSpPr/>
          <p:nvPr/>
        </p:nvGrpSpPr>
        <p:grpSpPr>
          <a:xfrm>
            <a:off x="10872144" y="158144"/>
            <a:ext cx="1100148" cy="1285089"/>
            <a:chOff x="-2188878" y="1439576"/>
            <a:chExt cx="1100148" cy="1285089"/>
          </a:xfrm>
        </p:grpSpPr>
        <p:pic>
          <p:nvPicPr>
            <p:cNvPr id="110" name="Picture 4" descr="Splash aquarelle avec illustration mixte blanc, rouge, orange sur blanc. Vecteur gratuit">
              <a:extLst>
                <a:ext uri="{FF2B5EF4-FFF2-40B4-BE49-F238E27FC236}">
                  <a16:creationId xmlns:a16="http://schemas.microsoft.com/office/drawing/2014/main" id="{9A9A6BF2-633A-4225-809D-C7588C22D1C4}"/>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1" name="Groupe 110">
              <a:extLst>
                <a:ext uri="{FF2B5EF4-FFF2-40B4-BE49-F238E27FC236}">
                  <a16:creationId xmlns:a16="http://schemas.microsoft.com/office/drawing/2014/main" id="{26682EA4-87C1-476A-8791-7F8CCE574C61}"/>
                </a:ext>
              </a:extLst>
            </p:cNvPr>
            <p:cNvGrpSpPr/>
            <p:nvPr/>
          </p:nvGrpSpPr>
          <p:grpSpPr>
            <a:xfrm>
              <a:off x="-1980670" y="1805906"/>
              <a:ext cx="572484" cy="495254"/>
              <a:chOff x="11392866" y="540878"/>
              <a:chExt cx="572484" cy="495254"/>
            </a:xfrm>
          </p:grpSpPr>
          <p:pic>
            <p:nvPicPr>
              <p:cNvPr id="112" name="Image 111">
                <a:hlinkClick r:id="rId4" action="ppaction://hlinksldjump"/>
                <a:extLst>
                  <a:ext uri="{FF2B5EF4-FFF2-40B4-BE49-F238E27FC236}">
                    <a16:creationId xmlns:a16="http://schemas.microsoft.com/office/drawing/2014/main" id="{A402CE34-68B8-49A8-BE97-948181F02886}"/>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13" name="Image 112">
                <a:hlinkClick r:id="rId4" action="ppaction://hlinksldjump"/>
                <a:extLst>
                  <a:ext uri="{FF2B5EF4-FFF2-40B4-BE49-F238E27FC236}">
                    <a16:creationId xmlns:a16="http://schemas.microsoft.com/office/drawing/2014/main" id="{6C37AC6C-A9E0-4096-89E6-21E61BD12480}"/>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114" name="Rectangle : coins arrondis 113">
            <a:hlinkClick r:id="rId7" action="ppaction://hlinksldjump"/>
            <a:extLst>
              <a:ext uri="{FF2B5EF4-FFF2-40B4-BE49-F238E27FC236}">
                <a16:creationId xmlns:a16="http://schemas.microsoft.com/office/drawing/2014/main" id="{BF246F37-EE05-44D8-BEE8-88E348201308}"/>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FFC9394C-3118-4EED-8A1A-FDAA743D11FF}"/>
              </a:ext>
            </a:extLst>
          </p:cNvPr>
          <p:cNvSpPr>
            <a:spLocks noGrp="1"/>
          </p:cNvSpPr>
          <p:nvPr>
            <p:ph type="body" sz="quarter" idx="14"/>
          </p:nvPr>
        </p:nvSpPr>
        <p:spPr/>
        <p:txBody>
          <a:bodyPr/>
          <a:lstStyle/>
          <a:p>
            <a:endParaRPr lang="fr-FR"/>
          </a:p>
        </p:txBody>
      </p:sp>
      <p:sp>
        <p:nvSpPr>
          <p:cNvPr id="2" name="Espace réservé du texte 1">
            <a:extLst>
              <a:ext uri="{FF2B5EF4-FFF2-40B4-BE49-F238E27FC236}">
                <a16:creationId xmlns:a16="http://schemas.microsoft.com/office/drawing/2014/main" id="{93AB942B-FAF3-D932-80D4-7E76F8127C68}"/>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graphicFrame>
        <p:nvGraphicFramePr>
          <p:cNvPr id="28" name="Tableau 28">
            <a:extLst>
              <a:ext uri="{FF2B5EF4-FFF2-40B4-BE49-F238E27FC236}">
                <a16:creationId xmlns:a16="http://schemas.microsoft.com/office/drawing/2014/main" id="{99D9CA1D-CBB9-6DE9-7E15-862FF10EC882}"/>
              </a:ext>
            </a:extLst>
          </p:cNvPr>
          <p:cNvGraphicFramePr>
            <a:graphicFrameLocks noGrp="1"/>
          </p:cNvGraphicFramePr>
          <p:nvPr>
            <p:extLst>
              <p:ext uri="{D42A27DB-BD31-4B8C-83A1-F6EECF244321}">
                <p14:modId xmlns:p14="http://schemas.microsoft.com/office/powerpoint/2010/main" val="1250183400"/>
              </p:ext>
            </p:extLst>
          </p:nvPr>
        </p:nvGraphicFramePr>
        <p:xfrm>
          <a:off x="716169" y="3304127"/>
          <a:ext cx="10985430" cy="1676400"/>
        </p:xfrm>
        <a:graphic>
          <a:graphicData uri="http://schemas.openxmlformats.org/drawingml/2006/table">
            <a:tbl>
              <a:tblPr>
                <a:tableStyleId>{5C22544A-7EE6-4342-B048-85BDC9FD1C3A}</a:tableStyleId>
              </a:tblPr>
              <a:tblGrid>
                <a:gridCol w="1830905">
                  <a:extLst>
                    <a:ext uri="{9D8B030D-6E8A-4147-A177-3AD203B41FA5}">
                      <a16:colId xmlns:a16="http://schemas.microsoft.com/office/drawing/2014/main" val="2574437403"/>
                    </a:ext>
                  </a:extLst>
                </a:gridCol>
                <a:gridCol w="1830905">
                  <a:extLst>
                    <a:ext uri="{9D8B030D-6E8A-4147-A177-3AD203B41FA5}">
                      <a16:colId xmlns:a16="http://schemas.microsoft.com/office/drawing/2014/main" val="1028591988"/>
                    </a:ext>
                  </a:extLst>
                </a:gridCol>
                <a:gridCol w="1830905">
                  <a:extLst>
                    <a:ext uri="{9D8B030D-6E8A-4147-A177-3AD203B41FA5}">
                      <a16:colId xmlns:a16="http://schemas.microsoft.com/office/drawing/2014/main" val="643733523"/>
                    </a:ext>
                  </a:extLst>
                </a:gridCol>
                <a:gridCol w="1830905">
                  <a:extLst>
                    <a:ext uri="{9D8B030D-6E8A-4147-A177-3AD203B41FA5}">
                      <a16:colId xmlns:a16="http://schemas.microsoft.com/office/drawing/2014/main" val="2049731507"/>
                    </a:ext>
                  </a:extLst>
                </a:gridCol>
                <a:gridCol w="1830905">
                  <a:extLst>
                    <a:ext uri="{9D8B030D-6E8A-4147-A177-3AD203B41FA5}">
                      <a16:colId xmlns:a16="http://schemas.microsoft.com/office/drawing/2014/main" val="1444953120"/>
                    </a:ext>
                  </a:extLst>
                </a:gridCol>
                <a:gridCol w="1830905">
                  <a:extLst>
                    <a:ext uri="{9D8B030D-6E8A-4147-A177-3AD203B41FA5}">
                      <a16:colId xmlns:a16="http://schemas.microsoft.com/office/drawing/2014/main" val="783266730"/>
                    </a:ext>
                  </a:extLst>
                </a:gridCol>
              </a:tblGrid>
              <a:tr h="485157">
                <a:tc>
                  <a:txBody>
                    <a:bodyPr/>
                    <a:lstStyle/>
                    <a:p>
                      <a:pPr algn="ctr"/>
                      <a:r>
                        <a:rPr lang="fr-FR" sz="1400" b="1" dirty="0">
                          <a:solidFill>
                            <a:schemeClr val="bg1"/>
                          </a:solidFill>
                        </a:rPr>
                        <a:t>0 / 11 ans </a:t>
                      </a:r>
                    </a:p>
                  </a:txBody>
                  <a:tcPr anchor="ctr">
                    <a:solidFill>
                      <a:srgbClr val="EB6B26"/>
                    </a:solidFill>
                  </a:tcPr>
                </a:tc>
                <a:tc>
                  <a:txBody>
                    <a:bodyPr/>
                    <a:lstStyle/>
                    <a:p>
                      <a:pPr algn="ctr"/>
                      <a:r>
                        <a:rPr lang="fr-FR" sz="1400" b="1" dirty="0">
                          <a:solidFill>
                            <a:schemeClr val="bg1"/>
                          </a:solidFill>
                        </a:rPr>
                        <a:t>12 / 17 ans </a:t>
                      </a:r>
                    </a:p>
                  </a:txBody>
                  <a:tcPr anchor="ctr">
                    <a:solidFill>
                      <a:srgbClr val="3870AB"/>
                    </a:solidFill>
                  </a:tcPr>
                </a:tc>
                <a:tc>
                  <a:txBody>
                    <a:bodyPr/>
                    <a:lstStyle/>
                    <a:p>
                      <a:pPr algn="ctr"/>
                      <a:r>
                        <a:rPr lang="fr-FR" sz="1400" b="1" dirty="0">
                          <a:solidFill>
                            <a:schemeClr val="bg1"/>
                          </a:solidFill>
                        </a:rPr>
                        <a:t>Candidat au bac 2024</a:t>
                      </a:r>
                    </a:p>
                  </a:txBody>
                  <a:tcPr anchor="ctr">
                    <a:solidFill>
                      <a:srgbClr val="3C4C60"/>
                    </a:solidFill>
                  </a:tcPr>
                </a:tc>
                <a:tc>
                  <a:txBody>
                    <a:bodyPr/>
                    <a:lstStyle/>
                    <a:p>
                      <a:pPr algn="ctr"/>
                      <a:r>
                        <a:rPr lang="fr-FR" sz="1400" b="1" dirty="0">
                          <a:solidFill>
                            <a:schemeClr val="bg1"/>
                          </a:solidFill>
                        </a:rPr>
                        <a:t>18 / 28 ans </a:t>
                      </a:r>
                    </a:p>
                  </a:txBody>
                  <a:tcPr anchor="ctr">
                    <a:solidFill>
                      <a:srgbClr val="744E84"/>
                    </a:solidFill>
                  </a:tcPr>
                </a:tc>
                <a:tc>
                  <a:txBody>
                    <a:bodyPr/>
                    <a:lstStyle/>
                    <a:p>
                      <a:pPr algn="ctr"/>
                      <a:r>
                        <a:rPr lang="fr-FR" sz="1400" b="1" dirty="0">
                          <a:solidFill>
                            <a:schemeClr val="bg1"/>
                          </a:solidFill>
                        </a:rPr>
                        <a:t>Visa 1</a:t>
                      </a:r>
                      <a:r>
                        <a:rPr lang="fr-FR" sz="1400" b="1" baseline="30000" dirty="0">
                          <a:solidFill>
                            <a:schemeClr val="bg1"/>
                          </a:solidFill>
                        </a:rPr>
                        <a:t>er</a:t>
                      </a:r>
                      <a:r>
                        <a:rPr lang="fr-FR" sz="1400" b="1" dirty="0">
                          <a:solidFill>
                            <a:schemeClr val="bg1"/>
                          </a:solidFill>
                        </a:rPr>
                        <a:t> à 1 € / mois</a:t>
                      </a:r>
                    </a:p>
                  </a:txBody>
                  <a:tcPr anchor="ctr">
                    <a:solidFill>
                      <a:srgbClr val="A95A29"/>
                    </a:solidFill>
                  </a:tcPr>
                </a:tc>
                <a:tc>
                  <a:txBody>
                    <a:bodyPr/>
                    <a:lstStyle/>
                    <a:p>
                      <a:pPr algn="ctr"/>
                      <a:r>
                        <a:rPr lang="fr-FR" sz="1400" b="1" dirty="0">
                          <a:solidFill>
                            <a:schemeClr val="bg1"/>
                          </a:solidFill>
                        </a:rPr>
                        <a:t>Prime de bienvenue 80 €</a:t>
                      </a:r>
                    </a:p>
                  </a:txBody>
                  <a:tcPr anchor="ctr">
                    <a:solidFill>
                      <a:srgbClr val="DD222C"/>
                    </a:solidFill>
                  </a:tcPr>
                </a:tc>
                <a:extLst>
                  <a:ext uri="{0D108BD9-81ED-4DB2-BD59-A6C34878D82A}">
                    <a16:rowId xmlns:a16="http://schemas.microsoft.com/office/drawing/2014/main" val="1152158441"/>
                  </a:ext>
                </a:extLst>
              </a:tr>
              <a:tr h="1084468">
                <a:tc>
                  <a:txBody>
                    <a:bodyPr/>
                    <a:lstStyle/>
                    <a:p>
                      <a:pPr algn="ctr"/>
                      <a:endParaRPr lang="fr-FR" sz="1400" dirty="0">
                        <a:solidFill>
                          <a:schemeClr val="tx1">
                            <a:lumMod val="85000"/>
                            <a:lumOff val="15000"/>
                          </a:schemeClr>
                        </a:solidFill>
                      </a:endParaRPr>
                    </a:p>
                  </a:txBody>
                  <a:tcPr anchor="ctr">
                    <a:solidFill>
                      <a:schemeClr val="bg1">
                        <a:lumMod val="95000"/>
                      </a:schemeClr>
                    </a:solidFill>
                  </a:tcPr>
                </a:tc>
                <a:tc>
                  <a:txBody>
                    <a:bodyPr/>
                    <a:lstStyle/>
                    <a:p>
                      <a:pPr algn="ctr"/>
                      <a:endParaRPr lang="fr-FR" sz="1400" dirty="0">
                        <a:solidFill>
                          <a:schemeClr val="tx1">
                            <a:lumMod val="85000"/>
                            <a:lumOff val="15000"/>
                          </a:schemeClr>
                        </a:solidFill>
                      </a:endParaRPr>
                    </a:p>
                  </a:txBody>
                  <a:tcPr anchor="ctr">
                    <a:solidFill>
                      <a:schemeClr val="bg1">
                        <a:lumMod val="95000"/>
                      </a:schemeClr>
                    </a:solidFill>
                  </a:tcPr>
                </a:tc>
                <a:tc>
                  <a:txBody>
                    <a:bodyPr/>
                    <a:lstStyle/>
                    <a:p>
                      <a:pPr algn="ctr"/>
                      <a:endParaRPr lang="fr-FR" sz="1400" dirty="0">
                        <a:solidFill>
                          <a:schemeClr val="tx1">
                            <a:lumMod val="85000"/>
                            <a:lumOff val="15000"/>
                          </a:schemeClr>
                        </a:solidFill>
                      </a:endParaRPr>
                    </a:p>
                    <a:p>
                      <a:pPr algn="ctr"/>
                      <a:endParaRPr lang="fr-FR" sz="1400" dirty="0">
                        <a:solidFill>
                          <a:schemeClr val="tx1">
                            <a:lumMod val="85000"/>
                            <a:lumOff val="15000"/>
                          </a:schemeClr>
                        </a:solidFill>
                      </a:endParaRPr>
                    </a:p>
                    <a:p>
                      <a:pPr algn="ctr"/>
                      <a:endParaRPr lang="fr-FR" sz="1400" dirty="0">
                        <a:solidFill>
                          <a:schemeClr val="tx1">
                            <a:lumMod val="85000"/>
                            <a:lumOff val="15000"/>
                          </a:schemeClr>
                        </a:solidFill>
                      </a:endParaRPr>
                    </a:p>
                    <a:p>
                      <a:pPr algn="ctr"/>
                      <a:endParaRPr lang="fr-FR" sz="1400" dirty="0">
                        <a:solidFill>
                          <a:schemeClr val="tx1">
                            <a:lumMod val="85000"/>
                            <a:lumOff val="15000"/>
                          </a:schemeClr>
                        </a:solidFill>
                      </a:endParaRPr>
                    </a:p>
                    <a:p>
                      <a:pPr algn="ctr"/>
                      <a:endParaRPr lang="fr-FR" sz="1400" dirty="0">
                        <a:solidFill>
                          <a:schemeClr val="tx1">
                            <a:lumMod val="85000"/>
                            <a:lumOff val="15000"/>
                          </a:schemeClr>
                        </a:solidFill>
                      </a:endParaRPr>
                    </a:p>
                  </a:txBody>
                  <a:tcPr anchor="ctr">
                    <a:solidFill>
                      <a:schemeClr val="bg1">
                        <a:lumMod val="95000"/>
                      </a:schemeClr>
                    </a:solidFill>
                  </a:tcPr>
                </a:tc>
                <a:tc>
                  <a:txBody>
                    <a:bodyPr/>
                    <a:lstStyle/>
                    <a:p>
                      <a:pPr algn="ctr"/>
                      <a:endParaRPr lang="fr-FR" sz="1400" dirty="0">
                        <a:solidFill>
                          <a:schemeClr val="tx1">
                            <a:lumMod val="85000"/>
                            <a:lumOff val="15000"/>
                          </a:schemeClr>
                        </a:solidFill>
                      </a:endParaRPr>
                    </a:p>
                  </a:txBody>
                  <a:tcPr anchor="ctr">
                    <a:solidFill>
                      <a:schemeClr val="bg1">
                        <a:lumMod val="95000"/>
                      </a:schemeClr>
                    </a:solidFill>
                  </a:tcPr>
                </a:tc>
                <a:tc>
                  <a:txBody>
                    <a:bodyPr/>
                    <a:lstStyle/>
                    <a:p>
                      <a:pPr algn="ctr"/>
                      <a:endParaRPr lang="fr-FR" sz="1400" dirty="0">
                        <a:solidFill>
                          <a:schemeClr val="tx1">
                            <a:lumMod val="85000"/>
                            <a:lumOff val="15000"/>
                          </a:schemeClr>
                        </a:solidFill>
                      </a:endParaRPr>
                    </a:p>
                  </a:txBody>
                  <a:tcPr anchor="ctr">
                    <a:solidFill>
                      <a:schemeClr val="bg1">
                        <a:lumMod val="95000"/>
                      </a:schemeClr>
                    </a:solidFill>
                  </a:tcPr>
                </a:tc>
                <a:tc>
                  <a:txBody>
                    <a:bodyPr/>
                    <a:lstStyle/>
                    <a:p>
                      <a:pPr algn="ctr"/>
                      <a:endParaRPr lang="fr-FR" sz="1400" dirty="0">
                        <a:solidFill>
                          <a:schemeClr val="tx1">
                            <a:lumMod val="85000"/>
                            <a:lumOff val="15000"/>
                          </a:schemeClr>
                        </a:solidFill>
                      </a:endParaRPr>
                    </a:p>
                  </a:txBody>
                  <a:tcPr anchor="ctr">
                    <a:solidFill>
                      <a:schemeClr val="bg1">
                        <a:lumMod val="95000"/>
                      </a:schemeClr>
                    </a:solidFill>
                  </a:tcPr>
                </a:tc>
                <a:extLst>
                  <a:ext uri="{0D108BD9-81ED-4DB2-BD59-A6C34878D82A}">
                    <a16:rowId xmlns:a16="http://schemas.microsoft.com/office/drawing/2014/main" val="3950651262"/>
                  </a:ext>
                </a:extLst>
              </a:tr>
            </a:tbl>
          </a:graphicData>
        </a:graphic>
      </p:graphicFrame>
      <p:grpSp>
        <p:nvGrpSpPr>
          <p:cNvPr id="96" name="Groupe 95">
            <a:extLst>
              <a:ext uri="{FF2B5EF4-FFF2-40B4-BE49-F238E27FC236}">
                <a16:creationId xmlns:a16="http://schemas.microsoft.com/office/drawing/2014/main" id="{3A99AC4A-1CBF-53C3-A7C9-AC31D30C19EB}"/>
              </a:ext>
            </a:extLst>
          </p:cNvPr>
          <p:cNvGrpSpPr/>
          <p:nvPr/>
        </p:nvGrpSpPr>
        <p:grpSpPr>
          <a:xfrm>
            <a:off x="6298624" y="3924665"/>
            <a:ext cx="1640592" cy="794035"/>
            <a:chOff x="9152376" y="3785284"/>
            <a:chExt cx="2480290" cy="1200443"/>
          </a:xfrm>
        </p:grpSpPr>
        <p:pic>
          <p:nvPicPr>
            <p:cNvPr id="12" name="Image 11">
              <a:extLst>
                <a:ext uri="{FF2B5EF4-FFF2-40B4-BE49-F238E27FC236}">
                  <a16:creationId xmlns:a16="http://schemas.microsoft.com/office/drawing/2014/main" id="{04EEA110-9521-AC8E-165E-09795F9FFD33}"/>
                </a:ext>
              </a:extLst>
            </p:cNvPr>
            <p:cNvPicPr>
              <a:picLocks noChangeAspect="1"/>
            </p:cNvPicPr>
            <p:nvPr/>
          </p:nvPicPr>
          <p:blipFill>
            <a:blip r:embed="rId8"/>
            <a:stretch>
              <a:fillRect/>
            </a:stretch>
          </p:blipFill>
          <p:spPr>
            <a:xfrm>
              <a:off x="9152376" y="3785284"/>
              <a:ext cx="2402951" cy="1200443"/>
            </a:xfrm>
            <a:prstGeom prst="rect">
              <a:avLst/>
            </a:prstGeom>
            <a:effectLst>
              <a:outerShdw blurRad="50800" dist="38100" dir="8100000" algn="tr" rotWithShape="0">
                <a:prstClr val="black">
                  <a:alpha val="40000"/>
                </a:prstClr>
              </a:outerShdw>
            </a:effectLst>
          </p:spPr>
        </p:pic>
        <p:pic>
          <p:nvPicPr>
            <p:cNvPr id="21" name="Image 20">
              <a:extLst>
                <a:ext uri="{FF2B5EF4-FFF2-40B4-BE49-F238E27FC236}">
                  <a16:creationId xmlns:a16="http://schemas.microsoft.com/office/drawing/2014/main" id="{8468693E-1ACF-A37C-3D21-FE8B1D72A533}"/>
                </a:ext>
              </a:extLst>
            </p:cNvPr>
            <p:cNvPicPr>
              <a:picLocks noChangeAspect="1"/>
            </p:cNvPicPr>
            <p:nvPr/>
          </p:nvPicPr>
          <p:blipFill>
            <a:blip r:embed="rId9"/>
            <a:stretch>
              <a:fillRect/>
            </a:stretch>
          </p:blipFill>
          <p:spPr>
            <a:xfrm rot="730086">
              <a:off x="10709704" y="3911228"/>
              <a:ext cx="922962" cy="932576"/>
            </a:xfrm>
            <a:prstGeom prst="rect">
              <a:avLst/>
            </a:prstGeom>
            <a:effectLst>
              <a:outerShdw blurRad="50800" dist="38100" dir="8100000" algn="tr" rotWithShape="0">
                <a:prstClr val="black">
                  <a:alpha val="40000"/>
                </a:prstClr>
              </a:outerShdw>
            </a:effectLst>
          </p:spPr>
        </p:pic>
      </p:grpSp>
      <p:grpSp>
        <p:nvGrpSpPr>
          <p:cNvPr id="29" name="Groupe 28">
            <a:extLst>
              <a:ext uri="{FF2B5EF4-FFF2-40B4-BE49-F238E27FC236}">
                <a16:creationId xmlns:a16="http://schemas.microsoft.com/office/drawing/2014/main" id="{A021808B-B017-CF7B-D227-287219746327}"/>
              </a:ext>
            </a:extLst>
          </p:cNvPr>
          <p:cNvGrpSpPr/>
          <p:nvPr/>
        </p:nvGrpSpPr>
        <p:grpSpPr>
          <a:xfrm>
            <a:off x="830118" y="3929230"/>
            <a:ext cx="1551948" cy="775309"/>
            <a:chOff x="875027" y="3758467"/>
            <a:chExt cx="2346274" cy="1172132"/>
          </a:xfrm>
        </p:grpSpPr>
        <p:pic>
          <p:nvPicPr>
            <p:cNvPr id="6" name="Image 5">
              <a:extLst>
                <a:ext uri="{FF2B5EF4-FFF2-40B4-BE49-F238E27FC236}">
                  <a16:creationId xmlns:a16="http://schemas.microsoft.com/office/drawing/2014/main" id="{5CFBCDD1-A737-E8DD-C986-40B964473368}"/>
                </a:ext>
              </a:extLst>
            </p:cNvPr>
            <p:cNvPicPr>
              <a:picLocks noChangeAspect="1"/>
            </p:cNvPicPr>
            <p:nvPr/>
          </p:nvPicPr>
          <p:blipFill>
            <a:blip r:embed="rId10"/>
            <a:stretch>
              <a:fillRect/>
            </a:stretch>
          </p:blipFill>
          <p:spPr>
            <a:xfrm>
              <a:off x="875027" y="3758467"/>
              <a:ext cx="2346274" cy="1172132"/>
            </a:xfrm>
            <a:prstGeom prst="rect">
              <a:avLst/>
            </a:prstGeom>
            <a:effectLst>
              <a:outerShdw blurRad="50800" dist="38100" dir="8100000" algn="tr" rotWithShape="0">
                <a:prstClr val="black">
                  <a:alpha val="40000"/>
                </a:prstClr>
              </a:outerShdw>
            </a:effectLst>
          </p:spPr>
        </p:pic>
        <p:pic>
          <p:nvPicPr>
            <p:cNvPr id="20" name="Image 19">
              <a:extLst>
                <a:ext uri="{FF2B5EF4-FFF2-40B4-BE49-F238E27FC236}">
                  <a16:creationId xmlns:a16="http://schemas.microsoft.com/office/drawing/2014/main" id="{668FF12D-D75E-3A7D-179C-2410BD2C2419}"/>
                </a:ext>
              </a:extLst>
            </p:cNvPr>
            <p:cNvPicPr>
              <a:picLocks noChangeAspect="1"/>
            </p:cNvPicPr>
            <p:nvPr/>
          </p:nvPicPr>
          <p:blipFill rotWithShape="1">
            <a:blip r:embed="rId11"/>
            <a:srcRect l="50172"/>
            <a:stretch/>
          </p:blipFill>
          <p:spPr>
            <a:xfrm rot="21037043">
              <a:off x="2206025" y="3839600"/>
              <a:ext cx="921898" cy="920322"/>
            </a:xfrm>
            <a:prstGeom prst="rect">
              <a:avLst/>
            </a:prstGeom>
            <a:effectLst>
              <a:outerShdw blurRad="50800" dist="38100" dir="8100000" algn="tr" rotWithShape="0">
                <a:prstClr val="black">
                  <a:alpha val="40000"/>
                </a:prstClr>
              </a:outerShdw>
            </a:effectLst>
          </p:spPr>
        </p:pic>
      </p:grpSp>
      <p:grpSp>
        <p:nvGrpSpPr>
          <p:cNvPr id="98" name="Groupe 97">
            <a:extLst>
              <a:ext uri="{FF2B5EF4-FFF2-40B4-BE49-F238E27FC236}">
                <a16:creationId xmlns:a16="http://schemas.microsoft.com/office/drawing/2014/main" id="{81D14052-E1A6-BE22-7DA7-B7EC7C0F4DE7}"/>
              </a:ext>
            </a:extLst>
          </p:cNvPr>
          <p:cNvGrpSpPr/>
          <p:nvPr/>
        </p:nvGrpSpPr>
        <p:grpSpPr>
          <a:xfrm>
            <a:off x="9986155" y="3929707"/>
            <a:ext cx="1634169" cy="817085"/>
            <a:chOff x="9965466" y="4111531"/>
            <a:chExt cx="1901389" cy="950695"/>
          </a:xfrm>
        </p:grpSpPr>
        <p:pic>
          <p:nvPicPr>
            <p:cNvPr id="10" name="Image 9">
              <a:extLst>
                <a:ext uri="{FF2B5EF4-FFF2-40B4-BE49-F238E27FC236}">
                  <a16:creationId xmlns:a16="http://schemas.microsoft.com/office/drawing/2014/main" id="{0D432123-AC8E-322E-C96A-61BFD80D9C7C}"/>
                </a:ext>
              </a:extLst>
            </p:cNvPr>
            <p:cNvPicPr>
              <a:picLocks noChangeAspect="1"/>
            </p:cNvPicPr>
            <p:nvPr/>
          </p:nvPicPr>
          <p:blipFill>
            <a:blip r:embed="rId12"/>
            <a:stretch>
              <a:fillRect/>
            </a:stretch>
          </p:blipFill>
          <p:spPr>
            <a:xfrm>
              <a:off x="9965466" y="4111531"/>
              <a:ext cx="1901389" cy="950695"/>
            </a:xfrm>
            <a:prstGeom prst="rect">
              <a:avLst/>
            </a:prstGeom>
            <a:effectLst>
              <a:outerShdw blurRad="50800" dist="38100" dir="8100000" algn="tr" rotWithShape="0">
                <a:prstClr val="black">
                  <a:alpha val="40000"/>
                </a:prstClr>
              </a:outerShdw>
            </a:effectLst>
          </p:spPr>
        </p:pic>
        <p:pic>
          <p:nvPicPr>
            <p:cNvPr id="24" name="Image 23">
              <a:extLst>
                <a:ext uri="{FF2B5EF4-FFF2-40B4-BE49-F238E27FC236}">
                  <a16:creationId xmlns:a16="http://schemas.microsoft.com/office/drawing/2014/main" id="{8BF8A45A-1E7A-8863-E5FE-181EA5FB2596}"/>
                </a:ext>
              </a:extLst>
            </p:cNvPr>
            <p:cNvPicPr>
              <a:picLocks noChangeAspect="1"/>
            </p:cNvPicPr>
            <p:nvPr/>
          </p:nvPicPr>
          <p:blipFill>
            <a:blip r:embed="rId13"/>
            <a:stretch>
              <a:fillRect/>
            </a:stretch>
          </p:blipFill>
          <p:spPr>
            <a:xfrm rot="21008796">
              <a:off x="11062916" y="4218137"/>
              <a:ext cx="658302" cy="657177"/>
            </a:xfrm>
            <a:prstGeom prst="rect">
              <a:avLst/>
            </a:prstGeom>
            <a:effectLst>
              <a:outerShdw blurRad="50800" dist="38100" dir="8100000" algn="tr" rotWithShape="0">
                <a:prstClr val="black">
                  <a:alpha val="40000"/>
                </a:prstClr>
              </a:outerShdw>
            </a:effectLst>
          </p:spPr>
        </p:pic>
      </p:grpSp>
      <p:grpSp>
        <p:nvGrpSpPr>
          <p:cNvPr id="97" name="Groupe 96">
            <a:extLst>
              <a:ext uri="{FF2B5EF4-FFF2-40B4-BE49-F238E27FC236}">
                <a16:creationId xmlns:a16="http://schemas.microsoft.com/office/drawing/2014/main" id="{16CEBCC0-EFAF-2710-97B7-EB1E808885F9}"/>
              </a:ext>
            </a:extLst>
          </p:cNvPr>
          <p:cNvGrpSpPr/>
          <p:nvPr/>
        </p:nvGrpSpPr>
        <p:grpSpPr>
          <a:xfrm>
            <a:off x="8146191" y="3931902"/>
            <a:ext cx="1633799" cy="812696"/>
            <a:chOff x="8028345" y="4102343"/>
            <a:chExt cx="1900958" cy="945588"/>
          </a:xfrm>
        </p:grpSpPr>
        <p:pic>
          <p:nvPicPr>
            <p:cNvPr id="15" name="Image 14">
              <a:extLst>
                <a:ext uri="{FF2B5EF4-FFF2-40B4-BE49-F238E27FC236}">
                  <a16:creationId xmlns:a16="http://schemas.microsoft.com/office/drawing/2014/main" id="{97C833AE-C1B3-ED95-3C99-EE529ADB8473}"/>
                </a:ext>
              </a:extLst>
            </p:cNvPr>
            <p:cNvPicPr>
              <a:picLocks noChangeAspect="1"/>
            </p:cNvPicPr>
            <p:nvPr/>
          </p:nvPicPr>
          <p:blipFill>
            <a:blip r:embed="rId14"/>
            <a:stretch>
              <a:fillRect/>
            </a:stretch>
          </p:blipFill>
          <p:spPr>
            <a:xfrm>
              <a:off x="8028345" y="4102343"/>
              <a:ext cx="1900958" cy="945588"/>
            </a:xfrm>
            <a:prstGeom prst="rect">
              <a:avLst/>
            </a:prstGeom>
            <a:effectLst>
              <a:outerShdw blurRad="50800" dist="38100" dir="8100000" algn="tr" rotWithShape="0">
                <a:prstClr val="black">
                  <a:alpha val="40000"/>
                </a:prstClr>
              </a:outerShdw>
            </a:effectLst>
          </p:spPr>
        </p:pic>
        <p:pic>
          <p:nvPicPr>
            <p:cNvPr id="23" name="Image 22">
              <a:extLst>
                <a:ext uri="{FF2B5EF4-FFF2-40B4-BE49-F238E27FC236}">
                  <a16:creationId xmlns:a16="http://schemas.microsoft.com/office/drawing/2014/main" id="{DC03A82F-3006-F191-AB54-93303A729CC1}"/>
                </a:ext>
              </a:extLst>
            </p:cNvPr>
            <p:cNvPicPr>
              <a:picLocks noChangeAspect="1"/>
            </p:cNvPicPr>
            <p:nvPr/>
          </p:nvPicPr>
          <p:blipFill>
            <a:blip r:embed="rId15"/>
            <a:stretch>
              <a:fillRect/>
            </a:stretch>
          </p:blipFill>
          <p:spPr>
            <a:xfrm rot="20385912">
              <a:off x="9112930" y="4190826"/>
              <a:ext cx="624012" cy="624012"/>
            </a:xfrm>
            <a:prstGeom prst="rect">
              <a:avLst/>
            </a:prstGeom>
            <a:effectLst>
              <a:outerShdw blurRad="50800" dist="38100" dir="8100000" algn="tr" rotWithShape="0">
                <a:prstClr val="black">
                  <a:alpha val="40000"/>
                </a:prstClr>
              </a:outerShdw>
            </a:effectLst>
          </p:spPr>
        </p:pic>
      </p:grpSp>
      <p:grpSp>
        <p:nvGrpSpPr>
          <p:cNvPr id="31" name="Groupe 30">
            <a:extLst>
              <a:ext uri="{FF2B5EF4-FFF2-40B4-BE49-F238E27FC236}">
                <a16:creationId xmlns:a16="http://schemas.microsoft.com/office/drawing/2014/main" id="{6F14DC6D-775E-022A-A876-DD20C8F13AC9}"/>
              </a:ext>
            </a:extLst>
          </p:cNvPr>
          <p:cNvGrpSpPr/>
          <p:nvPr/>
        </p:nvGrpSpPr>
        <p:grpSpPr>
          <a:xfrm>
            <a:off x="4488546" y="3931902"/>
            <a:ext cx="1551947" cy="772637"/>
            <a:chOff x="6298849" y="3793749"/>
            <a:chExt cx="2346274" cy="1168093"/>
          </a:xfrm>
        </p:grpSpPr>
        <p:pic>
          <p:nvPicPr>
            <p:cNvPr id="17" name="Image 16">
              <a:extLst>
                <a:ext uri="{FF2B5EF4-FFF2-40B4-BE49-F238E27FC236}">
                  <a16:creationId xmlns:a16="http://schemas.microsoft.com/office/drawing/2014/main" id="{B412D41A-4249-9739-6527-625AE27B280D}"/>
                </a:ext>
              </a:extLst>
            </p:cNvPr>
            <p:cNvPicPr>
              <a:picLocks noChangeAspect="1"/>
            </p:cNvPicPr>
            <p:nvPr/>
          </p:nvPicPr>
          <p:blipFill>
            <a:blip r:embed="rId16"/>
            <a:stretch>
              <a:fillRect/>
            </a:stretch>
          </p:blipFill>
          <p:spPr>
            <a:xfrm>
              <a:off x="6298849" y="3793749"/>
              <a:ext cx="2346274" cy="1168093"/>
            </a:xfrm>
            <a:prstGeom prst="rect">
              <a:avLst/>
            </a:prstGeom>
            <a:effectLst>
              <a:outerShdw blurRad="50800" dist="38100" dir="8100000" algn="tr" rotWithShape="0">
                <a:prstClr val="black">
                  <a:alpha val="40000"/>
                </a:prstClr>
              </a:outerShdw>
            </a:effectLst>
          </p:spPr>
        </p:pic>
        <p:pic>
          <p:nvPicPr>
            <p:cNvPr id="25" name="Image 24">
              <a:extLst>
                <a:ext uri="{FF2B5EF4-FFF2-40B4-BE49-F238E27FC236}">
                  <a16:creationId xmlns:a16="http://schemas.microsoft.com/office/drawing/2014/main" id="{150A705C-810D-962D-8022-1C70C522D5B3}"/>
                </a:ext>
              </a:extLst>
            </p:cNvPr>
            <p:cNvPicPr>
              <a:picLocks noChangeAspect="1"/>
            </p:cNvPicPr>
            <p:nvPr/>
          </p:nvPicPr>
          <p:blipFill>
            <a:blip r:embed="rId17"/>
            <a:stretch>
              <a:fillRect/>
            </a:stretch>
          </p:blipFill>
          <p:spPr>
            <a:xfrm rot="20415788">
              <a:off x="7566166" y="3872307"/>
              <a:ext cx="896913" cy="896914"/>
            </a:xfrm>
            <a:prstGeom prst="rect">
              <a:avLst/>
            </a:prstGeom>
            <a:effectLst>
              <a:outerShdw blurRad="50800" dist="38100" dir="8100000" algn="tr" rotWithShape="0">
                <a:prstClr val="black">
                  <a:alpha val="40000"/>
                </a:prstClr>
              </a:outerShdw>
            </a:effectLst>
          </p:spPr>
        </p:pic>
      </p:grpSp>
      <p:grpSp>
        <p:nvGrpSpPr>
          <p:cNvPr id="30" name="Groupe 29">
            <a:extLst>
              <a:ext uri="{FF2B5EF4-FFF2-40B4-BE49-F238E27FC236}">
                <a16:creationId xmlns:a16="http://schemas.microsoft.com/office/drawing/2014/main" id="{181A4F13-0614-D91C-2D2C-9242A1744BAF}"/>
              </a:ext>
            </a:extLst>
          </p:cNvPr>
          <p:cNvGrpSpPr/>
          <p:nvPr/>
        </p:nvGrpSpPr>
        <p:grpSpPr>
          <a:xfrm>
            <a:off x="2674211" y="3937261"/>
            <a:ext cx="1516091" cy="756087"/>
            <a:chOff x="3579827" y="3787526"/>
            <a:chExt cx="2292068" cy="1143073"/>
          </a:xfrm>
        </p:grpSpPr>
        <p:pic>
          <p:nvPicPr>
            <p:cNvPr id="19" name="Image 18">
              <a:extLst>
                <a:ext uri="{FF2B5EF4-FFF2-40B4-BE49-F238E27FC236}">
                  <a16:creationId xmlns:a16="http://schemas.microsoft.com/office/drawing/2014/main" id="{7C40CFF5-0F1F-C78C-9D9E-3A6861AA6829}"/>
                </a:ext>
              </a:extLst>
            </p:cNvPr>
            <p:cNvPicPr>
              <a:picLocks noChangeAspect="1"/>
            </p:cNvPicPr>
            <p:nvPr/>
          </p:nvPicPr>
          <p:blipFill>
            <a:blip r:embed="rId18"/>
            <a:stretch>
              <a:fillRect/>
            </a:stretch>
          </p:blipFill>
          <p:spPr>
            <a:xfrm>
              <a:off x="3579827" y="3787526"/>
              <a:ext cx="2292068" cy="1143073"/>
            </a:xfrm>
            <a:prstGeom prst="rect">
              <a:avLst/>
            </a:prstGeom>
            <a:effectLst>
              <a:outerShdw blurRad="50800" dist="38100" dir="8100000" algn="tr" rotWithShape="0">
                <a:prstClr val="black">
                  <a:alpha val="40000"/>
                </a:prstClr>
              </a:outerShdw>
            </a:effectLst>
          </p:spPr>
        </p:pic>
        <p:pic>
          <p:nvPicPr>
            <p:cNvPr id="22" name="Image 21">
              <a:extLst>
                <a:ext uri="{FF2B5EF4-FFF2-40B4-BE49-F238E27FC236}">
                  <a16:creationId xmlns:a16="http://schemas.microsoft.com/office/drawing/2014/main" id="{903280E1-3173-BCBC-2291-D88BEED80AED}"/>
                </a:ext>
              </a:extLst>
            </p:cNvPr>
            <p:cNvPicPr>
              <a:picLocks noChangeAspect="1"/>
            </p:cNvPicPr>
            <p:nvPr/>
          </p:nvPicPr>
          <p:blipFill>
            <a:blip r:embed="rId19"/>
            <a:stretch>
              <a:fillRect/>
            </a:stretch>
          </p:blipFill>
          <p:spPr>
            <a:xfrm rot="20391998">
              <a:off x="4847305" y="3880030"/>
              <a:ext cx="939470" cy="939470"/>
            </a:xfrm>
            <a:prstGeom prst="rect">
              <a:avLst/>
            </a:prstGeom>
            <a:effectLst>
              <a:outerShdw blurRad="50800" dist="38100" dir="8100000" algn="tr" rotWithShape="0">
                <a:prstClr val="black">
                  <a:alpha val="40000"/>
                </a:prstClr>
              </a:outerShdw>
            </a:effectLst>
          </p:spPr>
        </p:pic>
      </p:grpSp>
      <p:sp>
        <p:nvSpPr>
          <p:cNvPr id="99" name="Accolade fermante 98">
            <a:extLst>
              <a:ext uri="{FF2B5EF4-FFF2-40B4-BE49-F238E27FC236}">
                <a16:creationId xmlns:a16="http://schemas.microsoft.com/office/drawing/2014/main" id="{1ECC9E59-F3D2-AE8E-C68D-0DBE51DBE320}"/>
              </a:ext>
            </a:extLst>
          </p:cNvPr>
          <p:cNvSpPr/>
          <p:nvPr/>
        </p:nvSpPr>
        <p:spPr>
          <a:xfrm rot="5400000">
            <a:off x="4146431" y="1363561"/>
            <a:ext cx="420676" cy="7281200"/>
          </a:xfrm>
          <a:custGeom>
            <a:avLst/>
            <a:gdLst>
              <a:gd name="connsiteX0" fmla="*/ 0 w 420676"/>
              <a:gd name="connsiteY0" fmla="*/ 0 h 7281200"/>
              <a:gd name="connsiteX1" fmla="*/ 210338 w 420676"/>
              <a:gd name="connsiteY1" fmla="*/ 35055 h 7281200"/>
              <a:gd name="connsiteX2" fmla="*/ 210338 w 420676"/>
              <a:gd name="connsiteY2" fmla="*/ 523022 h 7281200"/>
              <a:gd name="connsiteX3" fmla="*/ 210338 w 420676"/>
              <a:gd name="connsiteY3" fmla="*/ 1118104 h 7281200"/>
              <a:gd name="connsiteX4" fmla="*/ 210338 w 420676"/>
              <a:gd name="connsiteY4" fmla="*/ 1748890 h 7281200"/>
              <a:gd name="connsiteX5" fmla="*/ 210338 w 420676"/>
              <a:gd name="connsiteY5" fmla="*/ 2379677 h 7281200"/>
              <a:gd name="connsiteX6" fmla="*/ 210338 w 420676"/>
              <a:gd name="connsiteY6" fmla="*/ 2867644 h 7281200"/>
              <a:gd name="connsiteX7" fmla="*/ 210338 w 420676"/>
              <a:gd name="connsiteY7" fmla="*/ 3605545 h 7281200"/>
              <a:gd name="connsiteX8" fmla="*/ 420676 w 420676"/>
              <a:gd name="connsiteY8" fmla="*/ 3640600 h 7281200"/>
              <a:gd name="connsiteX9" fmla="*/ 210338 w 420676"/>
              <a:gd name="connsiteY9" fmla="*/ 3675655 h 7281200"/>
              <a:gd name="connsiteX10" fmla="*/ 210338 w 420676"/>
              <a:gd name="connsiteY10" fmla="*/ 4163622 h 7281200"/>
              <a:gd name="connsiteX11" fmla="*/ 210338 w 420676"/>
              <a:gd name="connsiteY11" fmla="*/ 4758704 h 7281200"/>
              <a:gd name="connsiteX12" fmla="*/ 210338 w 420676"/>
              <a:gd name="connsiteY12" fmla="*/ 5353785 h 7281200"/>
              <a:gd name="connsiteX13" fmla="*/ 210338 w 420676"/>
              <a:gd name="connsiteY13" fmla="*/ 5841752 h 7281200"/>
              <a:gd name="connsiteX14" fmla="*/ 210338 w 420676"/>
              <a:gd name="connsiteY14" fmla="*/ 6329719 h 7281200"/>
              <a:gd name="connsiteX15" fmla="*/ 210338 w 420676"/>
              <a:gd name="connsiteY15" fmla="*/ 7246145 h 7281200"/>
              <a:gd name="connsiteX16" fmla="*/ 0 w 420676"/>
              <a:gd name="connsiteY16" fmla="*/ 7281200 h 7281200"/>
              <a:gd name="connsiteX17" fmla="*/ 0 w 420676"/>
              <a:gd name="connsiteY17" fmla="*/ 6764897 h 7281200"/>
              <a:gd name="connsiteX18" fmla="*/ 0 w 420676"/>
              <a:gd name="connsiteY18" fmla="*/ 5957345 h 7281200"/>
              <a:gd name="connsiteX19" fmla="*/ 0 w 420676"/>
              <a:gd name="connsiteY19" fmla="*/ 5513854 h 7281200"/>
              <a:gd name="connsiteX20" fmla="*/ 0 w 420676"/>
              <a:gd name="connsiteY20" fmla="*/ 4924739 h 7281200"/>
              <a:gd name="connsiteX21" fmla="*/ 0 w 420676"/>
              <a:gd name="connsiteY21" fmla="*/ 4117188 h 7281200"/>
              <a:gd name="connsiteX22" fmla="*/ 0 w 420676"/>
              <a:gd name="connsiteY22" fmla="*/ 3528072 h 7281200"/>
              <a:gd name="connsiteX23" fmla="*/ 0 w 420676"/>
              <a:gd name="connsiteY23" fmla="*/ 2938957 h 7281200"/>
              <a:gd name="connsiteX24" fmla="*/ 0 w 420676"/>
              <a:gd name="connsiteY24" fmla="*/ 2422654 h 7281200"/>
              <a:gd name="connsiteX25" fmla="*/ 0 w 420676"/>
              <a:gd name="connsiteY25" fmla="*/ 1760727 h 7281200"/>
              <a:gd name="connsiteX26" fmla="*/ 0 w 420676"/>
              <a:gd name="connsiteY26" fmla="*/ 1025987 h 7281200"/>
              <a:gd name="connsiteX27" fmla="*/ 0 w 420676"/>
              <a:gd name="connsiteY27" fmla="*/ 582496 h 7281200"/>
              <a:gd name="connsiteX28" fmla="*/ 0 w 420676"/>
              <a:gd name="connsiteY28" fmla="*/ 0 h 7281200"/>
              <a:gd name="connsiteX0" fmla="*/ 0 w 420676"/>
              <a:gd name="connsiteY0" fmla="*/ 0 h 7281200"/>
              <a:gd name="connsiteX1" fmla="*/ 210338 w 420676"/>
              <a:gd name="connsiteY1" fmla="*/ 35055 h 7281200"/>
              <a:gd name="connsiteX2" fmla="*/ 210338 w 420676"/>
              <a:gd name="connsiteY2" fmla="*/ 523022 h 7281200"/>
              <a:gd name="connsiteX3" fmla="*/ 210338 w 420676"/>
              <a:gd name="connsiteY3" fmla="*/ 1046694 h 7281200"/>
              <a:gd name="connsiteX4" fmla="*/ 210338 w 420676"/>
              <a:gd name="connsiteY4" fmla="*/ 1677480 h 7281200"/>
              <a:gd name="connsiteX5" fmla="*/ 210338 w 420676"/>
              <a:gd name="connsiteY5" fmla="*/ 2201152 h 7281200"/>
              <a:gd name="connsiteX6" fmla="*/ 210338 w 420676"/>
              <a:gd name="connsiteY6" fmla="*/ 2760529 h 7281200"/>
              <a:gd name="connsiteX7" fmla="*/ 210338 w 420676"/>
              <a:gd name="connsiteY7" fmla="*/ 3605545 h 7281200"/>
              <a:gd name="connsiteX8" fmla="*/ 420676 w 420676"/>
              <a:gd name="connsiteY8" fmla="*/ 3640600 h 7281200"/>
              <a:gd name="connsiteX9" fmla="*/ 210338 w 420676"/>
              <a:gd name="connsiteY9" fmla="*/ 3675655 h 7281200"/>
              <a:gd name="connsiteX10" fmla="*/ 210338 w 420676"/>
              <a:gd name="connsiteY10" fmla="*/ 4270737 h 7281200"/>
              <a:gd name="connsiteX11" fmla="*/ 210338 w 420676"/>
              <a:gd name="connsiteY11" fmla="*/ 4794409 h 7281200"/>
              <a:gd name="connsiteX12" fmla="*/ 210338 w 420676"/>
              <a:gd name="connsiteY12" fmla="*/ 5425195 h 7281200"/>
              <a:gd name="connsiteX13" fmla="*/ 210338 w 420676"/>
              <a:gd name="connsiteY13" fmla="*/ 5984572 h 7281200"/>
              <a:gd name="connsiteX14" fmla="*/ 210338 w 420676"/>
              <a:gd name="connsiteY14" fmla="*/ 6543949 h 7281200"/>
              <a:gd name="connsiteX15" fmla="*/ 210338 w 420676"/>
              <a:gd name="connsiteY15" fmla="*/ 7246145 h 7281200"/>
              <a:gd name="connsiteX16" fmla="*/ 0 w 420676"/>
              <a:gd name="connsiteY16" fmla="*/ 7281200 h 72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0676" h="7281200" stroke="0" extrusionOk="0">
                <a:moveTo>
                  <a:pt x="0" y="0"/>
                </a:moveTo>
                <a:cubicBezTo>
                  <a:pt x="114032" y="-2763"/>
                  <a:pt x="212364" y="14476"/>
                  <a:pt x="210338" y="35055"/>
                </a:cubicBezTo>
                <a:cubicBezTo>
                  <a:pt x="212626" y="164594"/>
                  <a:pt x="186966" y="293278"/>
                  <a:pt x="210338" y="523022"/>
                </a:cubicBezTo>
                <a:cubicBezTo>
                  <a:pt x="233710" y="752766"/>
                  <a:pt x="182544" y="856553"/>
                  <a:pt x="210338" y="1118104"/>
                </a:cubicBezTo>
                <a:cubicBezTo>
                  <a:pt x="238132" y="1379655"/>
                  <a:pt x="223795" y="1438766"/>
                  <a:pt x="210338" y="1748890"/>
                </a:cubicBezTo>
                <a:cubicBezTo>
                  <a:pt x="196881" y="2059014"/>
                  <a:pt x="239469" y="2137956"/>
                  <a:pt x="210338" y="2379677"/>
                </a:cubicBezTo>
                <a:cubicBezTo>
                  <a:pt x="181207" y="2621398"/>
                  <a:pt x="188257" y="2756180"/>
                  <a:pt x="210338" y="2867644"/>
                </a:cubicBezTo>
                <a:cubicBezTo>
                  <a:pt x="232419" y="2979108"/>
                  <a:pt x="212840" y="3388826"/>
                  <a:pt x="210338" y="3605545"/>
                </a:cubicBezTo>
                <a:cubicBezTo>
                  <a:pt x="199967" y="3603657"/>
                  <a:pt x="306344" y="3648778"/>
                  <a:pt x="420676" y="3640600"/>
                </a:cubicBezTo>
                <a:cubicBezTo>
                  <a:pt x="304338" y="3641992"/>
                  <a:pt x="210705" y="3657715"/>
                  <a:pt x="210338" y="3675655"/>
                </a:cubicBezTo>
                <a:cubicBezTo>
                  <a:pt x="229720" y="3840723"/>
                  <a:pt x="195539" y="3975880"/>
                  <a:pt x="210338" y="4163622"/>
                </a:cubicBezTo>
                <a:cubicBezTo>
                  <a:pt x="225137" y="4351364"/>
                  <a:pt x="205941" y="4553440"/>
                  <a:pt x="210338" y="4758704"/>
                </a:cubicBezTo>
                <a:cubicBezTo>
                  <a:pt x="214735" y="4963968"/>
                  <a:pt x="204764" y="5204391"/>
                  <a:pt x="210338" y="5353785"/>
                </a:cubicBezTo>
                <a:cubicBezTo>
                  <a:pt x="215912" y="5503179"/>
                  <a:pt x="209638" y="5704382"/>
                  <a:pt x="210338" y="5841752"/>
                </a:cubicBezTo>
                <a:cubicBezTo>
                  <a:pt x="211038" y="5979122"/>
                  <a:pt x="205747" y="6123328"/>
                  <a:pt x="210338" y="6329719"/>
                </a:cubicBezTo>
                <a:cubicBezTo>
                  <a:pt x="214929" y="6536110"/>
                  <a:pt x="194086" y="7037369"/>
                  <a:pt x="210338" y="7246145"/>
                </a:cubicBezTo>
                <a:cubicBezTo>
                  <a:pt x="193156" y="7280889"/>
                  <a:pt x="136116" y="7270888"/>
                  <a:pt x="0" y="7281200"/>
                </a:cubicBezTo>
                <a:cubicBezTo>
                  <a:pt x="-12084" y="7046286"/>
                  <a:pt x="-4266" y="7007661"/>
                  <a:pt x="0" y="6764897"/>
                </a:cubicBezTo>
                <a:cubicBezTo>
                  <a:pt x="4266" y="6522133"/>
                  <a:pt x="1130" y="6298576"/>
                  <a:pt x="0" y="5957345"/>
                </a:cubicBezTo>
                <a:cubicBezTo>
                  <a:pt x="-1130" y="5616114"/>
                  <a:pt x="-17789" y="5626034"/>
                  <a:pt x="0" y="5513854"/>
                </a:cubicBezTo>
                <a:cubicBezTo>
                  <a:pt x="17789" y="5401674"/>
                  <a:pt x="-27243" y="5212396"/>
                  <a:pt x="0" y="4924739"/>
                </a:cubicBezTo>
                <a:cubicBezTo>
                  <a:pt x="27243" y="4637083"/>
                  <a:pt x="-23949" y="4455058"/>
                  <a:pt x="0" y="4117188"/>
                </a:cubicBezTo>
                <a:cubicBezTo>
                  <a:pt x="23949" y="3779318"/>
                  <a:pt x="-28291" y="3662033"/>
                  <a:pt x="0" y="3528072"/>
                </a:cubicBezTo>
                <a:cubicBezTo>
                  <a:pt x="28291" y="3394111"/>
                  <a:pt x="21934" y="3220200"/>
                  <a:pt x="0" y="2938957"/>
                </a:cubicBezTo>
                <a:cubicBezTo>
                  <a:pt x="-21934" y="2657715"/>
                  <a:pt x="-10073" y="2637463"/>
                  <a:pt x="0" y="2422654"/>
                </a:cubicBezTo>
                <a:cubicBezTo>
                  <a:pt x="10073" y="2207845"/>
                  <a:pt x="-12608" y="1907769"/>
                  <a:pt x="0" y="1760727"/>
                </a:cubicBezTo>
                <a:cubicBezTo>
                  <a:pt x="12608" y="1613685"/>
                  <a:pt x="-6019" y="1177293"/>
                  <a:pt x="0" y="1025987"/>
                </a:cubicBezTo>
                <a:cubicBezTo>
                  <a:pt x="6019" y="874681"/>
                  <a:pt x="14491" y="709065"/>
                  <a:pt x="0" y="582496"/>
                </a:cubicBezTo>
                <a:cubicBezTo>
                  <a:pt x="-14491" y="455927"/>
                  <a:pt x="5777" y="235160"/>
                  <a:pt x="0" y="0"/>
                </a:cubicBezTo>
                <a:close/>
              </a:path>
              <a:path w="420676" h="7281200" fill="none" extrusionOk="0">
                <a:moveTo>
                  <a:pt x="0" y="0"/>
                </a:moveTo>
                <a:cubicBezTo>
                  <a:pt x="116120" y="-841"/>
                  <a:pt x="208496" y="16777"/>
                  <a:pt x="210338" y="35055"/>
                </a:cubicBezTo>
                <a:cubicBezTo>
                  <a:pt x="227921" y="220536"/>
                  <a:pt x="228561" y="422400"/>
                  <a:pt x="210338" y="523022"/>
                </a:cubicBezTo>
                <a:cubicBezTo>
                  <a:pt x="192115" y="623644"/>
                  <a:pt x="194547" y="926370"/>
                  <a:pt x="210338" y="1046694"/>
                </a:cubicBezTo>
                <a:cubicBezTo>
                  <a:pt x="226129" y="1167018"/>
                  <a:pt x="181683" y="1505446"/>
                  <a:pt x="210338" y="1677480"/>
                </a:cubicBezTo>
                <a:cubicBezTo>
                  <a:pt x="238993" y="1849514"/>
                  <a:pt x="204630" y="1980090"/>
                  <a:pt x="210338" y="2201152"/>
                </a:cubicBezTo>
                <a:cubicBezTo>
                  <a:pt x="216046" y="2422214"/>
                  <a:pt x="204927" y="2506171"/>
                  <a:pt x="210338" y="2760529"/>
                </a:cubicBezTo>
                <a:cubicBezTo>
                  <a:pt x="215749" y="3014887"/>
                  <a:pt x="189159" y="3358864"/>
                  <a:pt x="210338" y="3605545"/>
                </a:cubicBezTo>
                <a:cubicBezTo>
                  <a:pt x="215246" y="3624345"/>
                  <a:pt x="309606" y="3649158"/>
                  <a:pt x="420676" y="3640600"/>
                </a:cubicBezTo>
                <a:cubicBezTo>
                  <a:pt x="307655" y="3639288"/>
                  <a:pt x="209737" y="3653962"/>
                  <a:pt x="210338" y="3675655"/>
                </a:cubicBezTo>
                <a:cubicBezTo>
                  <a:pt x="224818" y="3930435"/>
                  <a:pt x="232440" y="4007089"/>
                  <a:pt x="210338" y="4270737"/>
                </a:cubicBezTo>
                <a:cubicBezTo>
                  <a:pt x="188236" y="4534385"/>
                  <a:pt x="188071" y="4680362"/>
                  <a:pt x="210338" y="4794409"/>
                </a:cubicBezTo>
                <a:cubicBezTo>
                  <a:pt x="232605" y="4908456"/>
                  <a:pt x="201889" y="5285424"/>
                  <a:pt x="210338" y="5425195"/>
                </a:cubicBezTo>
                <a:cubicBezTo>
                  <a:pt x="218787" y="5564966"/>
                  <a:pt x="229519" y="5790596"/>
                  <a:pt x="210338" y="5984572"/>
                </a:cubicBezTo>
                <a:cubicBezTo>
                  <a:pt x="191157" y="6178548"/>
                  <a:pt x="195417" y="6431855"/>
                  <a:pt x="210338" y="6543949"/>
                </a:cubicBezTo>
                <a:cubicBezTo>
                  <a:pt x="225259" y="6656043"/>
                  <a:pt x="198281" y="6909715"/>
                  <a:pt x="210338" y="7246145"/>
                </a:cubicBezTo>
                <a:cubicBezTo>
                  <a:pt x="203684" y="7259913"/>
                  <a:pt x="121853" y="7302184"/>
                  <a:pt x="0" y="7281200"/>
                </a:cubicBezTo>
              </a:path>
              <a:path w="420676" h="7281200" fill="none" stroke="0" extrusionOk="0">
                <a:moveTo>
                  <a:pt x="0" y="0"/>
                </a:moveTo>
                <a:cubicBezTo>
                  <a:pt x="113437" y="1946"/>
                  <a:pt x="206790" y="16081"/>
                  <a:pt x="210338" y="35055"/>
                </a:cubicBezTo>
                <a:cubicBezTo>
                  <a:pt x="210439" y="149922"/>
                  <a:pt x="214525" y="419911"/>
                  <a:pt x="210338" y="523022"/>
                </a:cubicBezTo>
                <a:cubicBezTo>
                  <a:pt x="206151" y="626133"/>
                  <a:pt x="181808" y="847151"/>
                  <a:pt x="210338" y="1118104"/>
                </a:cubicBezTo>
                <a:cubicBezTo>
                  <a:pt x="238868" y="1389057"/>
                  <a:pt x="231876" y="1474726"/>
                  <a:pt x="210338" y="1713185"/>
                </a:cubicBezTo>
                <a:cubicBezTo>
                  <a:pt x="188800" y="1951644"/>
                  <a:pt x="232650" y="2070719"/>
                  <a:pt x="210338" y="2272562"/>
                </a:cubicBezTo>
                <a:cubicBezTo>
                  <a:pt x="188026" y="2474405"/>
                  <a:pt x="238096" y="2756876"/>
                  <a:pt x="210338" y="2939054"/>
                </a:cubicBezTo>
                <a:cubicBezTo>
                  <a:pt x="182580" y="3121232"/>
                  <a:pt x="208753" y="3375108"/>
                  <a:pt x="210338" y="3605545"/>
                </a:cubicBezTo>
                <a:cubicBezTo>
                  <a:pt x="206914" y="3615163"/>
                  <a:pt x="286124" y="3633772"/>
                  <a:pt x="420676" y="3640600"/>
                </a:cubicBezTo>
                <a:cubicBezTo>
                  <a:pt x="305738" y="3645021"/>
                  <a:pt x="209967" y="3658099"/>
                  <a:pt x="210338" y="3675655"/>
                </a:cubicBezTo>
                <a:cubicBezTo>
                  <a:pt x="194612" y="3934661"/>
                  <a:pt x="238267" y="4024275"/>
                  <a:pt x="210338" y="4270737"/>
                </a:cubicBezTo>
                <a:cubicBezTo>
                  <a:pt x="182409" y="4517199"/>
                  <a:pt x="233099" y="4600711"/>
                  <a:pt x="210338" y="4794409"/>
                </a:cubicBezTo>
                <a:cubicBezTo>
                  <a:pt x="187577" y="4988107"/>
                  <a:pt x="211461" y="5112766"/>
                  <a:pt x="210338" y="5353785"/>
                </a:cubicBezTo>
                <a:cubicBezTo>
                  <a:pt x="209215" y="5594804"/>
                  <a:pt x="228227" y="5630621"/>
                  <a:pt x="210338" y="5877457"/>
                </a:cubicBezTo>
                <a:cubicBezTo>
                  <a:pt x="192449" y="6124293"/>
                  <a:pt x="229807" y="6246728"/>
                  <a:pt x="210338" y="6365424"/>
                </a:cubicBezTo>
                <a:cubicBezTo>
                  <a:pt x="190869" y="6484120"/>
                  <a:pt x="179338" y="7034309"/>
                  <a:pt x="210338" y="7246145"/>
                </a:cubicBezTo>
                <a:cubicBezTo>
                  <a:pt x="200172" y="7281491"/>
                  <a:pt x="127638" y="7265988"/>
                  <a:pt x="0" y="7281200"/>
                </a:cubicBezTo>
              </a:path>
            </a:pathLst>
          </a:custGeom>
          <a:ln>
            <a:extLst>
              <a:ext uri="{C807C97D-BFC1-408E-A445-0C87EB9F89A2}">
                <ask:lineSketchStyleProps xmlns:ask="http://schemas.microsoft.com/office/drawing/2018/sketchyshapes" sd="2671729149">
                  <a:prstGeom prst="rightBrace">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0" name="Accolade fermante 99">
            <a:extLst>
              <a:ext uri="{FF2B5EF4-FFF2-40B4-BE49-F238E27FC236}">
                <a16:creationId xmlns:a16="http://schemas.microsoft.com/office/drawing/2014/main" id="{F72D22C3-04D1-F264-5229-FED6C22F41C2}"/>
              </a:ext>
            </a:extLst>
          </p:cNvPr>
          <p:cNvSpPr/>
          <p:nvPr/>
        </p:nvSpPr>
        <p:spPr>
          <a:xfrm rot="5400000">
            <a:off x="9623236" y="3194504"/>
            <a:ext cx="420676" cy="3615027"/>
          </a:xfrm>
          <a:custGeom>
            <a:avLst/>
            <a:gdLst>
              <a:gd name="connsiteX0" fmla="*/ 0 w 420676"/>
              <a:gd name="connsiteY0" fmla="*/ 0 h 3615027"/>
              <a:gd name="connsiteX1" fmla="*/ 210338 w 420676"/>
              <a:gd name="connsiteY1" fmla="*/ 35055 h 3615027"/>
              <a:gd name="connsiteX2" fmla="*/ 210338 w 420676"/>
              <a:gd name="connsiteY2" fmla="*/ 562068 h 3615027"/>
              <a:gd name="connsiteX3" fmla="*/ 210338 w 420676"/>
              <a:gd name="connsiteY3" fmla="*/ 1141202 h 3615027"/>
              <a:gd name="connsiteX4" fmla="*/ 210338 w 420676"/>
              <a:gd name="connsiteY4" fmla="*/ 1772459 h 3615027"/>
              <a:gd name="connsiteX5" fmla="*/ 420676 w 420676"/>
              <a:gd name="connsiteY5" fmla="*/ 1807514 h 3615027"/>
              <a:gd name="connsiteX6" fmla="*/ 210338 w 420676"/>
              <a:gd name="connsiteY6" fmla="*/ 1842569 h 3615027"/>
              <a:gd name="connsiteX7" fmla="*/ 210338 w 420676"/>
              <a:gd name="connsiteY7" fmla="*/ 2369581 h 3615027"/>
              <a:gd name="connsiteX8" fmla="*/ 210338 w 420676"/>
              <a:gd name="connsiteY8" fmla="*/ 2983464 h 3615027"/>
              <a:gd name="connsiteX9" fmla="*/ 210338 w 420676"/>
              <a:gd name="connsiteY9" fmla="*/ 3579972 h 3615027"/>
              <a:gd name="connsiteX10" fmla="*/ 0 w 420676"/>
              <a:gd name="connsiteY10" fmla="*/ 3615027 h 3615027"/>
              <a:gd name="connsiteX11" fmla="*/ 0 w 420676"/>
              <a:gd name="connsiteY11" fmla="*/ 3012523 h 3615027"/>
              <a:gd name="connsiteX12" fmla="*/ 0 w 420676"/>
              <a:gd name="connsiteY12" fmla="*/ 2518469 h 3615027"/>
              <a:gd name="connsiteX13" fmla="*/ 0 w 420676"/>
              <a:gd name="connsiteY13" fmla="*/ 2024415 h 3615027"/>
              <a:gd name="connsiteX14" fmla="*/ 0 w 420676"/>
              <a:gd name="connsiteY14" fmla="*/ 1421911 h 3615027"/>
              <a:gd name="connsiteX15" fmla="*/ 0 w 420676"/>
              <a:gd name="connsiteY15" fmla="*/ 855556 h 3615027"/>
              <a:gd name="connsiteX16" fmla="*/ 0 w 420676"/>
              <a:gd name="connsiteY16" fmla="*/ 0 h 3615027"/>
              <a:gd name="connsiteX0" fmla="*/ 0 w 420676"/>
              <a:gd name="connsiteY0" fmla="*/ 0 h 3615027"/>
              <a:gd name="connsiteX1" fmla="*/ 210338 w 420676"/>
              <a:gd name="connsiteY1" fmla="*/ 35055 h 3615027"/>
              <a:gd name="connsiteX2" fmla="*/ 210338 w 420676"/>
              <a:gd name="connsiteY2" fmla="*/ 648938 h 3615027"/>
              <a:gd name="connsiteX3" fmla="*/ 210338 w 420676"/>
              <a:gd name="connsiteY3" fmla="*/ 1245446 h 3615027"/>
              <a:gd name="connsiteX4" fmla="*/ 210338 w 420676"/>
              <a:gd name="connsiteY4" fmla="*/ 1772459 h 3615027"/>
              <a:gd name="connsiteX5" fmla="*/ 420676 w 420676"/>
              <a:gd name="connsiteY5" fmla="*/ 1807514 h 3615027"/>
              <a:gd name="connsiteX6" fmla="*/ 210338 w 420676"/>
              <a:gd name="connsiteY6" fmla="*/ 1842569 h 3615027"/>
              <a:gd name="connsiteX7" fmla="*/ 210338 w 420676"/>
              <a:gd name="connsiteY7" fmla="*/ 2456451 h 3615027"/>
              <a:gd name="connsiteX8" fmla="*/ 210338 w 420676"/>
              <a:gd name="connsiteY8" fmla="*/ 3000838 h 3615027"/>
              <a:gd name="connsiteX9" fmla="*/ 210338 w 420676"/>
              <a:gd name="connsiteY9" fmla="*/ 3579972 h 3615027"/>
              <a:gd name="connsiteX10" fmla="*/ 0 w 420676"/>
              <a:gd name="connsiteY10" fmla="*/ 3615027 h 361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676" h="3615027" stroke="0" extrusionOk="0">
                <a:moveTo>
                  <a:pt x="0" y="0"/>
                </a:moveTo>
                <a:cubicBezTo>
                  <a:pt x="114032" y="-2763"/>
                  <a:pt x="212364" y="14476"/>
                  <a:pt x="210338" y="35055"/>
                </a:cubicBezTo>
                <a:cubicBezTo>
                  <a:pt x="201075" y="161844"/>
                  <a:pt x="222388" y="417785"/>
                  <a:pt x="210338" y="562068"/>
                </a:cubicBezTo>
                <a:cubicBezTo>
                  <a:pt x="198288" y="706351"/>
                  <a:pt x="224999" y="975705"/>
                  <a:pt x="210338" y="1141202"/>
                </a:cubicBezTo>
                <a:cubicBezTo>
                  <a:pt x="195677" y="1306699"/>
                  <a:pt x="184174" y="1520679"/>
                  <a:pt x="210338" y="1772459"/>
                </a:cubicBezTo>
                <a:cubicBezTo>
                  <a:pt x="220893" y="1772719"/>
                  <a:pt x="299113" y="1802559"/>
                  <a:pt x="420676" y="1807514"/>
                </a:cubicBezTo>
                <a:cubicBezTo>
                  <a:pt x="305984" y="1804843"/>
                  <a:pt x="210356" y="1821299"/>
                  <a:pt x="210338" y="1842569"/>
                </a:cubicBezTo>
                <a:cubicBezTo>
                  <a:pt x="188581" y="2012408"/>
                  <a:pt x="216157" y="2261213"/>
                  <a:pt x="210338" y="2369581"/>
                </a:cubicBezTo>
                <a:cubicBezTo>
                  <a:pt x="204519" y="2477949"/>
                  <a:pt x="220525" y="2761687"/>
                  <a:pt x="210338" y="2983464"/>
                </a:cubicBezTo>
                <a:cubicBezTo>
                  <a:pt x="200151" y="3205241"/>
                  <a:pt x="195813" y="3283745"/>
                  <a:pt x="210338" y="3579972"/>
                </a:cubicBezTo>
                <a:cubicBezTo>
                  <a:pt x="218749" y="3594196"/>
                  <a:pt x="111873" y="3632101"/>
                  <a:pt x="0" y="3615027"/>
                </a:cubicBezTo>
                <a:cubicBezTo>
                  <a:pt x="-16859" y="3361501"/>
                  <a:pt x="-20058" y="3218984"/>
                  <a:pt x="0" y="3012523"/>
                </a:cubicBezTo>
                <a:cubicBezTo>
                  <a:pt x="20058" y="2806062"/>
                  <a:pt x="-23374" y="2713382"/>
                  <a:pt x="0" y="2518469"/>
                </a:cubicBezTo>
                <a:cubicBezTo>
                  <a:pt x="23374" y="2323556"/>
                  <a:pt x="-4236" y="2185193"/>
                  <a:pt x="0" y="2024415"/>
                </a:cubicBezTo>
                <a:cubicBezTo>
                  <a:pt x="4236" y="1863637"/>
                  <a:pt x="-907" y="1598618"/>
                  <a:pt x="0" y="1421911"/>
                </a:cubicBezTo>
                <a:cubicBezTo>
                  <a:pt x="907" y="1245204"/>
                  <a:pt x="4195" y="1106732"/>
                  <a:pt x="0" y="855556"/>
                </a:cubicBezTo>
                <a:cubicBezTo>
                  <a:pt x="-4195" y="604381"/>
                  <a:pt x="-30189" y="171725"/>
                  <a:pt x="0" y="0"/>
                </a:cubicBezTo>
                <a:close/>
              </a:path>
              <a:path w="420676" h="3615027" fill="none" extrusionOk="0">
                <a:moveTo>
                  <a:pt x="0" y="0"/>
                </a:moveTo>
                <a:cubicBezTo>
                  <a:pt x="112618" y="386"/>
                  <a:pt x="210755" y="14903"/>
                  <a:pt x="210338" y="35055"/>
                </a:cubicBezTo>
                <a:cubicBezTo>
                  <a:pt x="204643" y="191539"/>
                  <a:pt x="221287" y="478247"/>
                  <a:pt x="210338" y="648938"/>
                </a:cubicBezTo>
                <a:cubicBezTo>
                  <a:pt x="199389" y="819629"/>
                  <a:pt x="193543" y="1097535"/>
                  <a:pt x="210338" y="1245446"/>
                </a:cubicBezTo>
                <a:cubicBezTo>
                  <a:pt x="227133" y="1393357"/>
                  <a:pt x="185172" y="1555435"/>
                  <a:pt x="210338" y="1772459"/>
                </a:cubicBezTo>
                <a:cubicBezTo>
                  <a:pt x="193376" y="1789257"/>
                  <a:pt x="296233" y="1815737"/>
                  <a:pt x="420676" y="1807514"/>
                </a:cubicBezTo>
                <a:cubicBezTo>
                  <a:pt x="304162" y="1806648"/>
                  <a:pt x="214656" y="1821386"/>
                  <a:pt x="210338" y="1842569"/>
                </a:cubicBezTo>
                <a:cubicBezTo>
                  <a:pt x="226140" y="2041326"/>
                  <a:pt x="211786" y="2245545"/>
                  <a:pt x="210338" y="2456451"/>
                </a:cubicBezTo>
                <a:cubicBezTo>
                  <a:pt x="208890" y="2667357"/>
                  <a:pt x="232534" y="2879656"/>
                  <a:pt x="210338" y="3000838"/>
                </a:cubicBezTo>
                <a:cubicBezTo>
                  <a:pt x="188142" y="3122020"/>
                  <a:pt x="239290" y="3434173"/>
                  <a:pt x="210338" y="3579972"/>
                </a:cubicBezTo>
                <a:cubicBezTo>
                  <a:pt x="221283" y="3592584"/>
                  <a:pt x="117628" y="3618135"/>
                  <a:pt x="0" y="3615027"/>
                </a:cubicBezTo>
              </a:path>
              <a:path w="420676" h="3615027" fill="none" stroke="0" extrusionOk="0">
                <a:moveTo>
                  <a:pt x="0" y="0"/>
                </a:moveTo>
                <a:cubicBezTo>
                  <a:pt x="112890" y="-1159"/>
                  <a:pt x="212829" y="15386"/>
                  <a:pt x="210338" y="35055"/>
                </a:cubicBezTo>
                <a:cubicBezTo>
                  <a:pt x="184239" y="259070"/>
                  <a:pt x="222403" y="424302"/>
                  <a:pt x="210338" y="596816"/>
                </a:cubicBezTo>
                <a:cubicBezTo>
                  <a:pt x="198273" y="769330"/>
                  <a:pt x="207710" y="940986"/>
                  <a:pt x="210338" y="1158576"/>
                </a:cubicBezTo>
                <a:cubicBezTo>
                  <a:pt x="212966" y="1376166"/>
                  <a:pt x="182946" y="1526565"/>
                  <a:pt x="210338" y="1772459"/>
                </a:cubicBezTo>
                <a:cubicBezTo>
                  <a:pt x="202078" y="1775996"/>
                  <a:pt x="308929" y="1808819"/>
                  <a:pt x="420676" y="1807514"/>
                </a:cubicBezTo>
                <a:cubicBezTo>
                  <a:pt x="308149" y="1808679"/>
                  <a:pt x="213542" y="1821651"/>
                  <a:pt x="210338" y="1842569"/>
                </a:cubicBezTo>
                <a:cubicBezTo>
                  <a:pt x="200399" y="2005421"/>
                  <a:pt x="236158" y="2137720"/>
                  <a:pt x="210338" y="2404329"/>
                </a:cubicBezTo>
                <a:cubicBezTo>
                  <a:pt x="184518" y="2670938"/>
                  <a:pt x="231118" y="2862773"/>
                  <a:pt x="210338" y="2983464"/>
                </a:cubicBezTo>
                <a:cubicBezTo>
                  <a:pt x="189558" y="3104156"/>
                  <a:pt x="212593" y="3397519"/>
                  <a:pt x="210338" y="3579972"/>
                </a:cubicBezTo>
                <a:cubicBezTo>
                  <a:pt x="215589" y="3610072"/>
                  <a:pt x="103962" y="3623730"/>
                  <a:pt x="0" y="3615027"/>
                </a:cubicBezTo>
              </a:path>
            </a:pathLst>
          </a:custGeom>
          <a:ln>
            <a:extLst>
              <a:ext uri="{C807C97D-BFC1-408E-A445-0C87EB9F89A2}">
                <ask:lineSketchStyleProps xmlns:ask="http://schemas.microsoft.com/office/drawing/2018/sketchyshapes" sd="2671729149">
                  <a:prstGeom prst="rightBrace">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2" name="Espace réservé du contenu 8">
            <a:extLst>
              <a:ext uri="{FF2B5EF4-FFF2-40B4-BE49-F238E27FC236}">
                <a16:creationId xmlns:a16="http://schemas.microsoft.com/office/drawing/2014/main" id="{AF7BF701-2EC5-DDCE-E7A7-9BD841A20CAB}"/>
              </a:ext>
            </a:extLst>
          </p:cNvPr>
          <p:cNvSpPr txBox="1">
            <a:spLocks/>
          </p:cNvSpPr>
          <p:nvPr/>
        </p:nvSpPr>
        <p:spPr>
          <a:xfrm>
            <a:off x="550912" y="5622039"/>
            <a:ext cx="11214384" cy="52094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Les « cartes cadeaux » sont disponibles sur demande auprès de votre promoteur de l’excellence. </a:t>
            </a:r>
          </a:p>
        </p:txBody>
      </p:sp>
    </p:spTree>
    <p:extLst>
      <p:ext uri="{BB962C8B-B14F-4D97-AF65-F5344CB8AC3E}">
        <p14:creationId xmlns:p14="http://schemas.microsoft.com/office/powerpoint/2010/main" val="2699323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a:extLst>
              <a:ext uri="{FF2B5EF4-FFF2-40B4-BE49-F238E27FC236}">
                <a16:creationId xmlns:a16="http://schemas.microsoft.com/office/drawing/2014/main" id="{7B153EC4-191C-4035-B841-18DAE7021FA4}"/>
              </a:ext>
            </a:extLst>
          </p:cNvPr>
          <p:cNvSpPr>
            <a:spLocks noGrp="1"/>
          </p:cNvSpPr>
          <p:nvPr>
            <p:ph idx="17"/>
          </p:nvPr>
        </p:nvSpPr>
        <p:spPr>
          <a:xfrm>
            <a:off x="550913" y="1558947"/>
            <a:ext cx="11214384" cy="4689722"/>
          </a:xfrm>
        </p:spPr>
        <p:txBody>
          <a:bodyPr/>
          <a:lstStyle/>
          <a:p>
            <a:r>
              <a:rPr lang="fr-FR" dirty="0"/>
              <a:t>Afin de dynamiser votre fonds de commerce, vous avez la possibilité                                                                                    de convier vos clients et prospects lors </a:t>
            </a:r>
            <a:r>
              <a:rPr lang="fr-FR" b="1" dirty="0">
                <a:solidFill>
                  <a:schemeClr val="accent4">
                    <a:lumMod val="75000"/>
                  </a:schemeClr>
                </a:solidFill>
              </a:rPr>
              <a:t>d’animations en agence</a:t>
            </a:r>
            <a:r>
              <a:rPr lang="fr-FR" dirty="0"/>
              <a:t>.                                                                                     Ces évènements permettent de rencontrer nos clients différemment                                                                                              en créant un moment convivial.</a:t>
            </a:r>
          </a:p>
          <a:p>
            <a:r>
              <a:rPr lang="fr-FR" dirty="0"/>
              <a:t>Un </a:t>
            </a:r>
            <a:r>
              <a:rPr lang="fr-FR" b="1" dirty="0">
                <a:solidFill>
                  <a:schemeClr val="accent4">
                    <a:lumMod val="75000"/>
                  </a:schemeClr>
                </a:solidFill>
              </a:rPr>
              <a:t>ensemble de moyens a été mis en place afin de vous                                                                                       accompagner dans la mise en place de vos actions</a:t>
            </a:r>
            <a:r>
              <a:rPr lang="fr-FR" dirty="0"/>
              <a:t>. En voici                                                                                                                  quelques exemples : </a:t>
            </a:r>
          </a:p>
          <a:p>
            <a:pPr lvl="1"/>
            <a:r>
              <a:rPr lang="fr-FR" dirty="0"/>
              <a:t>Modèles d’emails et d’SMS à votre disposition ;</a:t>
            </a:r>
          </a:p>
          <a:p>
            <a:pPr lvl="1"/>
            <a:r>
              <a:rPr lang="fr-FR" dirty="0"/>
              <a:t>Des supports à présenter à vos clients et une liste d’intervenants                                                                                                           à solliciter ;</a:t>
            </a:r>
          </a:p>
          <a:p>
            <a:pPr lvl="1"/>
            <a:r>
              <a:rPr lang="fr-FR" dirty="0"/>
              <a:t>La possibilité de créer des questionnaires Klaxoon pour dynamiser votre évènement ;</a:t>
            </a:r>
          </a:p>
          <a:p>
            <a:pPr lvl="1"/>
            <a:r>
              <a:rPr lang="fr-FR" dirty="0"/>
              <a:t>Des nappes, gobelets, serviettes, goodies, T-shirts, casquettes, oriflammes, kakémono et une multitude d’autres accessoires sont à votre disposition auprès de votre DR afin de dynamiser au mieux votre agence ; </a:t>
            </a:r>
          </a:p>
          <a:p>
            <a:pPr lvl="1"/>
            <a:r>
              <a:rPr lang="fr-FR" dirty="0"/>
              <a:t>La prise en charge et tout ou partie de votre budget de collation… </a:t>
            </a:r>
          </a:p>
          <a:p>
            <a:r>
              <a:rPr lang="fr-FR" dirty="0"/>
              <a:t>Retrouvez tous ces moyens mis à votre disposition dans notre </a:t>
            </a:r>
            <a:r>
              <a:rPr lang="fr-FR" b="1" dirty="0">
                <a:solidFill>
                  <a:schemeClr val="accent4">
                    <a:lumMod val="75000"/>
                  </a:schemeClr>
                </a:solidFill>
              </a:rPr>
              <a:t>Kit Animation</a:t>
            </a:r>
            <a:r>
              <a:rPr lang="fr-FR" dirty="0"/>
              <a:t>, disponible dans votre RDC                       &gt; Conquêtes &gt; Animation Clients en agence. </a:t>
            </a:r>
          </a:p>
          <a:p>
            <a:pPr lvl="1"/>
            <a:endParaRPr lang="fr-FR" dirty="0"/>
          </a:p>
          <a:p>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93669" y="464147"/>
            <a:ext cx="10082394" cy="720000"/>
          </a:xfrm>
        </p:spPr>
        <p:txBody>
          <a:bodyPr>
            <a:normAutofit/>
          </a:bodyPr>
          <a:lstStyle/>
          <a:p>
            <a:r>
              <a:rPr lang="fr-FR" dirty="0"/>
              <a:t>Organisation d’évènements en agence avec vos clients : réunions commerciales et/ou d’informations pédagogiques. </a:t>
            </a:r>
          </a:p>
        </p:txBody>
      </p:sp>
      <p:pic>
        <p:nvPicPr>
          <p:cNvPr id="101" name="Image 100">
            <a:extLst>
              <a:ext uri="{FF2B5EF4-FFF2-40B4-BE49-F238E27FC236}">
                <a16:creationId xmlns:a16="http://schemas.microsoft.com/office/drawing/2014/main" id="{9FA19BFF-3B1B-417F-9C14-DF4F5CA5BEF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5325" y="620660"/>
            <a:ext cx="885535" cy="481117"/>
          </a:xfrm>
          <a:prstGeom prst="rect">
            <a:avLst/>
          </a:prstGeom>
        </p:spPr>
      </p:pic>
      <p:grpSp>
        <p:nvGrpSpPr>
          <p:cNvPr id="109" name="Groupe 108">
            <a:extLst>
              <a:ext uri="{FF2B5EF4-FFF2-40B4-BE49-F238E27FC236}">
                <a16:creationId xmlns:a16="http://schemas.microsoft.com/office/drawing/2014/main" id="{FA401416-39CB-433D-8FDC-8E544450E415}"/>
              </a:ext>
            </a:extLst>
          </p:cNvPr>
          <p:cNvGrpSpPr/>
          <p:nvPr/>
        </p:nvGrpSpPr>
        <p:grpSpPr>
          <a:xfrm>
            <a:off x="10872144" y="158144"/>
            <a:ext cx="1100148" cy="1285089"/>
            <a:chOff x="-2188878" y="1439576"/>
            <a:chExt cx="1100148" cy="1285089"/>
          </a:xfrm>
        </p:grpSpPr>
        <p:pic>
          <p:nvPicPr>
            <p:cNvPr id="110" name="Picture 4" descr="Splash aquarelle avec illustration mixte blanc, rouge, orange sur blanc. Vecteur gratuit">
              <a:extLst>
                <a:ext uri="{FF2B5EF4-FFF2-40B4-BE49-F238E27FC236}">
                  <a16:creationId xmlns:a16="http://schemas.microsoft.com/office/drawing/2014/main" id="{9A9A6BF2-633A-4225-809D-C7588C22D1C4}"/>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1" name="Groupe 110">
              <a:extLst>
                <a:ext uri="{FF2B5EF4-FFF2-40B4-BE49-F238E27FC236}">
                  <a16:creationId xmlns:a16="http://schemas.microsoft.com/office/drawing/2014/main" id="{26682EA4-87C1-476A-8791-7F8CCE574C61}"/>
                </a:ext>
              </a:extLst>
            </p:cNvPr>
            <p:cNvGrpSpPr/>
            <p:nvPr/>
          </p:nvGrpSpPr>
          <p:grpSpPr>
            <a:xfrm>
              <a:off x="-1980670" y="1805906"/>
              <a:ext cx="572484" cy="495254"/>
              <a:chOff x="11392866" y="540878"/>
              <a:chExt cx="572484" cy="495254"/>
            </a:xfrm>
          </p:grpSpPr>
          <p:pic>
            <p:nvPicPr>
              <p:cNvPr id="112" name="Image 111">
                <a:hlinkClick r:id="rId4" action="ppaction://hlinksldjump"/>
                <a:extLst>
                  <a:ext uri="{FF2B5EF4-FFF2-40B4-BE49-F238E27FC236}">
                    <a16:creationId xmlns:a16="http://schemas.microsoft.com/office/drawing/2014/main" id="{A402CE34-68B8-49A8-BE97-948181F02886}"/>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13" name="Image 112">
                <a:hlinkClick r:id="rId4" action="ppaction://hlinksldjump"/>
                <a:extLst>
                  <a:ext uri="{FF2B5EF4-FFF2-40B4-BE49-F238E27FC236}">
                    <a16:creationId xmlns:a16="http://schemas.microsoft.com/office/drawing/2014/main" id="{6C37AC6C-A9E0-4096-89E6-21E61BD12480}"/>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114" name="Rectangle : coins arrondis 113">
            <a:hlinkClick r:id="rId7" action="ppaction://hlinksldjump"/>
            <a:extLst>
              <a:ext uri="{FF2B5EF4-FFF2-40B4-BE49-F238E27FC236}">
                <a16:creationId xmlns:a16="http://schemas.microsoft.com/office/drawing/2014/main" id="{BF246F37-EE05-44D8-BEE8-88E348201308}"/>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FFC9394C-3118-4EED-8A1A-FDAA743D11FF}"/>
              </a:ext>
            </a:extLst>
          </p:cNvPr>
          <p:cNvSpPr>
            <a:spLocks noGrp="1"/>
          </p:cNvSpPr>
          <p:nvPr>
            <p:ph type="body" sz="quarter" idx="14"/>
          </p:nvPr>
        </p:nvSpPr>
        <p:spPr/>
        <p:txBody>
          <a:bodyPr/>
          <a:lstStyle/>
          <a:p>
            <a:endParaRPr lang="fr-FR"/>
          </a:p>
        </p:txBody>
      </p:sp>
      <p:sp>
        <p:nvSpPr>
          <p:cNvPr id="106" name="Rectangle 105">
            <a:extLst>
              <a:ext uri="{FF2B5EF4-FFF2-40B4-BE49-F238E27FC236}">
                <a16:creationId xmlns:a16="http://schemas.microsoft.com/office/drawing/2014/main" id="{866627FC-72CD-4FE7-98B7-8CC3F0F82B0D}"/>
              </a:ext>
            </a:extLst>
          </p:cNvPr>
          <p:cNvSpPr/>
          <p:nvPr/>
        </p:nvSpPr>
        <p:spPr>
          <a:xfrm>
            <a:off x="1594219" y="5925964"/>
            <a:ext cx="9166653" cy="371513"/>
          </a:xfrm>
          <a:custGeom>
            <a:avLst/>
            <a:gdLst>
              <a:gd name="connsiteX0" fmla="*/ 0 w 9166653"/>
              <a:gd name="connsiteY0" fmla="*/ 0 h 371513"/>
              <a:gd name="connsiteX1" fmla="*/ 379761 w 9166653"/>
              <a:gd name="connsiteY1" fmla="*/ 0 h 371513"/>
              <a:gd name="connsiteX2" fmla="*/ 1034522 w 9166653"/>
              <a:gd name="connsiteY2" fmla="*/ 0 h 371513"/>
              <a:gd name="connsiteX3" fmla="*/ 1414284 w 9166653"/>
              <a:gd name="connsiteY3" fmla="*/ 0 h 371513"/>
              <a:gd name="connsiteX4" fmla="*/ 1794045 w 9166653"/>
              <a:gd name="connsiteY4" fmla="*/ 0 h 371513"/>
              <a:gd name="connsiteX5" fmla="*/ 2357139 w 9166653"/>
              <a:gd name="connsiteY5" fmla="*/ 0 h 371513"/>
              <a:gd name="connsiteX6" fmla="*/ 3195233 w 9166653"/>
              <a:gd name="connsiteY6" fmla="*/ 0 h 371513"/>
              <a:gd name="connsiteX7" fmla="*/ 4033327 w 9166653"/>
              <a:gd name="connsiteY7" fmla="*/ 0 h 371513"/>
              <a:gd name="connsiteX8" fmla="*/ 4688088 w 9166653"/>
              <a:gd name="connsiteY8" fmla="*/ 0 h 371513"/>
              <a:gd name="connsiteX9" fmla="*/ 5342849 w 9166653"/>
              <a:gd name="connsiteY9" fmla="*/ 0 h 371513"/>
              <a:gd name="connsiteX10" fmla="*/ 5814277 w 9166653"/>
              <a:gd name="connsiteY10" fmla="*/ 0 h 371513"/>
              <a:gd name="connsiteX11" fmla="*/ 6377371 w 9166653"/>
              <a:gd name="connsiteY11" fmla="*/ 0 h 371513"/>
              <a:gd name="connsiteX12" fmla="*/ 6940466 w 9166653"/>
              <a:gd name="connsiteY12" fmla="*/ 0 h 371513"/>
              <a:gd name="connsiteX13" fmla="*/ 7686893 w 9166653"/>
              <a:gd name="connsiteY13" fmla="*/ 0 h 371513"/>
              <a:gd name="connsiteX14" fmla="*/ 8524987 w 9166653"/>
              <a:gd name="connsiteY14" fmla="*/ 0 h 371513"/>
              <a:gd name="connsiteX15" fmla="*/ 9166653 w 9166653"/>
              <a:gd name="connsiteY15" fmla="*/ 0 h 371513"/>
              <a:gd name="connsiteX16" fmla="*/ 9166653 w 9166653"/>
              <a:gd name="connsiteY16" fmla="*/ 371513 h 371513"/>
              <a:gd name="connsiteX17" fmla="*/ 8786892 w 9166653"/>
              <a:gd name="connsiteY17" fmla="*/ 371513 h 371513"/>
              <a:gd name="connsiteX18" fmla="*/ 8132131 w 9166653"/>
              <a:gd name="connsiteY18" fmla="*/ 371513 h 371513"/>
              <a:gd name="connsiteX19" fmla="*/ 7752369 w 9166653"/>
              <a:gd name="connsiteY19" fmla="*/ 371513 h 371513"/>
              <a:gd name="connsiteX20" fmla="*/ 7005942 w 9166653"/>
              <a:gd name="connsiteY20" fmla="*/ 371513 h 371513"/>
              <a:gd name="connsiteX21" fmla="*/ 6259514 w 9166653"/>
              <a:gd name="connsiteY21" fmla="*/ 371513 h 371513"/>
              <a:gd name="connsiteX22" fmla="*/ 5696420 w 9166653"/>
              <a:gd name="connsiteY22" fmla="*/ 371513 h 371513"/>
              <a:gd name="connsiteX23" fmla="*/ 5041659 w 9166653"/>
              <a:gd name="connsiteY23" fmla="*/ 371513 h 371513"/>
              <a:gd name="connsiteX24" fmla="*/ 4386898 w 9166653"/>
              <a:gd name="connsiteY24" fmla="*/ 371513 h 371513"/>
              <a:gd name="connsiteX25" fmla="*/ 3732137 w 9166653"/>
              <a:gd name="connsiteY25" fmla="*/ 371513 h 371513"/>
              <a:gd name="connsiteX26" fmla="*/ 3352376 w 9166653"/>
              <a:gd name="connsiteY26" fmla="*/ 371513 h 371513"/>
              <a:gd name="connsiteX27" fmla="*/ 2789282 w 9166653"/>
              <a:gd name="connsiteY27" fmla="*/ 371513 h 371513"/>
              <a:gd name="connsiteX28" fmla="*/ 2226187 w 9166653"/>
              <a:gd name="connsiteY28" fmla="*/ 371513 h 371513"/>
              <a:gd name="connsiteX29" fmla="*/ 1571426 w 9166653"/>
              <a:gd name="connsiteY29" fmla="*/ 371513 h 371513"/>
              <a:gd name="connsiteX30" fmla="*/ 1099998 w 9166653"/>
              <a:gd name="connsiteY30" fmla="*/ 371513 h 371513"/>
              <a:gd name="connsiteX31" fmla="*/ 0 w 9166653"/>
              <a:gd name="connsiteY31" fmla="*/ 371513 h 371513"/>
              <a:gd name="connsiteX32" fmla="*/ 0 w 9166653"/>
              <a:gd name="connsiteY32" fmla="*/ 0 h 371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166653" h="371513" fill="none" extrusionOk="0">
                <a:moveTo>
                  <a:pt x="0" y="0"/>
                </a:moveTo>
                <a:cubicBezTo>
                  <a:pt x="177326" y="18888"/>
                  <a:pt x="276875" y="4022"/>
                  <a:pt x="379761" y="0"/>
                </a:cubicBezTo>
                <a:cubicBezTo>
                  <a:pt x="482647" y="-4022"/>
                  <a:pt x="901995" y="-22772"/>
                  <a:pt x="1034522" y="0"/>
                </a:cubicBezTo>
                <a:cubicBezTo>
                  <a:pt x="1167049" y="22772"/>
                  <a:pt x="1276052" y="-4407"/>
                  <a:pt x="1414284" y="0"/>
                </a:cubicBezTo>
                <a:cubicBezTo>
                  <a:pt x="1552516" y="4407"/>
                  <a:pt x="1698444" y="-10284"/>
                  <a:pt x="1794045" y="0"/>
                </a:cubicBezTo>
                <a:cubicBezTo>
                  <a:pt x="1889646" y="10284"/>
                  <a:pt x="2242055" y="8188"/>
                  <a:pt x="2357139" y="0"/>
                </a:cubicBezTo>
                <a:cubicBezTo>
                  <a:pt x="2472223" y="-8188"/>
                  <a:pt x="2813456" y="17393"/>
                  <a:pt x="3195233" y="0"/>
                </a:cubicBezTo>
                <a:cubicBezTo>
                  <a:pt x="3577010" y="-17393"/>
                  <a:pt x="3701221" y="-547"/>
                  <a:pt x="4033327" y="0"/>
                </a:cubicBezTo>
                <a:cubicBezTo>
                  <a:pt x="4365433" y="547"/>
                  <a:pt x="4496319" y="16789"/>
                  <a:pt x="4688088" y="0"/>
                </a:cubicBezTo>
                <a:cubicBezTo>
                  <a:pt x="4879857" y="-16789"/>
                  <a:pt x="5168064" y="-13031"/>
                  <a:pt x="5342849" y="0"/>
                </a:cubicBezTo>
                <a:cubicBezTo>
                  <a:pt x="5517634" y="13031"/>
                  <a:pt x="5706967" y="22915"/>
                  <a:pt x="5814277" y="0"/>
                </a:cubicBezTo>
                <a:cubicBezTo>
                  <a:pt x="5921587" y="-22915"/>
                  <a:pt x="6228167" y="-18268"/>
                  <a:pt x="6377371" y="0"/>
                </a:cubicBezTo>
                <a:cubicBezTo>
                  <a:pt x="6526575" y="18268"/>
                  <a:pt x="6810316" y="25355"/>
                  <a:pt x="6940466" y="0"/>
                </a:cubicBezTo>
                <a:cubicBezTo>
                  <a:pt x="7070617" y="-25355"/>
                  <a:pt x="7479580" y="-36471"/>
                  <a:pt x="7686893" y="0"/>
                </a:cubicBezTo>
                <a:cubicBezTo>
                  <a:pt x="7894206" y="36471"/>
                  <a:pt x="8225410" y="-12719"/>
                  <a:pt x="8524987" y="0"/>
                </a:cubicBezTo>
                <a:cubicBezTo>
                  <a:pt x="8824564" y="12719"/>
                  <a:pt x="8869935" y="4953"/>
                  <a:pt x="9166653" y="0"/>
                </a:cubicBezTo>
                <a:cubicBezTo>
                  <a:pt x="9169742" y="116102"/>
                  <a:pt x="9181307" y="239277"/>
                  <a:pt x="9166653" y="371513"/>
                </a:cubicBezTo>
                <a:cubicBezTo>
                  <a:pt x="9022890" y="384408"/>
                  <a:pt x="8889043" y="366791"/>
                  <a:pt x="8786892" y="371513"/>
                </a:cubicBezTo>
                <a:cubicBezTo>
                  <a:pt x="8684741" y="376235"/>
                  <a:pt x="8429302" y="385747"/>
                  <a:pt x="8132131" y="371513"/>
                </a:cubicBezTo>
                <a:cubicBezTo>
                  <a:pt x="7834960" y="357279"/>
                  <a:pt x="7894864" y="365554"/>
                  <a:pt x="7752369" y="371513"/>
                </a:cubicBezTo>
                <a:cubicBezTo>
                  <a:pt x="7609874" y="377472"/>
                  <a:pt x="7212656" y="363715"/>
                  <a:pt x="7005942" y="371513"/>
                </a:cubicBezTo>
                <a:cubicBezTo>
                  <a:pt x="6799228" y="379311"/>
                  <a:pt x="6618958" y="387983"/>
                  <a:pt x="6259514" y="371513"/>
                </a:cubicBezTo>
                <a:cubicBezTo>
                  <a:pt x="5900070" y="355043"/>
                  <a:pt x="5829054" y="344279"/>
                  <a:pt x="5696420" y="371513"/>
                </a:cubicBezTo>
                <a:cubicBezTo>
                  <a:pt x="5563786" y="398747"/>
                  <a:pt x="5249425" y="344373"/>
                  <a:pt x="5041659" y="371513"/>
                </a:cubicBezTo>
                <a:cubicBezTo>
                  <a:pt x="4833893" y="398653"/>
                  <a:pt x="4565413" y="383045"/>
                  <a:pt x="4386898" y="371513"/>
                </a:cubicBezTo>
                <a:cubicBezTo>
                  <a:pt x="4208383" y="359981"/>
                  <a:pt x="3941967" y="349515"/>
                  <a:pt x="3732137" y="371513"/>
                </a:cubicBezTo>
                <a:cubicBezTo>
                  <a:pt x="3522307" y="393511"/>
                  <a:pt x="3468945" y="374546"/>
                  <a:pt x="3352376" y="371513"/>
                </a:cubicBezTo>
                <a:cubicBezTo>
                  <a:pt x="3235807" y="368480"/>
                  <a:pt x="3005915" y="351511"/>
                  <a:pt x="2789282" y="371513"/>
                </a:cubicBezTo>
                <a:cubicBezTo>
                  <a:pt x="2572649" y="391515"/>
                  <a:pt x="2346771" y="363648"/>
                  <a:pt x="2226187" y="371513"/>
                </a:cubicBezTo>
                <a:cubicBezTo>
                  <a:pt x="2105603" y="379378"/>
                  <a:pt x="1850691" y="349372"/>
                  <a:pt x="1571426" y="371513"/>
                </a:cubicBezTo>
                <a:cubicBezTo>
                  <a:pt x="1292161" y="393654"/>
                  <a:pt x="1221383" y="383880"/>
                  <a:pt x="1099998" y="371513"/>
                </a:cubicBezTo>
                <a:cubicBezTo>
                  <a:pt x="978613" y="359146"/>
                  <a:pt x="231419" y="350552"/>
                  <a:pt x="0" y="371513"/>
                </a:cubicBezTo>
                <a:cubicBezTo>
                  <a:pt x="-15589" y="271862"/>
                  <a:pt x="12155" y="137304"/>
                  <a:pt x="0" y="0"/>
                </a:cubicBezTo>
                <a:close/>
              </a:path>
              <a:path w="9166653" h="371513" stroke="0" extrusionOk="0">
                <a:moveTo>
                  <a:pt x="0" y="0"/>
                </a:moveTo>
                <a:cubicBezTo>
                  <a:pt x="292807" y="31955"/>
                  <a:pt x="424589" y="21119"/>
                  <a:pt x="654761" y="0"/>
                </a:cubicBezTo>
                <a:cubicBezTo>
                  <a:pt x="884933" y="-21119"/>
                  <a:pt x="1090628" y="-20802"/>
                  <a:pt x="1217855" y="0"/>
                </a:cubicBezTo>
                <a:cubicBezTo>
                  <a:pt x="1345082" y="20802"/>
                  <a:pt x="1672456" y="-7421"/>
                  <a:pt x="1964283" y="0"/>
                </a:cubicBezTo>
                <a:cubicBezTo>
                  <a:pt x="2256110" y="7421"/>
                  <a:pt x="2407878" y="-24401"/>
                  <a:pt x="2619044" y="0"/>
                </a:cubicBezTo>
                <a:cubicBezTo>
                  <a:pt x="2830210" y="24401"/>
                  <a:pt x="2973933" y="2771"/>
                  <a:pt x="3090472" y="0"/>
                </a:cubicBezTo>
                <a:cubicBezTo>
                  <a:pt x="3207011" y="-2771"/>
                  <a:pt x="3732464" y="40805"/>
                  <a:pt x="3928566" y="0"/>
                </a:cubicBezTo>
                <a:cubicBezTo>
                  <a:pt x="4124668" y="-40805"/>
                  <a:pt x="4219995" y="14780"/>
                  <a:pt x="4491660" y="0"/>
                </a:cubicBezTo>
                <a:cubicBezTo>
                  <a:pt x="4763325" y="-14780"/>
                  <a:pt x="4779417" y="9399"/>
                  <a:pt x="5054754" y="0"/>
                </a:cubicBezTo>
                <a:cubicBezTo>
                  <a:pt x="5330091" y="-9399"/>
                  <a:pt x="5553699" y="-4940"/>
                  <a:pt x="5801182" y="0"/>
                </a:cubicBezTo>
                <a:cubicBezTo>
                  <a:pt x="6048665" y="4940"/>
                  <a:pt x="6232847" y="21115"/>
                  <a:pt x="6639276" y="0"/>
                </a:cubicBezTo>
                <a:cubicBezTo>
                  <a:pt x="7045705" y="-21115"/>
                  <a:pt x="6986380" y="-19307"/>
                  <a:pt x="7202370" y="0"/>
                </a:cubicBezTo>
                <a:cubicBezTo>
                  <a:pt x="7418360" y="19307"/>
                  <a:pt x="7811393" y="7815"/>
                  <a:pt x="8040464" y="0"/>
                </a:cubicBezTo>
                <a:cubicBezTo>
                  <a:pt x="8269535" y="-7815"/>
                  <a:pt x="8714126" y="5372"/>
                  <a:pt x="9166653" y="0"/>
                </a:cubicBezTo>
                <a:cubicBezTo>
                  <a:pt x="9165938" y="181448"/>
                  <a:pt x="9173035" y="234932"/>
                  <a:pt x="9166653" y="371513"/>
                </a:cubicBezTo>
                <a:cubicBezTo>
                  <a:pt x="8978693" y="370718"/>
                  <a:pt x="8936765" y="370852"/>
                  <a:pt x="8786892" y="371513"/>
                </a:cubicBezTo>
                <a:cubicBezTo>
                  <a:pt x="8637019" y="372174"/>
                  <a:pt x="8498723" y="387447"/>
                  <a:pt x="8223797" y="371513"/>
                </a:cubicBezTo>
                <a:cubicBezTo>
                  <a:pt x="7948872" y="355579"/>
                  <a:pt x="7975512" y="360047"/>
                  <a:pt x="7844036" y="371513"/>
                </a:cubicBezTo>
                <a:cubicBezTo>
                  <a:pt x="7712560" y="382979"/>
                  <a:pt x="7487495" y="389541"/>
                  <a:pt x="7280942" y="371513"/>
                </a:cubicBezTo>
                <a:cubicBezTo>
                  <a:pt x="7074389" y="353485"/>
                  <a:pt x="6998404" y="374588"/>
                  <a:pt x="6809514" y="371513"/>
                </a:cubicBezTo>
                <a:cubicBezTo>
                  <a:pt x="6620624" y="368438"/>
                  <a:pt x="6489650" y="362095"/>
                  <a:pt x="6338086" y="371513"/>
                </a:cubicBezTo>
                <a:cubicBezTo>
                  <a:pt x="6186522" y="380931"/>
                  <a:pt x="5972293" y="367160"/>
                  <a:pt x="5774991" y="371513"/>
                </a:cubicBezTo>
                <a:cubicBezTo>
                  <a:pt x="5577690" y="375866"/>
                  <a:pt x="5388247" y="388171"/>
                  <a:pt x="5028564" y="371513"/>
                </a:cubicBezTo>
                <a:cubicBezTo>
                  <a:pt x="4668881" y="354855"/>
                  <a:pt x="4651603" y="366402"/>
                  <a:pt x="4373803" y="371513"/>
                </a:cubicBezTo>
                <a:cubicBezTo>
                  <a:pt x="4096003" y="376624"/>
                  <a:pt x="4068465" y="393863"/>
                  <a:pt x="3810709" y="371513"/>
                </a:cubicBezTo>
                <a:cubicBezTo>
                  <a:pt x="3552953" y="349163"/>
                  <a:pt x="3521213" y="385441"/>
                  <a:pt x="3430947" y="371513"/>
                </a:cubicBezTo>
                <a:cubicBezTo>
                  <a:pt x="3340681" y="357585"/>
                  <a:pt x="3008885" y="357922"/>
                  <a:pt x="2776186" y="371513"/>
                </a:cubicBezTo>
                <a:cubicBezTo>
                  <a:pt x="2543487" y="385104"/>
                  <a:pt x="2564040" y="355861"/>
                  <a:pt x="2396425" y="371513"/>
                </a:cubicBezTo>
                <a:cubicBezTo>
                  <a:pt x="2228810" y="387165"/>
                  <a:pt x="2022040" y="355434"/>
                  <a:pt x="1924997" y="371513"/>
                </a:cubicBezTo>
                <a:cubicBezTo>
                  <a:pt x="1827954" y="387592"/>
                  <a:pt x="1522584" y="350862"/>
                  <a:pt x="1361903" y="371513"/>
                </a:cubicBezTo>
                <a:cubicBezTo>
                  <a:pt x="1201222" y="392164"/>
                  <a:pt x="862536" y="385856"/>
                  <a:pt x="615475" y="371513"/>
                </a:cubicBezTo>
                <a:cubicBezTo>
                  <a:pt x="368414" y="357170"/>
                  <a:pt x="219063" y="392045"/>
                  <a:pt x="0" y="371513"/>
                </a:cubicBezTo>
                <a:cubicBezTo>
                  <a:pt x="18039" y="194980"/>
                  <a:pt x="-8152" y="102970"/>
                  <a:pt x="0" y="0"/>
                </a:cubicBezTo>
                <a:close/>
              </a:path>
            </a:pathLst>
          </a:custGeom>
          <a:gradFill>
            <a:gsLst>
              <a:gs pos="0">
                <a:srgbClr val="981A8C"/>
              </a:gs>
              <a:gs pos="100000">
                <a:srgbClr val="115CBB"/>
              </a:gs>
            </a:gsLst>
            <a:lin ang="0" scaled="1"/>
          </a:gradFill>
          <a:ln>
            <a:solidFill>
              <a:schemeClr val="tx1"/>
            </a:solidFill>
            <a:extLst>
              <a:ext uri="{C807C97D-BFC1-408E-A445-0C87EB9F89A2}">
                <ask:lineSketchStyleProps xmlns:ask="http://schemas.microsoft.com/office/drawing/2018/sketchyshapes" sd="89961656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lumMod val="20000"/>
                    <a:lumOff val="80000"/>
                  </a:schemeClr>
                </a:solidFill>
                <a:sym typeface="Wingdings" panose="05000000000000000000" pitchFamily="2" charset="2"/>
                <a:hlinkClick r:id="rId8">
                  <a:extLst>
                    <a:ext uri="{A12FA001-AC4F-418D-AE19-62706E023703}">
                      <ahyp:hlinkClr xmlns:ahyp="http://schemas.microsoft.com/office/drawing/2018/hyperlinkcolor" val="tx"/>
                    </a:ext>
                  </a:extLst>
                </a:hlinkClick>
              </a:rPr>
              <a:t>Cliquez-ici</a:t>
            </a:r>
            <a:r>
              <a:rPr lang="fr-FR" dirty="0">
                <a:solidFill>
                  <a:schemeClr val="bg1"/>
                </a:solidFill>
                <a:sym typeface="Wingdings" panose="05000000000000000000" pitchFamily="2" charset="2"/>
              </a:rPr>
              <a:t> pour accéder directement à notre Kit Animation</a:t>
            </a:r>
            <a:endParaRPr lang="fr-FR" dirty="0">
              <a:solidFill>
                <a:schemeClr val="bg1"/>
              </a:solidFill>
            </a:endParaRPr>
          </a:p>
        </p:txBody>
      </p:sp>
      <p:pic>
        <p:nvPicPr>
          <p:cNvPr id="108" name="Image 107">
            <a:extLst>
              <a:ext uri="{FF2B5EF4-FFF2-40B4-BE49-F238E27FC236}">
                <a16:creationId xmlns:a16="http://schemas.microsoft.com/office/drawing/2014/main" id="{C45390F5-C98A-4BC7-8D55-B3D91AAC7BBF}"/>
              </a:ext>
            </a:extLst>
          </p:cNvPr>
          <p:cNvPicPr>
            <a:picLocks noChangeAspect="1"/>
          </p:cNvPicPr>
          <p:nvPr/>
        </p:nvPicPr>
        <p:blipFill>
          <a:blip r:embed="rId9" cstate="email">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rot="5400000" flipH="1" flipV="1">
            <a:off x="10118849" y="2540270"/>
            <a:ext cx="711666" cy="684330"/>
          </a:xfrm>
          <a:prstGeom prst="rect">
            <a:avLst/>
          </a:prstGeom>
          <a:noFill/>
        </p:spPr>
      </p:pic>
      <p:pic>
        <p:nvPicPr>
          <p:cNvPr id="13" name="Image 12">
            <a:hlinkClick r:id="rId8"/>
            <a:extLst>
              <a:ext uri="{FF2B5EF4-FFF2-40B4-BE49-F238E27FC236}">
                <a16:creationId xmlns:a16="http://schemas.microsoft.com/office/drawing/2014/main" id="{CB609A47-766F-412A-5CA5-DC4CE37FDB96}"/>
              </a:ext>
            </a:extLst>
          </p:cNvPr>
          <p:cNvPicPr>
            <a:picLocks noChangeAspect="1"/>
          </p:cNvPicPr>
          <p:nvPr/>
        </p:nvPicPr>
        <p:blipFill>
          <a:blip r:embed="rId10"/>
          <a:stretch>
            <a:fillRect/>
          </a:stretch>
        </p:blipFill>
        <p:spPr>
          <a:xfrm>
            <a:off x="7294657" y="1725910"/>
            <a:ext cx="4267200" cy="2404498"/>
          </a:xfrm>
          <a:prstGeom prst="rect">
            <a:avLst/>
          </a:prstGeom>
          <a:effectLst>
            <a:outerShdw blurRad="50800" dist="38100" dir="8100000" algn="tr" rotWithShape="0">
              <a:prstClr val="black">
                <a:alpha val="40000"/>
              </a:prstClr>
            </a:outerShdw>
          </a:effectLst>
        </p:spPr>
      </p:pic>
      <p:sp>
        <p:nvSpPr>
          <p:cNvPr id="2" name="Espace réservé du texte 1">
            <a:extLst>
              <a:ext uri="{FF2B5EF4-FFF2-40B4-BE49-F238E27FC236}">
                <a16:creationId xmlns:a16="http://schemas.microsoft.com/office/drawing/2014/main" id="{93AB942B-FAF3-D932-80D4-7E76F8127C68}"/>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4" name="Picture 2" descr="Cliquez sur le curseur de l'ordinateur de l'icône 3d à la main">
            <a:extLst>
              <a:ext uri="{FF2B5EF4-FFF2-40B4-BE49-F238E27FC236}">
                <a16:creationId xmlns:a16="http://schemas.microsoft.com/office/drawing/2014/main" id="{4EF6CDD0-2CEF-F06E-8D22-B22E5291F56D}"/>
              </a:ext>
            </a:extLst>
          </p:cNvPr>
          <p:cNvPicPr>
            <a:picLocks noChangeAspect="1" noChangeArrowheads="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2506294">
            <a:off x="3100170" y="6156024"/>
            <a:ext cx="481557" cy="913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616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a:extLst>
              <a:ext uri="{FF2B5EF4-FFF2-40B4-BE49-F238E27FC236}">
                <a16:creationId xmlns:a16="http://schemas.microsoft.com/office/drawing/2014/main" id="{7B153EC4-191C-4035-B841-18DAE7021FA4}"/>
              </a:ext>
            </a:extLst>
          </p:cNvPr>
          <p:cNvSpPr>
            <a:spLocks noGrp="1"/>
          </p:cNvSpPr>
          <p:nvPr>
            <p:ph idx="17"/>
          </p:nvPr>
        </p:nvSpPr>
        <p:spPr>
          <a:xfrm>
            <a:off x="550913" y="1558947"/>
            <a:ext cx="11214384" cy="4689722"/>
          </a:xfrm>
        </p:spPr>
        <p:txBody>
          <a:bodyPr/>
          <a:lstStyle/>
          <a:p>
            <a:r>
              <a:rPr lang="fr-FR" dirty="0"/>
              <a:t>Afin</a:t>
            </a:r>
          </a:p>
          <a:p>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93669" y="464147"/>
            <a:ext cx="9321983" cy="720000"/>
          </a:xfrm>
        </p:spPr>
        <p:txBody>
          <a:bodyPr>
            <a:normAutofit/>
          </a:bodyPr>
          <a:lstStyle/>
          <a:p>
            <a:r>
              <a:rPr lang="fr-FR" dirty="0"/>
              <a:t>Quelques exemples d’animations réalisées par les Ambassadeurs jeunes, avec utilisation du kit animation :</a:t>
            </a:r>
          </a:p>
        </p:txBody>
      </p:sp>
      <p:pic>
        <p:nvPicPr>
          <p:cNvPr id="101" name="Image 100">
            <a:extLst>
              <a:ext uri="{FF2B5EF4-FFF2-40B4-BE49-F238E27FC236}">
                <a16:creationId xmlns:a16="http://schemas.microsoft.com/office/drawing/2014/main" id="{9FA19BFF-3B1B-417F-9C14-DF4F5CA5BEF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5325" y="620660"/>
            <a:ext cx="885535" cy="481117"/>
          </a:xfrm>
          <a:prstGeom prst="rect">
            <a:avLst/>
          </a:prstGeom>
        </p:spPr>
      </p:pic>
      <p:grpSp>
        <p:nvGrpSpPr>
          <p:cNvPr id="109" name="Groupe 108">
            <a:extLst>
              <a:ext uri="{FF2B5EF4-FFF2-40B4-BE49-F238E27FC236}">
                <a16:creationId xmlns:a16="http://schemas.microsoft.com/office/drawing/2014/main" id="{FA401416-39CB-433D-8FDC-8E544450E415}"/>
              </a:ext>
            </a:extLst>
          </p:cNvPr>
          <p:cNvGrpSpPr/>
          <p:nvPr/>
        </p:nvGrpSpPr>
        <p:grpSpPr>
          <a:xfrm>
            <a:off x="10872144" y="158144"/>
            <a:ext cx="1100148" cy="1285089"/>
            <a:chOff x="-2188878" y="1439576"/>
            <a:chExt cx="1100148" cy="1285089"/>
          </a:xfrm>
        </p:grpSpPr>
        <p:pic>
          <p:nvPicPr>
            <p:cNvPr id="110" name="Picture 4" descr="Splash aquarelle avec illustration mixte blanc, rouge, orange sur blanc. Vecteur gratuit">
              <a:extLst>
                <a:ext uri="{FF2B5EF4-FFF2-40B4-BE49-F238E27FC236}">
                  <a16:creationId xmlns:a16="http://schemas.microsoft.com/office/drawing/2014/main" id="{9A9A6BF2-633A-4225-809D-C7588C22D1C4}"/>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1" name="Groupe 110">
              <a:extLst>
                <a:ext uri="{FF2B5EF4-FFF2-40B4-BE49-F238E27FC236}">
                  <a16:creationId xmlns:a16="http://schemas.microsoft.com/office/drawing/2014/main" id="{26682EA4-87C1-476A-8791-7F8CCE574C61}"/>
                </a:ext>
              </a:extLst>
            </p:cNvPr>
            <p:cNvGrpSpPr/>
            <p:nvPr/>
          </p:nvGrpSpPr>
          <p:grpSpPr>
            <a:xfrm>
              <a:off x="-1980670" y="1805906"/>
              <a:ext cx="572484" cy="495254"/>
              <a:chOff x="11392866" y="540878"/>
              <a:chExt cx="572484" cy="495254"/>
            </a:xfrm>
          </p:grpSpPr>
          <p:pic>
            <p:nvPicPr>
              <p:cNvPr id="112" name="Image 111">
                <a:hlinkClick r:id="rId4" action="ppaction://hlinksldjump"/>
                <a:extLst>
                  <a:ext uri="{FF2B5EF4-FFF2-40B4-BE49-F238E27FC236}">
                    <a16:creationId xmlns:a16="http://schemas.microsoft.com/office/drawing/2014/main" id="{A402CE34-68B8-49A8-BE97-948181F02886}"/>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13" name="Image 112">
                <a:hlinkClick r:id="rId4" action="ppaction://hlinksldjump"/>
                <a:extLst>
                  <a:ext uri="{FF2B5EF4-FFF2-40B4-BE49-F238E27FC236}">
                    <a16:creationId xmlns:a16="http://schemas.microsoft.com/office/drawing/2014/main" id="{6C37AC6C-A9E0-4096-89E6-21E61BD12480}"/>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114" name="Rectangle : coins arrondis 113">
            <a:hlinkClick r:id="rId7" action="ppaction://hlinksldjump"/>
            <a:extLst>
              <a:ext uri="{FF2B5EF4-FFF2-40B4-BE49-F238E27FC236}">
                <a16:creationId xmlns:a16="http://schemas.microsoft.com/office/drawing/2014/main" id="{BF246F37-EE05-44D8-BEE8-88E348201308}"/>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FFC9394C-3118-4EED-8A1A-FDAA743D11FF}"/>
              </a:ext>
            </a:extLst>
          </p:cNvPr>
          <p:cNvSpPr>
            <a:spLocks noGrp="1"/>
          </p:cNvSpPr>
          <p:nvPr>
            <p:ph type="body" sz="quarter" idx="14"/>
          </p:nvPr>
        </p:nvSpPr>
        <p:spPr/>
        <p:txBody>
          <a:bodyPr/>
          <a:lstStyle/>
          <a:p>
            <a:endParaRPr lang="fr-FR"/>
          </a:p>
        </p:txBody>
      </p:sp>
      <p:sp>
        <p:nvSpPr>
          <p:cNvPr id="2" name="Espace réservé du texte 1">
            <a:extLst>
              <a:ext uri="{FF2B5EF4-FFF2-40B4-BE49-F238E27FC236}">
                <a16:creationId xmlns:a16="http://schemas.microsoft.com/office/drawing/2014/main" id="{93AB942B-FAF3-D932-80D4-7E76F8127C68}"/>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grpSp>
        <p:nvGrpSpPr>
          <p:cNvPr id="5" name="Groupe 4">
            <a:extLst>
              <a:ext uri="{FF2B5EF4-FFF2-40B4-BE49-F238E27FC236}">
                <a16:creationId xmlns:a16="http://schemas.microsoft.com/office/drawing/2014/main" id="{0451E2EF-CE40-638F-541A-0690A6D2607D}"/>
              </a:ext>
            </a:extLst>
          </p:cNvPr>
          <p:cNvGrpSpPr/>
          <p:nvPr/>
        </p:nvGrpSpPr>
        <p:grpSpPr>
          <a:xfrm>
            <a:off x="424032" y="1257100"/>
            <a:ext cx="11311570" cy="5136753"/>
            <a:chOff x="424032" y="1257100"/>
            <a:chExt cx="11311570" cy="5136753"/>
          </a:xfrm>
        </p:grpSpPr>
        <p:pic>
          <p:nvPicPr>
            <p:cNvPr id="6" name="Image 5">
              <a:extLst>
                <a:ext uri="{FF2B5EF4-FFF2-40B4-BE49-F238E27FC236}">
                  <a16:creationId xmlns:a16="http://schemas.microsoft.com/office/drawing/2014/main" id="{A37571F9-A8E8-3609-25E7-4486C5AA6480}"/>
                </a:ext>
              </a:extLst>
            </p:cNvPr>
            <p:cNvPicPr>
              <a:picLocks noChangeAspect="1"/>
            </p:cNvPicPr>
            <p:nvPr/>
          </p:nvPicPr>
          <p:blipFill rotWithShape="1">
            <a:blip r:embed="rId8"/>
            <a:srcRect t="5587" b="8230"/>
            <a:stretch/>
          </p:blipFill>
          <p:spPr>
            <a:xfrm>
              <a:off x="424032" y="1257100"/>
              <a:ext cx="3464515" cy="5136753"/>
            </a:xfrm>
            <a:prstGeom prst="rect">
              <a:avLst/>
            </a:prstGeom>
          </p:spPr>
        </p:pic>
        <p:pic>
          <p:nvPicPr>
            <p:cNvPr id="8" name="Image 7">
              <a:extLst>
                <a:ext uri="{FF2B5EF4-FFF2-40B4-BE49-F238E27FC236}">
                  <a16:creationId xmlns:a16="http://schemas.microsoft.com/office/drawing/2014/main" id="{D8A9C64E-1F84-D18C-A52F-E68B6C43786E}"/>
                </a:ext>
              </a:extLst>
            </p:cNvPr>
            <p:cNvPicPr>
              <a:picLocks noChangeAspect="1"/>
            </p:cNvPicPr>
            <p:nvPr/>
          </p:nvPicPr>
          <p:blipFill>
            <a:blip r:embed="rId9"/>
            <a:stretch>
              <a:fillRect/>
            </a:stretch>
          </p:blipFill>
          <p:spPr>
            <a:xfrm>
              <a:off x="8026060" y="3724275"/>
              <a:ext cx="3709542" cy="2669578"/>
            </a:xfrm>
            <a:prstGeom prst="rect">
              <a:avLst/>
            </a:prstGeom>
          </p:spPr>
        </p:pic>
        <p:sp>
          <p:nvSpPr>
            <p:cNvPr id="10" name="ZoneTexte 9">
              <a:extLst>
                <a:ext uri="{FF2B5EF4-FFF2-40B4-BE49-F238E27FC236}">
                  <a16:creationId xmlns:a16="http://schemas.microsoft.com/office/drawing/2014/main" id="{6E4956D7-1B3C-508F-ED34-1CF86C0EE953}"/>
                </a:ext>
              </a:extLst>
            </p:cNvPr>
            <p:cNvSpPr txBox="1"/>
            <p:nvPr/>
          </p:nvSpPr>
          <p:spPr>
            <a:xfrm>
              <a:off x="7240241" y="5911343"/>
              <a:ext cx="3756045" cy="369332"/>
            </a:xfrm>
            <a:prstGeom prst="rect">
              <a:avLst/>
            </a:prstGeom>
            <a:noFill/>
          </p:spPr>
          <p:txBody>
            <a:bodyPr wrap="square" rtlCol="0">
              <a:spAutoFit/>
            </a:bodyPr>
            <a:lstStyle/>
            <a:p>
              <a:pPr algn="ctr"/>
              <a:r>
                <a:rPr lang="fr-FR" b="1" dirty="0">
                  <a:solidFill>
                    <a:schemeClr val="bg1"/>
                  </a:solidFill>
                  <a:highlight>
                    <a:srgbClr val="E60B15"/>
                  </a:highlight>
                  <a:latin typeface="ADLaM Display" panose="020F0502020204030204" pitchFamily="2" charset="0"/>
                  <a:ea typeface="ADLaM Display" panose="020F0502020204030204" pitchFamily="2" charset="0"/>
                  <a:cs typeface="ADLaM Display" panose="020F0502020204030204" pitchFamily="2" charset="0"/>
                </a:rPr>
                <a:t>Basket 3 x 3 Reims</a:t>
              </a:r>
            </a:p>
          </p:txBody>
        </p:sp>
        <p:pic>
          <p:nvPicPr>
            <p:cNvPr id="11" name="Image 10">
              <a:extLst>
                <a:ext uri="{FF2B5EF4-FFF2-40B4-BE49-F238E27FC236}">
                  <a16:creationId xmlns:a16="http://schemas.microsoft.com/office/drawing/2014/main" id="{A7F63A91-EF10-9E34-3B35-DBB8587255A5}"/>
                </a:ext>
              </a:extLst>
            </p:cNvPr>
            <p:cNvPicPr>
              <a:picLocks noChangeAspect="1"/>
            </p:cNvPicPr>
            <p:nvPr/>
          </p:nvPicPr>
          <p:blipFill>
            <a:blip r:embed="rId10"/>
            <a:stretch>
              <a:fillRect/>
            </a:stretch>
          </p:blipFill>
          <p:spPr>
            <a:xfrm>
              <a:off x="4086175" y="4114800"/>
              <a:ext cx="3730635" cy="2279053"/>
            </a:xfrm>
            <a:prstGeom prst="rect">
              <a:avLst/>
            </a:prstGeom>
          </p:spPr>
        </p:pic>
        <p:grpSp>
          <p:nvGrpSpPr>
            <p:cNvPr id="12" name="Groupe 11">
              <a:extLst>
                <a:ext uri="{FF2B5EF4-FFF2-40B4-BE49-F238E27FC236}">
                  <a16:creationId xmlns:a16="http://schemas.microsoft.com/office/drawing/2014/main" id="{5DEAE523-83C1-2C94-33D9-2581EAE9BAD0}"/>
                </a:ext>
              </a:extLst>
            </p:cNvPr>
            <p:cNvGrpSpPr/>
            <p:nvPr/>
          </p:nvGrpSpPr>
          <p:grpSpPr>
            <a:xfrm>
              <a:off x="4086175" y="1257100"/>
              <a:ext cx="3756046" cy="2669578"/>
              <a:chOff x="4060765" y="3600831"/>
              <a:chExt cx="3756046" cy="2669578"/>
            </a:xfrm>
          </p:grpSpPr>
          <p:pic>
            <p:nvPicPr>
              <p:cNvPr id="18" name="Image 17">
                <a:extLst>
                  <a:ext uri="{FF2B5EF4-FFF2-40B4-BE49-F238E27FC236}">
                    <a16:creationId xmlns:a16="http://schemas.microsoft.com/office/drawing/2014/main" id="{90A439F3-E368-A4E3-8197-1A994370BB75}"/>
                  </a:ext>
                </a:extLst>
              </p:cNvPr>
              <p:cNvPicPr>
                <a:picLocks noChangeAspect="1"/>
              </p:cNvPicPr>
              <p:nvPr/>
            </p:nvPicPr>
            <p:blipFill rotWithShape="1">
              <a:blip r:embed="rId11"/>
              <a:srcRect t="5700"/>
              <a:stretch/>
            </p:blipFill>
            <p:spPr>
              <a:xfrm>
                <a:off x="4060765" y="3600831"/>
                <a:ext cx="3756046" cy="2669578"/>
              </a:xfrm>
              <a:prstGeom prst="rect">
                <a:avLst/>
              </a:prstGeom>
            </p:spPr>
          </p:pic>
          <p:sp>
            <p:nvSpPr>
              <p:cNvPr id="19" name="ZoneTexte 18">
                <a:extLst>
                  <a:ext uri="{FF2B5EF4-FFF2-40B4-BE49-F238E27FC236}">
                    <a16:creationId xmlns:a16="http://schemas.microsoft.com/office/drawing/2014/main" id="{2718DDCD-629F-32DF-CEAD-90684AB17097}"/>
                  </a:ext>
                </a:extLst>
              </p:cNvPr>
              <p:cNvSpPr txBox="1"/>
              <p:nvPr/>
            </p:nvSpPr>
            <p:spPr>
              <a:xfrm>
                <a:off x="4221596" y="4396589"/>
                <a:ext cx="1848994" cy="369332"/>
              </a:xfrm>
              <a:prstGeom prst="rect">
                <a:avLst/>
              </a:prstGeom>
              <a:solidFill>
                <a:schemeClr val="accent4">
                  <a:lumMod val="75000"/>
                </a:schemeClr>
              </a:solidFill>
            </p:spPr>
            <p:txBody>
              <a:bodyPr wrap="square" rtlCol="0">
                <a:spAutoFit/>
              </a:bodyPr>
              <a:lstStyle/>
              <a:p>
                <a:pPr algn="ctr"/>
                <a:r>
                  <a:rPr lang="fr-FR" b="1" dirty="0">
                    <a:solidFill>
                      <a:schemeClr val="bg1"/>
                    </a:solidFill>
                    <a:latin typeface="ADLaM Display" panose="020F0502020204030204" pitchFamily="2" charset="0"/>
                    <a:ea typeface="ADLaM Display" panose="020F0502020204030204" pitchFamily="2" charset="0"/>
                    <a:cs typeface="ADLaM Display" panose="020F0502020204030204" pitchFamily="2" charset="0"/>
                  </a:rPr>
                  <a:t>Campus ICN</a:t>
                </a:r>
              </a:p>
            </p:txBody>
          </p:sp>
        </p:grpSp>
        <p:grpSp>
          <p:nvGrpSpPr>
            <p:cNvPr id="14" name="Groupe 13">
              <a:extLst>
                <a:ext uri="{FF2B5EF4-FFF2-40B4-BE49-F238E27FC236}">
                  <a16:creationId xmlns:a16="http://schemas.microsoft.com/office/drawing/2014/main" id="{AC6ADD96-2236-0B11-AF65-52EACF529B50}"/>
                </a:ext>
              </a:extLst>
            </p:cNvPr>
            <p:cNvGrpSpPr/>
            <p:nvPr/>
          </p:nvGrpSpPr>
          <p:grpSpPr>
            <a:xfrm>
              <a:off x="8026060" y="1257100"/>
              <a:ext cx="3705225" cy="2266500"/>
              <a:chOff x="8039849" y="1214663"/>
              <a:chExt cx="3705225" cy="2266500"/>
            </a:xfrm>
          </p:grpSpPr>
          <p:pic>
            <p:nvPicPr>
              <p:cNvPr id="16" name="Image 15">
                <a:extLst>
                  <a:ext uri="{FF2B5EF4-FFF2-40B4-BE49-F238E27FC236}">
                    <a16:creationId xmlns:a16="http://schemas.microsoft.com/office/drawing/2014/main" id="{59E187D7-0919-2F35-A946-2F683ACE6C23}"/>
                  </a:ext>
                </a:extLst>
              </p:cNvPr>
              <p:cNvPicPr>
                <a:picLocks noChangeAspect="1"/>
              </p:cNvPicPr>
              <p:nvPr/>
            </p:nvPicPr>
            <p:blipFill rotWithShape="1">
              <a:blip r:embed="rId12"/>
              <a:srcRect t="9452" r="18350" b="7381"/>
              <a:stretch/>
            </p:blipFill>
            <p:spPr>
              <a:xfrm>
                <a:off x="8039849" y="1214663"/>
                <a:ext cx="3705225" cy="2266500"/>
              </a:xfrm>
              <a:prstGeom prst="rect">
                <a:avLst/>
              </a:prstGeom>
            </p:spPr>
          </p:pic>
          <p:sp>
            <p:nvSpPr>
              <p:cNvPr id="17" name="ZoneTexte 16">
                <a:extLst>
                  <a:ext uri="{FF2B5EF4-FFF2-40B4-BE49-F238E27FC236}">
                    <a16:creationId xmlns:a16="http://schemas.microsoft.com/office/drawing/2014/main" id="{B8039FD2-44C0-8884-C9DF-C2AC2DF862DF}"/>
                  </a:ext>
                </a:extLst>
              </p:cNvPr>
              <p:cNvSpPr txBox="1"/>
              <p:nvPr/>
            </p:nvSpPr>
            <p:spPr>
              <a:xfrm>
                <a:off x="8161780" y="2992750"/>
                <a:ext cx="2468119" cy="369332"/>
              </a:xfrm>
              <a:prstGeom prst="rect">
                <a:avLst/>
              </a:prstGeom>
              <a:solidFill>
                <a:schemeClr val="accent4">
                  <a:lumMod val="75000"/>
                </a:schemeClr>
              </a:solidFill>
            </p:spPr>
            <p:txBody>
              <a:bodyPr wrap="square" rtlCol="0">
                <a:spAutoFit/>
              </a:bodyPr>
              <a:lstStyle/>
              <a:p>
                <a:pPr algn="ctr"/>
                <a:r>
                  <a:rPr lang="fr-FR" b="1">
                    <a:solidFill>
                      <a:schemeClr val="bg1"/>
                    </a:solidFill>
                    <a:latin typeface="ADLaM Display" panose="020F0502020204030204" pitchFamily="2" charset="0"/>
                    <a:ea typeface="ADLaM Display" panose="020F0502020204030204" pitchFamily="2" charset="0"/>
                    <a:cs typeface="ADLaM Display" panose="020F0502020204030204" pitchFamily="2" charset="0"/>
                  </a:rPr>
                  <a:t>Ecole de musique</a:t>
                </a:r>
              </a:p>
            </p:txBody>
          </p:sp>
        </p:grpSp>
        <p:sp>
          <p:nvSpPr>
            <p:cNvPr id="15" name="ZoneTexte 14">
              <a:extLst>
                <a:ext uri="{FF2B5EF4-FFF2-40B4-BE49-F238E27FC236}">
                  <a16:creationId xmlns:a16="http://schemas.microsoft.com/office/drawing/2014/main" id="{F5FB968B-14C0-1C1C-5DE1-18AD3BC010DC}"/>
                </a:ext>
              </a:extLst>
            </p:cNvPr>
            <p:cNvSpPr txBox="1"/>
            <p:nvPr/>
          </p:nvSpPr>
          <p:spPr>
            <a:xfrm>
              <a:off x="4964395" y="4246451"/>
              <a:ext cx="3384570" cy="369332"/>
            </a:xfrm>
            <a:prstGeom prst="rect">
              <a:avLst/>
            </a:prstGeom>
            <a:noFill/>
          </p:spPr>
          <p:txBody>
            <a:bodyPr wrap="square" lIns="91440" tIns="45720" rIns="91440" bIns="45720" rtlCol="0" anchor="t">
              <a:spAutoFit/>
            </a:bodyPr>
            <a:lstStyle/>
            <a:p>
              <a:pPr algn="ctr"/>
              <a:r>
                <a:rPr lang="fr-FR" b="1" dirty="0">
                  <a:solidFill>
                    <a:schemeClr val="bg1"/>
                  </a:solidFill>
                  <a:highlight>
                    <a:srgbClr val="E60B15"/>
                  </a:highlight>
                  <a:latin typeface="ADLaM Display"/>
                  <a:ea typeface="ADLaM Display"/>
                  <a:cs typeface="ADLaM Display"/>
                </a:rPr>
                <a:t>Match de Handball</a:t>
              </a:r>
              <a:endParaRPr lang="fr-FR" b="1" dirty="0">
                <a:solidFill>
                  <a:schemeClr val="bg1"/>
                </a:solidFill>
                <a:highlight>
                  <a:srgbClr val="E60B15"/>
                </a:highlight>
                <a:latin typeface="ADLaM Display" panose="020F0502020204030204" pitchFamily="2" charset="0"/>
                <a:ea typeface="ADLaM Display" panose="020F0502020204030204" pitchFamily="2" charset="0"/>
                <a:cs typeface="ADLaM Display" panose="020F0502020204030204" pitchFamily="2" charset="0"/>
              </a:endParaRPr>
            </a:p>
          </p:txBody>
        </p:sp>
      </p:grpSp>
      <p:pic>
        <p:nvPicPr>
          <p:cNvPr id="20" name="Image 19">
            <a:extLst>
              <a:ext uri="{FF2B5EF4-FFF2-40B4-BE49-F238E27FC236}">
                <a16:creationId xmlns:a16="http://schemas.microsoft.com/office/drawing/2014/main" id="{F56E80F7-8A0B-5236-4059-6BC0F1099115}"/>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9964751" y="5097236"/>
            <a:ext cx="2218521" cy="1322321"/>
          </a:xfrm>
          <a:prstGeom prst="rect">
            <a:avLst/>
          </a:prstGeom>
        </p:spPr>
      </p:pic>
      <p:sp>
        <p:nvSpPr>
          <p:cNvPr id="21" name="Bulle narrative : ronde 20">
            <a:extLst>
              <a:ext uri="{FF2B5EF4-FFF2-40B4-BE49-F238E27FC236}">
                <a16:creationId xmlns:a16="http://schemas.microsoft.com/office/drawing/2014/main" id="{18BF8945-569E-D66E-9D60-E4CE1FD22F65}"/>
              </a:ext>
            </a:extLst>
          </p:cNvPr>
          <p:cNvSpPr/>
          <p:nvPr/>
        </p:nvSpPr>
        <p:spPr>
          <a:xfrm>
            <a:off x="1883522" y="3098195"/>
            <a:ext cx="1366463" cy="612648"/>
          </a:xfrm>
          <a:custGeom>
            <a:avLst/>
            <a:gdLst>
              <a:gd name="connsiteX0" fmla="*/ 1534716 w 1366463"/>
              <a:gd name="connsiteY0" fmla="*/ 730325 h 612648"/>
              <a:gd name="connsiteX1" fmla="*/ 1035112 w 1366463"/>
              <a:gd name="connsiteY1" fmla="*/ 568898 h 612648"/>
              <a:gd name="connsiteX2" fmla="*/ 497488 w 1366463"/>
              <a:gd name="connsiteY2" fmla="*/ 601111 h 612648"/>
              <a:gd name="connsiteX3" fmla="*/ 239533 w 1366463"/>
              <a:gd name="connsiteY3" fmla="*/ 73384 h 612648"/>
              <a:gd name="connsiteX4" fmla="*/ 812066 w 1366463"/>
              <a:gd name="connsiteY4" fmla="*/ 5496 h 612648"/>
              <a:gd name="connsiteX5" fmla="*/ 1228877 w 1366463"/>
              <a:gd name="connsiteY5" fmla="*/ 490679 h 612648"/>
              <a:gd name="connsiteX6" fmla="*/ 1534716 w 1366463"/>
              <a:gd name="connsiteY6" fmla="*/ 730325 h 61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6463" h="612648" fill="none" extrusionOk="0">
                <a:moveTo>
                  <a:pt x="1534716" y="730325"/>
                </a:moveTo>
                <a:cubicBezTo>
                  <a:pt x="1311103" y="664343"/>
                  <a:pt x="1140125" y="600062"/>
                  <a:pt x="1035112" y="568898"/>
                </a:cubicBezTo>
                <a:cubicBezTo>
                  <a:pt x="839760" y="592151"/>
                  <a:pt x="697593" y="625082"/>
                  <a:pt x="497488" y="601111"/>
                </a:cubicBezTo>
                <a:cubicBezTo>
                  <a:pt x="-39870" y="485367"/>
                  <a:pt x="-190177" y="201888"/>
                  <a:pt x="239533" y="73384"/>
                </a:cubicBezTo>
                <a:cubicBezTo>
                  <a:pt x="398678" y="32049"/>
                  <a:pt x="603200" y="-55044"/>
                  <a:pt x="812066" y="5496"/>
                </a:cubicBezTo>
                <a:cubicBezTo>
                  <a:pt x="1288323" y="65210"/>
                  <a:pt x="1583416" y="323414"/>
                  <a:pt x="1228877" y="490679"/>
                </a:cubicBezTo>
                <a:cubicBezTo>
                  <a:pt x="1365363" y="603231"/>
                  <a:pt x="1400430" y="632740"/>
                  <a:pt x="1534716" y="730325"/>
                </a:cubicBezTo>
                <a:close/>
              </a:path>
              <a:path w="1366463" h="612648" stroke="0" extrusionOk="0">
                <a:moveTo>
                  <a:pt x="1534716" y="730325"/>
                </a:moveTo>
                <a:cubicBezTo>
                  <a:pt x="1380918" y="703406"/>
                  <a:pt x="1269636" y="650372"/>
                  <a:pt x="1035112" y="568898"/>
                </a:cubicBezTo>
                <a:cubicBezTo>
                  <a:pt x="894091" y="576586"/>
                  <a:pt x="695166" y="606977"/>
                  <a:pt x="497488" y="601111"/>
                </a:cubicBezTo>
                <a:cubicBezTo>
                  <a:pt x="-38504" y="513978"/>
                  <a:pt x="-175902" y="247159"/>
                  <a:pt x="239533" y="73384"/>
                </a:cubicBezTo>
                <a:cubicBezTo>
                  <a:pt x="386637" y="2214"/>
                  <a:pt x="595615" y="-26634"/>
                  <a:pt x="812066" y="5496"/>
                </a:cubicBezTo>
                <a:cubicBezTo>
                  <a:pt x="1271710" y="12084"/>
                  <a:pt x="1544407" y="310620"/>
                  <a:pt x="1228877" y="490679"/>
                </a:cubicBezTo>
                <a:cubicBezTo>
                  <a:pt x="1322683" y="571591"/>
                  <a:pt x="1403475" y="637733"/>
                  <a:pt x="1534716" y="730325"/>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62313"/>
                      <a:gd name="adj2" fmla="val 69208"/>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Kakémono</a:t>
            </a:r>
          </a:p>
        </p:txBody>
      </p:sp>
      <p:sp>
        <p:nvSpPr>
          <p:cNvPr id="22" name="Bulle narrative : ronde 21">
            <a:extLst>
              <a:ext uri="{FF2B5EF4-FFF2-40B4-BE49-F238E27FC236}">
                <a16:creationId xmlns:a16="http://schemas.microsoft.com/office/drawing/2014/main" id="{FD639EDF-E479-4643-ECAB-B129058E6812}"/>
              </a:ext>
            </a:extLst>
          </p:cNvPr>
          <p:cNvSpPr/>
          <p:nvPr/>
        </p:nvSpPr>
        <p:spPr>
          <a:xfrm>
            <a:off x="6867500" y="3471753"/>
            <a:ext cx="893382" cy="399854"/>
          </a:xfrm>
          <a:custGeom>
            <a:avLst/>
            <a:gdLst>
              <a:gd name="connsiteX0" fmla="*/ -217565 w 893382"/>
              <a:gd name="connsiteY0" fmla="*/ 84601 h 399854"/>
              <a:gd name="connsiteX1" fmla="*/ 68711 w 893382"/>
              <a:gd name="connsiteY1" fmla="*/ 93386 h 399854"/>
              <a:gd name="connsiteX2" fmla="*/ 492449 w 893382"/>
              <a:gd name="connsiteY2" fmla="*/ 1052 h 399854"/>
              <a:gd name="connsiteX3" fmla="*/ 861300 w 893382"/>
              <a:gd name="connsiteY3" fmla="*/ 274327 h 399854"/>
              <a:gd name="connsiteX4" fmla="*/ 420807 w 893382"/>
              <a:gd name="connsiteY4" fmla="*/ 399518 h 399854"/>
              <a:gd name="connsiteX5" fmla="*/ 7061 w 893382"/>
              <a:gd name="connsiteY5" fmla="*/ 164517 h 399854"/>
              <a:gd name="connsiteX6" fmla="*/ -217565 w 893382"/>
              <a:gd name="connsiteY6" fmla="*/ 84601 h 399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3382" h="399854" fill="none" extrusionOk="0">
                <a:moveTo>
                  <a:pt x="-217565" y="84601"/>
                </a:moveTo>
                <a:cubicBezTo>
                  <a:pt x="-159949" y="88404"/>
                  <a:pt x="-63032" y="77472"/>
                  <a:pt x="68711" y="93386"/>
                </a:cubicBezTo>
                <a:cubicBezTo>
                  <a:pt x="131005" y="12073"/>
                  <a:pt x="346160" y="-5534"/>
                  <a:pt x="492449" y="1052"/>
                </a:cubicBezTo>
                <a:cubicBezTo>
                  <a:pt x="782143" y="-8216"/>
                  <a:pt x="958749" y="123849"/>
                  <a:pt x="861300" y="274327"/>
                </a:cubicBezTo>
                <a:cubicBezTo>
                  <a:pt x="792628" y="397374"/>
                  <a:pt x="610516" y="387244"/>
                  <a:pt x="420807" y="399518"/>
                </a:cubicBezTo>
                <a:cubicBezTo>
                  <a:pt x="130421" y="411706"/>
                  <a:pt x="-34164" y="284243"/>
                  <a:pt x="7061" y="164517"/>
                </a:cubicBezTo>
                <a:cubicBezTo>
                  <a:pt x="-74545" y="128690"/>
                  <a:pt x="-140390" y="109772"/>
                  <a:pt x="-217565" y="84601"/>
                </a:cubicBezTo>
                <a:close/>
              </a:path>
              <a:path w="893382" h="399854" stroke="0" extrusionOk="0">
                <a:moveTo>
                  <a:pt x="-217565" y="84601"/>
                </a:moveTo>
                <a:cubicBezTo>
                  <a:pt x="-93911" y="75861"/>
                  <a:pt x="-39553" y="97801"/>
                  <a:pt x="68711" y="93386"/>
                </a:cubicBezTo>
                <a:cubicBezTo>
                  <a:pt x="165838" y="17561"/>
                  <a:pt x="340309" y="-24496"/>
                  <a:pt x="492449" y="1052"/>
                </a:cubicBezTo>
                <a:cubicBezTo>
                  <a:pt x="771149" y="-17394"/>
                  <a:pt x="970936" y="190264"/>
                  <a:pt x="861300" y="274327"/>
                </a:cubicBezTo>
                <a:cubicBezTo>
                  <a:pt x="773498" y="337903"/>
                  <a:pt x="585969" y="373604"/>
                  <a:pt x="420807" y="399518"/>
                </a:cubicBezTo>
                <a:cubicBezTo>
                  <a:pt x="150394" y="389686"/>
                  <a:pt x="-17917" y="284524"/>
                  <a:pt x="7061" y="164517"/>
                </a:cubicBezTo>
                <a:cubicBezTo>
                  <a:pt x="-74445" y="138729"/>
                  <a:pt x="-118519" y="116374"/>
                  <a:pt x="-217565" y="84601"/>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74353"/>
                      <a:gd name="adj2" fmla="val -28842"/>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Nappe</a:t>
            </a:r>
          </a:p>
        </p:txBody>
      </p:sp>
      <p:sp>
        <p:nvSpPr>
          <p:cNvPr id="23" name="Bulle narrative : ronde 22">
            <a:extLst>
              <a:ext uri="{FF2B5EF4-FFF2-40B4-BE49-F238E27FC236}">
                <a16:creationId xmlns:a16="http://schemas.microsoft.com/office/drawing/2014/main" id="{9D7E5575-DE78-72FA-6087-C011EDBE4B57}"/>
              </a:ext>
            </a:extLst>
          </p:cNvPr>
          <p:cNvSpPr/>
          <p:nvPr/>
        </p:nvSpPr>
        <p:spPr>
          <a:xfrm>
            <a:off x="3625695" y="2702147"/>
            <a:ext cx="1018224" cy="333040"/>
          </a:xfrm>
          <a:custGeom>
            <a:avLst/>
            <a:gdLst>
              <a:gd name="connsiteX0" fmla="*/ 1159594 w 1018224"/>
              <a:gd name="connsiteY0" fmla="*/ 440335 h 333040"/>
              <a:gd name="connsiteX1" fmla="*/ 739038 w 1018224"/>
              <a:gd name="connsiteY1" fmla="*/ 315091 h 333040"/>
              <a:gd name="connsiteX2" fmla="*/ 419588 w 1018224"/>
              <a:gd name="connsiteY2" fmla="*/ 330446 h 333040"/>
              <a:gd name="connsiteX3" fmla="*/ 211452 w 1018224"/>
              <a:gd name="connsiteY3" fmla="*/ 31427 h 333040"/>
              <a:gd name="connsiteX4" fmla="*/ 569882 w 1018224"/>
              <a:gd name="connsiteY4" fmla="*/ 1191 h 333040"/>
              <a:gd name="connsiteX5" fmla="*/ 892455 w 1018224"/>
              <a:gd name="connsiteY5" fmla="*/ 276101 h 333040"/>
              <a:gd name="connsiteX6" fmla="*/ 1159594 w 1018224"/>
              <a:gd name="connsiteY6" fmla="*/ 440335 h 33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8224" h="333040" fill="none" extrusionOk="0">
                <a:moveTo>
                  <a:pt x="1159594" y="440335"/>
                </a:moveTo>
                <a:cubicBezTo>
                  <a:pt x="1052357" y="409494"/>
                  <a:pt x="873986" y="369169"/>
                  <a:pt x="739038" y="315091"/>
                </a:cubicBezTo>
                <a:cubicBezTo>
                  <a:pt x="622110" y="320371"/>
                  <a:pt x="542592" y="337555"/>
                  <a:pt x="419588" y="330446"/>
                </a:cubicBezTo>
                <a:cubicBezTo>
                  <a:pt x="-35870" y="252307"/>
                  <a:pt x="-156639" y="110611"/>
                  <a:pt x="211452" y="31427"/>
                </a:cubicBezTo>
                <a:cubicBezTo>
                  <a:pt x="316367" y="26754"/>
                  <a:pt x="441469" y="-17492"/>
                  <a:pt x="569882" y="1191"/>
                </a:cubicBezTo>
                <a:cubicBezTo>
                  <a:pt x="950444" y="38523"/>
                  <a:pt x="1178239" y="179909"/>
                  <a:pt x="892455" y="276101"/>
                </a:cubicBezTo>
                <a:cubicBezTo>
                  <a:pt x="945437" y="312151"/>
                  <a:pt x="1035989" y="363758"/>
                  <a:pt x="1159594" y="440335"/>
                </a:cubicBezTo>
                <a:close/>
              </a:path>
              <a:path w="1018224" h="333040" stroke="0" extrusionOk="0">
                <a:moveTo>
                  <a:pt x="1159594" y="440335"/>
                </a:moveTo>
                <a:cubicBezTo>
                  <a:pt x="958176" y="370768"/>
                  <a:pt x="881191" y="349892"/>
                  <a:pt x="739038" y="315091"/>
                </a:cubicBezTo>
                <a:cubicBezTo>
                  <a:pt x="653575" y="308598"/>
                  <a:pt x="542867" y="321488"/>
                  <a:pt x="419588" y="330446"/>
                </a:cubicBezTo>
                <a:cubicBezTo>
                  <a:pt x="-41755" y="268521"/>
                  <a:pt x="-154099" y="151698"/>
                  <a:pt x="211452" y="31427"/>
                </a:cubicBezTo>
                <a:cubicBezTo>
                  <a:pt x="296050" y="-11866"/>
                  <a:pt x="433632" y="-14753"/>
                  <a:pt x="569882" y="1191"/>
                </a:cubicBezTo>
                <a:cubicBezTo>
                  <a:pt x="954035" y="-4372"/>
                  <a:pt x="1218466" y="180385"/>
                  <a:pt x="892455" y="276101"/>
                </a:cubicBezTo>
                <a:cubicBezTo>
                  <a:pt x="1022797" y="348233"/>
                  <a:pt x="1020220" y="368415"/>
                  <a:pt x="1159594" y="440335"/>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63884"/>
                      <a:gd name="adj2" fmla="val 82217"/>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goodies</a:t>
            </a:r>
          </a:p>
        </p:txBody>
      </p:sp>
      <p:sp>
        <p:nvSpPr>
          <p:cNvPr id="25" name="Bulle narrative : ronde 24">
            <a:extLst>
              <a:ext uri="{FF2B5EF4-FFF2-40B4-BE49-F238E27FC236}">
                <a16:creationId xmlns:a16="http://schemas.microsoft.com/office/drawing/2014/main" id="{DFACE6AA-7EAD-3274-7FDC-16A0A0DEB6BB}"/>
              </a:ext>
            </a:extLst>
          </p:cNvPr>
          <p:cNvSpPr/>
          <p:nvPr/>
        </p:nvSpPr>
        <p:spPr>
          <a:xfrm>
            <a:off x="10889290" y="3326381"/>
            <a:ext cx="893382" cy="399854"/>
          </a:xfrm>
          <a:custGeom>
            <a:avLst/>
            <a:gdLst>
              <a:gd name="connsiteX0" fmla="*/ -217565 w 893382"/>
              <a:gd name="connsiteY0" fmla="*/ 84601 h 399854"/>
              <a:gd name="connsiteX1" fmla="*/ 68711 w 893382"/>
              <a:gd name="connsiteY1" fmla="*/ 93386 h 399854"/>
              <a:gd name="connsiteX2" fmla="*/ 492449 w 893382"/>
              <a:gd name="connsiteY2" fmla="*/ 1052 h 399854"/>
              <a:gd name="connsiteX3" fmla="*/ 861300 w 893382"/>
              <a:gd name="connsiteY3" fmla="*/ 274327 h 399854"/>
              <a:gd name="connsiteX4" fmla="*/ 420807 w 893382"/>
              <a:gd name="connsiteY4" fmla="*/ 399518 h 399854"/>
              <a:gd name="connsiteX5" fmla="*/ 7061 w 893382"/>
              <a:gd name="connsiteY5" fmla="*/ 164517 h 399854"/>
              <a:gd name="connsiteX6" fmla="*/ -217565 w 893382"/>
              <a:gd name="connsiteY6" fmla="*/ 84601 h 399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3382" h="399854" fill="none" extrusionOk="0">
                <a:moveTo>
                  <a:pt x="-217565" y="84601"/>
                </a:moveTo>
                <a:cubicBezTo>
                  <a:pt x="-159949" y="88404"/>
                  <a:pt x="-63032" y="77472"/>
                  <a:pt x="68711" y="93386"/>
                </a:cubicBezTo>
                <a:cubicBezTo>
                  <a:pt x="131005" y="12073"/>
                  <a:pt x="346160" y="-5534"/>
                  <a:pt x="492449" y="1052"/>
                </a:cubicBezTo>
                <a:cubicBezTo>
                  <a:pt x="782143" y="-8216"/>
                  <a:pt x="958749" y="123849"/>
                  <a:pt x="861300" y="274327"/>
                </a:cubicBezTo>
                <a:cubicBezTo>
                  <a:pt x="792628" y="397374"/>
                  <a:pt x="610516" y="387244"/>
                  <a:pt x="420807" y="399518"/>
                </a:cubicBezTo>
                <a:cubicBezTo>
                  <a:pt x="130421" y="411706"/>
                  <a:pt x="-34164" y="284243"/>
                  <a:pt x="7061" y="164517"/>
                </a:cubicBezTo>
                <a:cubicBezTo>
                  <a:pt x="-74545" y="128690"/>
                  <a:pt x="-140390" y="109772"/>
                  <a:pt x="-217565" y="84601"/>
                </a:cubicBezTo>
                <a:close/>
              </a:path>
              <a:path w="893382" h="399854" stroke="0" extrusionOk="0">
                <a:moveTo>
                  <a:pt x="-217565" y="84601"/>
                </a:moveTo>
                <a:cubicBezTo>
                  <a:pt x="-93911" y="75861"/>
                  <a:pt x="-39553" y="97801"/>
                  <a:pt x="68711" y="93386"/>
                </a:cubicBezTo>
                <a:cubicBezTo>
                  <a:pt x="165838" y="17561"/>
                  <a:pt x="340309" y="-24496"/>
                  <a:pt x="492449" y="1052"/>
                </a:cubicBezTo>
                <a:cubicBezTo>
                  <a:pt x="771149" y="-17394"/>
                  <a:pt x="970936" y="190264"/>
                  <a:pt x="861300" y="274327"/>
                </a:cubicBezTo>
                <a:cubicBezTo>
                  <a:pt x="773498" y="337903"/>
                  <a:pt x="585969" y="373604"/>
                  <a:pt x="420807" y="399518"/>
                </a:cubicBezTo>
                <a:cubicBezTo>
                  <a:pt x="150394" y="389686"/>
                  <a:pt x="-17917" y="284524"/>
                  <a:pt x="7061" y="164517"/>
                </a:cubicBezTo>
                <a:cubicBezTo>
                  <a:pt x="-74445" y="138729"/>
                  <a:pt x="-118519" y="116374"/>
                  <a:pt x="-217565" y="84601"/>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74353"/>
                      <a:gd name="adj2" fmla="val -28842"/>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Nappe</a:t>
            </a:r>
          </a:p>
        </p:txBody>
      </p:sp>
      <p:sp>
        <p:nvSpPr>
          <p:cNvPr id="26" name="Bulle narrative : ronde 25">
            <a:extLst>
              <a:ext uri="{FF2B5EF4-FFF2-40B4-BE49-F238E27FC236}">
                <a16:creationId xmlns:a16="http://schemas.microsoft.com/office/drawing/2014/main" id="{9BF3DFA3-8A5D-C491-2820-B261D734760F}"/>
              </a:ext>
            </a:extLst>
          </p:cNvPr>
          <p:cNvSpPr/>
          <p:nvPr/>
        </p:nvSpPr>
        <p:spPr>
          <a:xfrm>
            <a:off x="11246467" y="2512275"/>
            <a:ext cx="789239" cy="399853"/>
          </a:xfrm>
          <a:custGeom>
            <a:avLst/>
            <a:gdLst>
              <a:gd name="connsiteX0" fmla="*/ 23559 w 789239"/>
              <a:gd name="connsiteY0" fmla="*/ 536663 h 399853"/>
              <a:gd name="connsiteX1" fmla="*/ 140049 w 789239"/>
              <a:gd name="connsiteY1" fmla="*/ 352689 h 399853"/>
              <a:gd name="connsiteX2" fmla="*/ 251680 w 789239"/>
              <a:gd name="connsiteY2" fmla="*/ 13576 h 399853"/>
              <a:gd name="connsiteX3" fmla="*/ 577887 w 789239"/>
              <a:gd name="connsiteY3" fmla="*/ 22867 h 399853"/>
              <a:gd name="connsiteX4" fmla="*/ 601438 w 789239"/>
              <a:gd name="connsiteY4" fmla="*/ 370196 h 399853"/>
              <a:gd name="connsiteX5" fmla="*/ 271540 w 789239"/>
              <a:gd name="connsiteY5" fmla="*/ 389880 h 399853"/>
              <a:gd name="connsiteX6" fmla="*/ 23559 w 789239"/>
              <a:gd name="connsiteY6" fmla="*/ 536663 h 39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9239" h="399853" fill="none" extrusionOk="0">
                <a:moveTo>
                  <a:pt x="23559" y="536663"/>
                </a:moveTo>
                <a:cubicBezTo>
                  <a:pt x="66512" y="459242"/>
                  <a:pt x="91144" y="413521"/>
                  <a:pt x="140049" y="352689"/>
                </a:cubicBezTo>
                <a:cubicBezTo>
                  <a:pt x="-115112" y="238978"/>
                  <a:pt x="7473" y="70385"/>
                  <a:pt x="251680" y="13576"/>
                </a:cubicBezTo>
                <a:cubicBezTo>
                  <a:pt x="352379" y="-30191"/>
                  <a:pt x="474809" y="-8338"/>
                  <a:pt x="577887" y="22867"/>
                </a:cubicBezTo>
                <a:cubicBezTo>
                  <a:pt x="849166" y="99370"/>
                  <a:pt x="857659" y="250764"/>
                  <a:pt x="601438" y="370196"/>
                </a:cubicBezTo>
                <a:cubicBezTo>
                  <a:pt x="498852" y="404111"/>
                  <a:pt x="401986" y="413752"/>
                  <a:pt x="271540" y="389880"/>
                </a:cubicBezTo>
                <a:cubicBezTo>
                  <a:pt x="196614" y="444042"/>
                  <a:pt x="114760" y="478453"/>
                  <a:pt x="23559" y="536663"/>
                </a:cubicBezTo>
                <a:close/>
              </a:path>
              <a:path w="789239" h="399853" stroke="0" extrusionOk="0">
                <a:moveTo>
                  <a:pt x="23559" y="536663"/>
                </a:moveTo>
                <a:cubicBezTo>
                  <a:pt x="58103" y="500174"/>
                  <a:pt x="116718" y="399008"/>
                  <a:pt x="140049" y="352689"/>
                </a:cubicBezTo>
                <a:cubicBezTo>
                  <a:pt x="-81554" y="242234"/>
                  <a:pt x="-18282" y="58857"/>
                  <a:pt x="251680" y="13576"/>
                </a:cubicBezTo>
                <a:cubicBezTo>
                  <a:pt x="352243" y="-18399"/>
                  <a:pt x="476497" y="15425"/>
                  <a:pt x="577887" y="22867"/>
                </a:cubicBezTo>
                <a:cubicBezTo>
                  <a:pt x="836729" y="82834"/>
                  <a:pt x="846676" y="271059"/>
                  <a:pt x="601438" y="370196"/>
                </a:cubicBezTo>
                <a:cubicBezTo>
                  <a:pt x="490008" y="388754"/>
                  <a:pt x="388088" y="408780"/>
                  <a:pt x="271540" y="389880"/>
                </a:cubicBezTo>
                <a:cubicBezTo>
                  <a:pt x="154749" y="465491"/>
                  <a:pt x="88375" y="510802"/>
                  <a:pt x="23559" y="536663"/>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47015"/>
                      <a:gd name="adj2" fmla="val 8421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flyers</a:t>
            </a:r>
          </a:p>
        </p:txBody>
      </p:sp>
      <p:sp>
        <p:nvSpPr>
          <p:cNvPr id="27" name="Bulle narrative : ronde 26">
            <a:extLst>
              <a:ext uri="{FF2B5EF4-FFF2-40B4-BE49-F238E27FC236}">
                <a16:creationId xmlns:a16="http://schemas.microsoft.com/office/drawing/2014/main" id="{CBBD9E64-BEFC-2FCD-4D9E-4D77BB563630}"/>
              </a:ext>
            </a:extLst>
          </p:cNvPr>
          <p:cNvSpPr/>
          <p:nvPr/>
        </p:nvSpPr>
        <p:spPr>
          <a:xfrm>
            <a:off x="8343875" y="2350736"/>
            <a:ext cx="1018224" cy="333040"/>
          </a:xfrm>
          <a:custGeom>
            <a:avLst/>
            <a:gdLst>
              <a:gd name="connsiteX0" fmla="*/ 1159594 w 1018224"/>
              <a:gd name="connsiteY0" fmla="*/ 440335 h 333040"/>
              <a:gd name="connsiteX1" fmla="*/ 739038 w 1018224"/>
              <a:gd name="connsiteY1" fmla="*/ 315091 h 333040"/>
              <a:gd name="connsiteX2" fmla="*/ 419588 w 1018224"/>
              <a:gd name="connsiteY2" fmla="*/ 330446 h 333040"/>
              <a:gd name="connsiteX3" fmla="*/ 211452 w 1018224"/>
              <a:gd name="connsiteY3" fmla="*/ 31427 h 333040"/>
              <a:gd name="connsiteX4" fmla="*/ 569882 w 1018224"/>
              <a:gd name="connsiteY4" fmla="*/ 1191 h 333040"/>
              <a:gd name="connsiteX5" fmla="*/ 892455 w 1018224"/>
              <a:gd name="connsiteY5" fmla="*/ 276101 h 333040"/>
              <a:gd name="connsiteX6" fmla="*/ 1159594 w 1018224"/>
              <a:gd name="connsiteY6" fmla="*/ 440335 h 33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8224" h="333040" fill="none" extrusionOk="0">
                <a:moveTo>
                  <a:pt x="1159594" y="440335"/>
                </a:moveTo>
                <a:cubicBezTo>
                  <a:pt x="1052357" y="409494"/>
                  <a:pt x="873986" y="369169"/>
                  <a:pt x="739038" y="315091"/>
                </a:cubicBezTo>
                <a:cubicBezTo>
                  <a:pt x="622110" y="320371"/>
                  <a:pt x="542592" y="337555"/>
                  <a:pt x="419588" y="330446"/>
                </a:cubicBezTo>
                <a:cubicBezTo>
                  <a:pt x="-35870" y="252307"/>
                  <a:pt x="-156639" y="110611"/>
                  <a:pt x="211452" y="31427"/>
                </a:cubicBezTo>
                <a:cubicBezTo>
                  <a:pt x="316367" y="26754"/>
                  <a:pt x="441469" y="-17492"/>
                  <a:pt x="569882" y="1191"/>
                </a:cubicBezTo>
                <a:cubicBezTo>
                  <a:pt x="950444" y="38523"/>
                  <a:pt x="1178239" y="179909"/>
                  <a:pt x="892455" y="276101"/>
                </a:cubicBezTo>
                <a:cubicBezTo>
                  <a:pt x="945437" y="312151"/>
                  <a:pt x="1035989" y="363758"/>
                  <a:pt x="1159594" y="440335"/>
                </a:cubicBezTo>
                <a:close/>
              </a:path>
              <a:path w="1018224" h="333040" stroke="0" extrusionOk="0">
                <a:moveTo>
                  <a:pt x="1159594" y="440335"/>
                </a:moveTo>
                <a:cubicBezTo>
                  <a:pt x="958176" y="370768"/>
                  <a:pt x="881191" y="349892"/>
                  <a:pt x="739038" y="315091"/>
                </a:cubicBezTo>
                <a:cubicBezTo>
                  <a:pt x="653575" y="308598"/>
                  <a:pt x="542867" y="321488"/>
                  <a:pt x="419588" y="330446"/>
                </a:cubicBezTo>
                <a:cubicBezTo>
                  <a:pt x="-41755" y="268521"/>
                  <a:pt x="-154099" y="151698"/>
                  <a:pt x="211452" y="31427"/>
                </a:cubicBezTo>
                <a:cubicBezTo>
                  <a:pt x="296050" y="-11866"/>
                  <a:pt x="433632" y="-14753"/>
                  <a:pt x="569882" y="1191"/>
                </a:cubicBezTo>
                <a:cubicBezTo>
                  <a:pt x="954035" y="-4372"/>
                  <a:pt x="1218466" y="180385"/>
                  <a:pt x="892455" y="276101"/>
                </a:cubicBezTo>
                <a:cubicBezTo>
                  <a:pt x="1022797" y="348233"/>
                  <a:pt x="1020220" y="368415"/>
                  <a:pt x="1159594" y="440335"/>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63884"/>
                      <a:gd name="adj2" fmla="val 82217"/>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goodies</a:t>
            </a:r>
          </a:p>
        </p:txBody>
      </p:sp>
      <p:grpSp>
        <p:nvGrpSpPr>
          <p:cNvPr id="4" name="Groupe 3">
            <a:extLst>
              <a:ext uri="{FF2B5EF4-FFF2-40B4-BE49-F238E27FC236}">
                <a16:creationId xmlns:a16="http://schemas.microsoft.com/office/drawing/2014/main" id="{6B55273A-8CCA-BFF5-4620-2C723A4D9B29}"/>
              </a:ext>
            </a:extLst>
          </p:cNvPr>
          <p:cNvGrpSpPr/>
          <p:nvPr/>
        </p:nvGrpSpPr>
        <p:grpSpPr>
          <a:xfrm>
            <a:off x="7107982" y="1681156"/>
            <a:ext cx="1295338" cy="470633"/>
            <a:chOff x="7107982" y="1681156"/>
            <a:chExt cx="1295338" cy="470633"/>
          </a:xfrm>
        </p:grpSpPr>
        <p:sp>
          <p:nvSpPr>
            <p:cNvPr id="24" name="Bulle narrative : ronde 23">
              <a:extLst>
                <a:ext uri="{FF2B5EF4-FFF2-40B4-BE49-F238E27FC236}">
                  <a16:creationId xmlns:a16="http://schemas.microsoft.com/office/drawing/2014/main" id="{A820FB99-87D3-FBB5-904C-04DE76A07C9A}"/>
                </a:ext>
              </a:extLst>
            </p:cNvPr>
            <p:cNvSpPr/>
            <p:nvPr/>
          </p:nvSpPr>
          <p:spPr>
            <a:xfrm>
              <a:off x="7223745" y="1759307"/>
              <a:ext cx="802315" cy="344265"/>
            </a:xfrm>
            <a:custGeom>
              <a:avLst/>
              <a:gdLst>
                <a:gd name="connsiteX0" fmla="*/ -505587 w 802315"/>
                <a:gd name="connsiteY0" fmla="*/ 478033 h 344265"/>
                <a:gd name="connsiteX1" fmla="*/ 44282 w 802315"/>
                <a:gd name="connsiteY1" fmla="*/ 250748 h 344265"/>
                <a:gd name="connsiteX2" fmla="*/ 352421 w 802315"/>
                <a:gd name="connsiteY2" fmla="*/ 1274 h 344265"/>
                <a:gd name="connsiteX3" fmla="*/ 711129 w 802315"/>
                <a:gd name="connsiteY3" fmla="*/ 62866 h 344265"/>
                <a:gd name="connsiteX4" fmla="*/ 472753 w 802315"/>
                <a:gd name="connsiteY4" fmla="*/ 341502 h 344265"/>
                <a:gd name="connsiteX5" fmla="*/ 138900 w 802315"/>
                <a:gd name="connsiteY5" fmla="*/ 302388 h 344265"/>
                <a:gd name="connsiteX6" fmla="*/ -505587 w 802315"/>
                <a:gd name="connsiteY6" fmla="*/ 478033 h 34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315" h="344265" fill="none" extrusionOk="0">
                  <a:moveTo>
                    <a:pt x="-505587" y="478033"/>
                  </a:moveTo>
                  <a:cubicBezTo>
                    <a:pt x="-313700" y="389202"/>
                    <a:pt x="-133121" y="348430"/>
                    <a:pt x="44282" y="250748"/>
                  </a:cubicBezTo>
                  <a:cubicBezTo>
                    <a:pt x="-91512" y="139211"/>
                    <a:pt x="103602" y="17311"/>
                    <a:pt x="352421" y="1274"/>
                  </a:cubicBezTo>
                  <a:cubicBezTo>
                    <a:pt x="487834" y="-9322"/>
                    <a:pt x="621814" y="12804"/>
                    <a:pt x="711129" y="62866"/>
                  </a:cubicBezTo>
                  <a:cubicBezTo>
                    <a:pt x="908513" y="212386"/>
                    <a:pt x="770191" y="285481"/>
                    <a:pt x="472753" y="341502"/>
                  </a:cubicBezTo>
                  <a:cubicBezTo>
                    <a:pt x="350319" y="353372"/>
                    <a:pt x="235746" y="337802"/>
                    <a:pt x="138900" y="302388"/>
                  </a:cubicBezTo>
                  <a:cubicBezTo>
                    <a:pt x="-32552" y="323063"/>
                    <a:pt x="-219520" y="418195"/>
                    <a:pt x="-505587" y="478033"/>
                  </a:cubicBezTo>
                  <a:close/>
                </a:path>
                <a:path w="802315" h="344265" stroke="0" extrusionOk="0">
                  <a:moveTo>
                    <a:pt x="-505587" y="478033"/>
                  </a:moveTo>
                  <a:cubicBezTo>
                    <a:pt x="-328097" y="436810"/>
                    <a:pt x="-99064" y="290691"/>
                    <a:pt x="44282" y="250748"/>
                  </a:cubicBezTo>
                  <a:cubicBezTo>
                    <a:pt x="-69467" y="120415"/>
                    <a:pt x="79446" y="11621"/>
                    <a:pt x="352421" y="1274"/>
                  </a:cubicBezTo>
                  <a:cubicBezTo>
                    <a:pt x="485963" y="-11123"/>
                    <a:pt x="623863" y="23570"/>
                    <a:pt x="711129" y="62866"/>
                  </a:cubicBezTo>
                  <a:cubicBezTo>
                    <a:pt x="874410" y="133638"/>
                    <a:pt x="769305" y="312679"/>
                    <a:pt x="472753" y="341502"/>
                  </a:cubicBezTo>
                  <a:cubicBezTo>
                    <a:pt x="351113" y="348541"/>
                    <a:pt x="235408" y="336830"/>
                    <a:pt x="138900" y="302388"/>
                  </a:cubicBezTo>
                  <a:cubicBezTo>
                    <a:pt x="-72855" y="390674"/>
                    <a:pt x="-226012" y="426226"/>
                    <a:pt x="-505587" y="478033"/>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113016"/>
                        <a:gd name="adj2" fmla="val 88856"/>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solidFill>
                  <a:srgbClr val="053C99"/>
                </a:solidFill>
              </a:endParaRPr>
            </a:p>
          </p:txBody>
        </p:sp>
        <p:sp>
          <p:nvSpPr>
            <p:cNvPr id="28" name="Bulle narrative : ronde 27">
              <a:extLst>
                <a:ext uri="{FF2B5EF4-FFF2-40B4-BE49-F238E27FC236}">
                  <a16:creationId xmlns:a16="http://schemas.microsoft.com/office/drawing/2014/main" id="{5E432552-0D39-9678-E4A1-1B9F7BFF6979}"/>
                </a:ext>
              </a:extLst>
            </p:cNvPr>
            <p:cNvSpPr/>
            <p:nvPr/>
          </p:nvSpPr>
          <p:spPr>
            <a:xfrm>
              <a:off x="7107982" y="1681156"/>
              <a:ext cx="1295338" cy="470633"/>
            </a:xfrm>
            <a:custGeom>
              <a:avLst/>
              <a:gdLst>
                <a:gd name="connsiteX0" fmla="*/ 1300727 w 1295338"/>
                <a:gd name="connsiteY0" fmla="*/ -65691 h 470633"/>
                <a:gd name="connsiteX1" fmla="*/ 1138302 w 1295338"/>
                <a:gd name="connsiteY1" fmla="*/ 81704 h 470633"/>
                <a:gd name="connsiteX2" fmla="*/ 740993 w 1295338"/>
                <a:gd name="connsiteY2" fmla="*/ 468178 h 470633"/>
                <a:gd name="connsiteX3" fmla="*/ 263985 w 1295338"/>
                <a:gd name="connsiteY3" fmla="*/ 424897 h 470633"/>
                <a:gd name="connsiteX4" fmla="*/ 510835 w 1295338"/>
                <a:gd name="connsiteY4" fmla="*/ 5311 h 470633"/>
                <a:gd name="connsiteX5" fmla="*/ 944195 w 1295338"/>
                <a:gd name="connsiteY5" fmla="*/ 26111 h 470633"/>
                <a:gd name="connsiteX6" fmla="*/ 1300727 w 1295338"/>
                <a:gd name="connsiteY6" fmla="*/ -65691 h 47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338" h="470633" fill="none" extrusionOk="0">
                  <a:moveTo>
                    <a:pt x="1300727" y="-65691"/>
                  </a:moveTo>
                  <a:cubicBezTo>
                    <a:pt x="1242865" y="1399"/>
                    <a:pt x="1200775" y="30697"/>
                    <a:pt x="1138302" y="81704"/>
                  </a:cubicBezTo>
                  <a:cubicBezTo>
                    <a:pt x="1437742" y="201817"/>
                    <a:pt x="1324157" y="445527"/>
                    <a:pt x="740993" y="468178"/>
                  </a:cubicBezTo>
                  <a:cubicBezTo>
                    <a:pt x="567872" y="458089"/>
                    <a:pt x="399131" y="457330"/>
                    <a:pt x="263985" y="424897"/>
                  </a:cubicBezTo>
                  <a:cubicBezTo>
                    <a:pt x="-182102" y="358573"/>
                    <a:pt x="-39149" y="8148"/>
                    <a:pt x="510835" y="5311"/>
                  </a:cubicBezTo>
                  <a:cubicBezTo>
                    <a:pt x="632174" y="14982"/>
                    <a:pt x="827030" y="5612"/>
                    <a:pt x="944195" y="26111"/>
                  </a:cubicBezTo>
                  <a:cubicBezTo>
                    <a:pt x="1095607" y="-23973"/>
                    <a:pt x="1227457" y="-32103"/>
                    <a:pt x="1300727" y="-65691"/>
                  </a:cubicBezTo>
                  <a:close/>
                </a:path>
                <a:path w="1295338" h="470633" stroke="0" extrusionOk="0">
                  <a:moveTo>
                    <a:pt x="1300727" y="-65691"/>
                  </a:moveTo>
                  <a:cubicBezTo>
                    <a:pt x="1229977" y="12045"/>
                    <a:pt x="1186230" y="50626"/>
                    <a:pt x="1138302" y="81704"/>
                  </a:cubicBezTo>
                  <a:cubicBezTo>
                    <a:pt x="1481056" y="206447"/>
                    <a:pt x="1257592" y="429950"/>
                    <a:pt x="740993" y="468178"/>
                  </a:cubicBezTo>
                  <a:cubicBezTo>
                    <a:pt x="561292" y="455397"/>
                    <a:pt x="400448" y="494744"/>
                    <a:pt x="263985" y="424897"/>
                  </a:cubicBezTo>
                  <a:cubicBezTo>
                    <a:pt x="-209268" y="281316"/>
                    <a:pt x="-70749" y="5998"/>
                    <a:pt x="510835" y="5311"/>
                  </a:cubicBezTo>
                  <a:cubicBezTo>
                    <a:pt x="650637" y="-12989"/>
                    <a:pt x="818200" y="1801"/>
                    <a:pt x="944195" y="26111"/>
                  </a:cubicBezTo>
                  <a:cubicBezTo>
                    <a:pt x="1123147" y="-11708"/>
                    <a:pt x="1154709" y="-35716"/>
                    <a:pt x="1300727" y="-65691"/>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50416"/>
                        <a:gd name="adj2" fmla="val -63958"/>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Kakémono</a:t>
              </a:r>
            </a:p>
          </p:txBody>
        </p:sp>
      </p:grpSp>
      <p:sp>
        <p:nvSpPr>
          <p:cNvPr id="29" name="Bulle narrative : ronde 28">
            <a:extLst>
              <a:ext uri="{FF2B5EF4-FFF2-40B4-BE49-F238E27FC236}">
                <a16:creationId xmlns:a16="http://schemas.microsoft.com/office/drawing/2014/main" id="{6A35ACAB-0F26-03CC-5618-BBD8E313EA9D}"/>
              </a:ext>
            </a:extLst>
          </p:cNvPr>
          <p:cNvSpPr/>
          <p:nvPr/>
        </p:nvSpPr>
        <p:spPr>
          <a:xfrm>
            <a:off x="7345676" y="4960330"/>
            <a:ext cx="1295338" cy="470633"/>
          </a:xfrm>
          <a:custGeom>
            <a:avLst/>
            <a:gdLst>
              <a:gd name="connsiteX0" fmla="*/ 1300727 w 1295338"/>
              <a:gd name="connsiteY0" fmla="*/ -65691 h 470633"/>
              <a:gd name="connsiteX1" fmla="*/ 1138302 w 1295338"/>
              <a:gd name="connsiteY1" fmla="*/ 81704 h 470633"/>
              <a:gd name="connsiteX2" fmla="*/ 740993 w 1295338"/>
              <a:gd name="connsiteY2" fmla="*/ 468178 h 470633"/>
              <a:gd name="connsiteX3" fmla="*/ 263985 w 1295338"/>
              <a:gd name="connsiteY3" fmla="*/ 424897 h 470633"/>
              <a:gd name="connsiteX4" fmla="*/ 510835 w 1295338"/>
              <a:gd name="connsiteY4" fmla="*/ 5311 h 470633"/>
              <a:gd name="connsiteX5" fmla="*/ 944195 w 1295338"/>
              <a:gd name="connsiteY5" fmla="*/ 26111 h 470633"/>
              <a:gd name="connsiteX6" fmla="*/ 1300727 w 1295338"/>
              <a:gd name="connsiteY6" fmla="*/ -65691 h 47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338" h="470633" fill="none" extrusionOk="0">
                <a:moveTo>
                  <a:pt x="1300727" y="-65691"/>
                </a:moveTo>
                <a:cubicBezTo>
                  <a:pt x="1242865" y="1399"/>
                  <a:pt x="1200775" y="30697"/>
                  <a:pt x="1138302" y="81704"/>
                </a:cubicBezTo>
                <a:cubicBezTo>
                  <a:pt x="1437742" y="201817"/>
                  <a:pt x="1324157" y="445527"/>
                  <a:pt x="740993" y="468178"/>
                </a:cubicBezTo>
                <a:cubicBezTo>
                  <a:pt x="567872" y="458089"/>
                  <a:pt x="399131" y="457330"/>
                  <a:pt x="263985" y="424897"/>
                </a:cubicBezTo>
                <a:cubicBezTo>
                  <a:pt x="-182102" y="358573"/>
                  <a:pt x="-39149" y="8148"/>
                  <a:pt x="510835" y="5311"/>
                </a:cubicBezTo>
                <a:cubicBezTo>
                  <a:pt x="632174" y="14982"/>
                  <a:pt x="827030" y="5612"/>
                  <a:pt x="944195" y="26111"/>
                </a:cubicBezTo>
                <a:cubicBezTo>
                  <a:pt x="1095607" y="-23973"/>
                  <a:pt x="1227457" y="-32103"/>
                  <a:pt x="1300727" y="-65691"/>
                </a:cubicBezTo>
                <a:close/>
              </a:path>
              <a:path w="1295338" h="470633" stroke="0" extrusionOk="0">
                <a:moveTo>
                  <a:pt x="1300727" y="-65691"/>
                </a:moveTo>
                <a:cubicBezTo>
                  <a:pt x="1229977" y="12045"/>
                  <a:pt x="1186230" y="50626"/>
                  <a:pt x="1138302" y="81704"/>
                </a:cubicBezTo>
                <a:cubicBezTo>
                  <a:pt x="1481056" y="206447"/>
                  <a:pt x="1257592" y="429950"/>
                  <a:pt x="740993" y="468178"/>
                </a:cubicBezTo>
                <a:cubicBezTo>
                  <a:pt x="561292" y="455397"/>
                  <a:pt x="400448" y="494744"/>
                  <a:pt x="263985" y="424897"/>
                </a:cubicBezTo>
                <a:cubicBezTo>
                  <a:pt x="-209268" y="281316"/>
                  <a:pt x="-70749" y="5998"/>
                  <a:pt x="510835" y="5311"/>
                </a:cubicBezTo>
                <a:cubicBezTo>
                  <a:pt x="650637" y="-12989"/>
                  <a:pt x="818200" y="1801"/>
                  <a:pt x="944195" y="26111"/>
                </a:cubicBezTo>
                <a:cubicBezTo>
                  <a:pt x="1123147" y="-11708"/>
                  <a:pt x="1154709" y="-35716"/>
                  <a:pt x="1300727" y="-65691"/>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50416"/>
                      <a:gd name="adj2" fmla="val -63958"/>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Drapeau flamme</a:t>
            </a:r>
          </a:p>
        </p:txBody>
      </p:sp>
      <p:sp>
        <p:nvSpPr>
          <p:cNvPr id="30" name="Bulle narrative : ronde 29">
            <a:extLst>
              <a:ext uri="{FF2B5EF4-FFF2-40B4-BE49-F238E27FC236}">
                <a16:creationId xmlns:a16="http://schemas.microsoft.com/office/drawing/2014/main" id="{68D4E432-6944-BB9E-D350-84081BA4F4F1}"/>
              </a:ext>
            </a:extLst>
          </p:cNvPr>
          <p:cNvSpPr/>
          <p:nvPr/>
        </p:nvSpPr>
        <p:spPr>
          <a:xfrm>
            <a:off x="4247006" y="6089698"/>
            <a:ext cx="864098" cy="470633"/>
          </a:xfrm>
          <a:custGeom>
            <a:avLst/>
            <a:gdLst>
              <a:gd name="connsiteX0" fmla="*/ 867693 w 864098"/>
              <a:gd name="connsiteY0" fmla="*/ -65691 h 470633"/>
              <a:gd name="connsiteX1" fmla="*/ 759342 w 864098"/>
              <a:gd name="connsiteY1" fmla="*/ 81704 h 470633"/>
              <a:gd name="connsiteX2" fmla="*/ 564073 w 864098"/>
              <a:gd name="connsiteY2" fmla="*/ 459378 h 470633"/>
              <a:gd name="connsiteX3" fmla="*/ 172125 w 864098"/>
              <a:gd name="connsiteY3" fmla="*/ 423286 h 470633"/>
              <a:gd name="connsiteX4" fmla="*/ 245894 w 864098"/>
              <a:gd name="connsiteY4" fmla="*/ 22963 h 470633"/>
              <a:gd name="connsiteX5" fmla="*/ 629857 w 864098"/>
              <a:gd name="connsiteY5" fmla="*/ 26111 h 470633"/>
              <a:gd name="connsiteX6" fmla="*/ 867693 w 864098"/>
              <a:gd name="connsiteY6" fmla="*/ -65691 h 47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4098" h="470633" fill="none" extrusionOk="0">
                <a:moveTo>
                  <a:pt x="867693" y="-65691"/>
                </a:moveTo>
                <a:cubicBezTo>
                  <a:pt x="827366" y="-13097"/>
                  <a:pt x="779861" y="42208"/>
                  <a:pt x="759342" y="81704"/>
                </a:cubicBezTo>
                <a:cubicBezTo>
                  <a:pt x="949181" y="202064"/>
                  <a:pt x="910783" y="410645"/>
                  <a:pt x="564073" y="459378"/>
                </a:cubicBezTo>
                <a:cubicBezTo>
                  <a:pt x="428681" y="475639"/>
                  <a:pt x="278488" y="457254"/>
                  <a:pt x="172125" y="423286"/>
                </a:cubicBezTo>
                <a:cubicBezTo>
                  <a:pt x="-85784" y="334017"/>
                  <a:pt x="-50605" y="65030"/>
                  <a:pt x="245894" y="22963"/>
                </a:cubicBezTo>
                <a:cubicBezTo>
                  <a:pt x="363915" y="-5522"/>
                  <a:pt x="536364" y="-271"/>
                  <a:pt x="629857" y="26111"/>
                </a:cubicBezTo>
                <a:cubicBezTo>
                  <a:pt x="708476" y="-14450"/>
                  <a:pt x="802788" y="-37431"/>
                  <a:pt x="867693" y="-65691"/>
                </a:cubicBezTo>
                <a:close/>
              </a:path>
              <a:path w="864098" h="470633" stroke="0" extrusionOk="0">
                <a:moveTo>
                  <a:pt x="867693" y="-65691"/>
                </a:moveTo>
                <a:cubicBezTo>
                  <a:pt x="825813" y="-22717"/>
                  <a:pt x="793611" y="46174"/>
                  <a:pt x="759342" y="81704"/>
                </a:cubicBezTo>
                <a:cubicBezTo>
                  <a:pt x="967935" y="197841"/>
                  <a:pt x="886134" y="378929"/>
                  <a:pt x="564073" y="459378"/>
                </a:cubicBezTo>
                <a:cubicBezTo>
                  <a:pt x="423541" y="469451"/>
                  <a:pt x="283658" y="497384"/>
                  <a:pt x="172125" y="423286"/>
                </a:cubicBezTo>
                <a:cubicBezTo>
                  <a:pt x="-102372" y="301698"/>
                  <a:pt x="-78186" y="62387"/>
                  <a:pt x="245894" y="22963"/>
                </a:cubicBezTo>
                <a:cubicBezTo>
                  <a:pt x="352471" y="-23688"/>
                  <a:pt x="523210" y="-6374"/>
                  <a:pt x="629857" y="26111"/>
                </a:cubicBezTo>
                <a:cubicBezTo>
                  <a:pt x="708660" y="-12874"/>
                  <a:pt x="802016" y="-41314"/>
                  <a:pt x="867693" y="-65691"/>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50416"/>
                      <a:gd name="adj2" fmla="val -63958"/>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T-shirt</a:t>
            </a:r>
          </a:p>
        </p:txBody>
      </p:sp>
      <p:sp>
        <p:nvSpPr>
          <p:cNvPr id="31" name="Bulle narrative : ronde 30">
            <a:extLst>
              <a:ext uri="{FF2B5EF4-FFF2-40B4-BE49-F238E27FC236}">
                <a16:creationId xmlns:a16="http://schemas.microsoft.com/office/drawing/2014/main" id="{01ACDFBB-4735-F99B-478C-37A7476EE840}"/>
              </a:ext>
            </a:extLst>
          </p:cNvPr>
          <p:cNvSpPr/>
          <p:nvPr/>
        </p:nvSpPr>
        <p:spPr>
          <a:xfrm>
            <a:off x="9186491" y="4764523"/>
            <a:ext cx="864098" cy="470633"/>
          </a:xfrm>
          <a:custGeom>
            <a:avLst/>
            <a:gdLst>
              <a:gd name="connsiteX0" fmla="*/ 867693 w 864098"/>
              <a:gd name="connsiteY0" fmla="*/ -65691 h 470633"/>
              <a:gd name="connsiteX1" fmla="*/ 759342 w 864098"/>
              <a:gd name="connsiteY1" fmla="*/ 81704 h 470633"/>
              <a:gd name="connsiteX2" fmla="*/ 564073 w 864098"/>
              <a:gd name="connsiteY2" fmla="*/ 459378 h 470633"/>
              <a:gd name="connsiteX3" fmla="*/ 172125 w 864098"/>
              <a:gd name="connsiteY3" fmla="*/ 423286 h 470633"/>
              <a:gd name="connsiteX4" fmla="*/ 245894 w 864098"/>
              <a:gd name="connsiteY4" fmla="*/ 22963 h 470633"/>
              <a:gd name="connsiteX5" fmla="*/ 629857 w 864098"/>
              <a:gd name="connsiteY5" fmla="*/ 26111 h 470633"/>
              <a:gd name="connsiteX6" fmla="*/ 867693 w 864098"/>
              <a:gd name="connsiteY6" fmla="*/ -65691 h 47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4098" h="470633" fill="none" extrusionOk="0">
                <a:moveTo>
                  <a:pt x="867693" y="-65691"/>
                </a:moveTo>
                <a:cubicBezTo>
                  <a:pt x="827366" y="-13097"/>
                  <a:pt x="779861" y="42208"/>
                  <a:pt x="759342" y="81704"/>
                </a:cubicBezTo>
                <a:cubicBezTo>
                  <a:pt x="949181" y="202064"/>
                  <a:pt x="910783" y="410645"/>
                  <a:pt x="564073" y="459378"/>
                </a:cubicBezTo>
                <a:cubicBezTo>
                  <a:pt x="428681" y="475639"/>
                  <a:pt x="278488" y="457254"/>
                  <a:pt x="172125" y="423286"/>
                </a:cubicBezTo>
                <a:cubicBezTo>
                  <a:pt x="-85784" y="334017"/>
                  <a:pt x="-50605" y="65030"/>
                  <a:pt x="245894" y="22963"/>
                </a:cubicBezTo>
                <a:cubicBezTo>
                  <a:pt x="363915" y="-5522"/>
                  <a:pt x="536364" y="-271"/>
                  <a:pt x="629857" y="26111"/>
                </a:cubicBezTo>
                <a:cubicBezTo>
                  <a:pt x="708476" y="-14450"/>
                  <a:pt x="802788" y="-37431"/>
                  <a:pt x="867693" y="-65691"/>
                </a:cubicBezTo>
                <a:close/>
              </a:path>
              <a:path w="864098" h="470633" stroke="0" extrusionOk="0">
                <a:moveTo>
                  <a:pt x="867693" y="-65691"/>
                </a:moveTo>
                <a:cubicBezTo>
                  <a:pt x="825813" y="-22717"/>
                  <a:pt x="793611" y="46174"/>
                  <a:pt x="759342" y="81704"/>
                </a:cubicBezTo>
                <a:cubicBezTo>
                  <a:pt x="967935" y="197841"/>
                  <a:pt x="886134" y="378929"/>
                  <a:pt x="564073" y="459378"/>
                </a:cubicBezTo>
                <a:cubicBezTo>
                  <a:pt x="423541" y="469451"/>
                  <a:pt x="283658" y="497384"/>
                  <a:pt x="172125" y="423286"/>
                </a:cubicBezTo>
                <a:cubicBezTo>
                  <a:pt x="-102372" y="301698"/>
                  <a:pt x="-78186" y="62387"/>
                  <a:pt x="245894" y="22963"/>
                </a:cubicBezTo>
                <a:cubicBezTo>
                  <a:pt x="352471" y="-23688"/>
                  <a:pt x="523210" y="-6374"/>
                  <a:pt x="629857" y="26111"/>
                </a:cubicBezTo>
                <a:cubicBezTo>
                  <a:pt x="708660" y="-12874"/>
                  <a:pt x="802016" y="-41314"/>
                  <a:pt x="867693" y="-65691"/>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50416"/>
                      <a:gd name="adj2" fmla="val -63958"/>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T-shirt</a:t>
            </a:r>
          </a:p>
        </p:txBody>
      </p:sp>
      <p:sp>
        <p:nvSpPr>
          <p:cNvPr id="96" name="Bulle narrative : ronde 95">
            <a:extLst>
              <a:ext uri="{FF2B5EF4-FFF2-40B4-BE49-F238E27FC236}">
                <a16:creationId xmlns:a16="http://schemas.microsoft.com/office/drawing/2014/main" id="{1D6C9B3C-3751-D0D9-5EC4-1C6925E7C208}"/>
              </a:ext>
            </a:extLst>
          </p:cNvPr>
          <p:cNvSpPr/>
          <p:nvPr/>
        </p:nvSpPr>
        <p:spPr>
          <a:xfrm>
            <a:off x="9254158" y="3388621"/>
            <a:ext cx="1295338" cy="470633"/>
          </a:xfrm>
          <a:custGeom>
            <a:avLst/>
            <a:gdLst>
              <a:gd name="connsiteX0" fmla="*/ 1670597 w 1295338"/>
              <a:gd name="connsiteY0" fmla="*/ 776789 h 470633"/>
              <a:gd name="connsiteX1" fmla="*/ 1288081 w 1295338"/>
              <a:gd name="connsiteY1" fmla="*/ 613981 h 470633"/>
              <a:gd name="connsiteX2" fmla="*/ 905565 w 1295338"/>
              <a:gd name="connsiteY2" fmla="*/ 451173 h 470633"/>
              <a:gd name="connsiteX3" fmla="*/ 488739 w 1295338"/>
              <a:gd name="connsiteY3" fmla="*/ 463438 h 470633"/>
              <a:gd name="connsiteX4" fmla="*/ 300712 w 1295338"/>
              <a:gd name="connsiteY4" fmla="*/ 36612 h 470633"/>
              <a:gd name="connsiteX5" fmla="*/ 754591 w 1295338"/>
              <a:gd name="connsiteY5" fmla="*/ 3227 h 470633"/>
              <a:gd name="connsiteX6" fmla="*/ 1109343 w 1295338"/>
              <a:gd name="connsiteY6" fmla="*/ 400353 h 470633"/>
              <a:gd name="connsiteX7" fmla="*/ 1670597 w 1295338"/>
              <a:gd name="connsiteY7" fmla="*/ 776789 h 47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5338" h="470633" fill="none" extrusionOk="0">
                <a:moveTo>
                  <a:pt x="1670597" y="776789"/>
                </a:moveTo>
                <a:cubicBezTo>
                  <a:pt x="1488732" y="678708"/>
                  <a:pt x="1380345" y="675640"/>
                  <a:pt x="1288081" y="613981"/>
                </a:cubicBezTo>
                <a:cubicBezTo>
                  <a:pt x="1195817" y="552322"/>
                  <a:pt x="1007165" y="498092"/>
                  <a:pt x="905565" y="451173"/>
                </a:cubicBezTo>
                <a:cubicBezTo>
                  <a:pt x="763344" y="449289"/>
                  <a:pt x="629041" y="498770"/>
                  <a:pt x="488739" y="463438"/>
                </a:cubicBezTo>
                <a:cubicBezTo>
                  <a:pt x="-64239" y="395284"/>
                  <a:pt x="-204837" y="168632"/>
                  <a:pt x="300712" y="36612"/>
                </a:cubicBezTo>
                <a:cubicBezTo>
                  <a:pt x="446394" y="8528"/>
                  <a:pt x="621404" y="1302"/>
                  <a:pt x="754591" y="3227"/>
                </a:cubicBezTo>
                <a:cubicBezTo>
                  <a:pt x="1250692" y="45503"/>
                  <a:pt x="1510312" y="230056"/>
                  <a:pt x="1109343" y="400353"/>
                </a:cubicBezTo>
                <a:cubicBezTo>
                  <a:pt x="1254464" y="476801"/>
                  <a:pt x="1417599" y="635796"/>
                  <a:pt x="1670597" y="776789"/>
                </a:cubicBezTo>
                <a:close/>
              </a:path>
              <a:path w="1295338" h="470633" stroke="0" extrusionOk="0">
                <a:moveTo>
                  <a:pt x="1670597" y="776789"/>
                </a:moveTo>
                <a:cubicBezTo>
                  <a:pt x="1500157" y="720088"/>
                  <a:pt x="1392530" y="672561"/>
                  <a:pt x="1303382" y="620493"/>
                </a:cubicBezTo>
                <a:cubicBezTo>
                  <a:pt x="1214234" y="568426"/>
                  <a:pt x="999252" y="498368"/>
                  <a:pt x="905565" y="451173"/>
                </a:cubicBezTo>
                <a:cubicBezTo>
                  <a:pt x="759401" y="471223"/>
                  <a:pt x="653158" y="467642"/>
                  <a:pt x="488739" y="463438"/>
                </a:cubicBezTo>
                <a:cubicBezTo>
                  <a:pt x="-64285" y="406032"/>
                  <a:pt x="-146375" y="177792"/>
                  <a:pt x="300712" y="36612"/>
                </a:cubicBezTo>
                <a:cubicBezTo>
                  <a:pt x="429292" y="2244"/>
                  <a:pt x="596024" y="-22789"/>
                  <a:pt x="754591" y="3227"/>
                </a:cubicBezTo>
                <a:cubicBezTo>
                  <a:pt x="1267745" y="-6367"/>
                  <a:pt x="1471721" y="304137"/>
                  <a:pt x="1109343" y="400353"/>
                </a:cubicBezTo>
                <a:cubicBezTo>
                  <a:pt x="1229041" y="496004"/>
                  <a:pt x="1495238" y="649134"/>
                  <a:pt x="1670597" y="776789"/>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78970"/>
                      <a:gd name="adj2" fmla="val 115052"/>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Kakémono</a:t>
            </a:r>
          </a:p>
        </p:txBody>
      </p:sp>
    </p:spTree>
    <p:extLst>
      <p:ext uri="{BB962C8B-B14F-4D97-AF65-F5344CB8AC3E}">
        <p14:creationId xmlns:p14="http://schemas.microsoft.com/office/powerpoint/2010/main" val="10372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96"/>
                                        </p:tgtEl>
                                        <p:attrNameLst>
                                          <p:attrName>style.visibility</p:attrName>
                                        </p:attrNameLst>
                                      </p:cBhvr>
                                      <p:to>
                                        <p:strVal val="visible"/>
                                      </p:to>
                                    </p:set>
                                    <p:animEffect transition="in" filter="fade">
                                      <p:cBhvr>
                                        <p:cTn id="39" dur="500"/>
                                        <p:tgtEl>
                                          <p:spTgt spid="96"/>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5" grpId="0" animBg="1"/>
      <p:bldP spid="26" grpId="0" animBg="1"/>
      <p:bldP spid="27" grpId="0" animBg="1"/>
      <p:bldP spid="29" grpId="0" animBg="1"/>
      <p:bldP spid="30" grpId="0" animBg="1"/>
      <p:bldP spid="31" grpId="0" animBg="1"/>
      <p:bldP spid="9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a:extLst>
              <a:ext uri="{FF2B5EF4-FFF2-40B4-BE49-F238E27FC236}">
                <a16:creationId xmlns:a16="http://schemas.microsoft.com/office/drawing/2014/main" id="{7B153EC4-191C-4035-B841-18DAE7021FA4}"/>
              </a:ext>
            </a:extLst>
          </p:cNvPr>
          <p:cNvSpPr>
            <a:spLocks noGrp="1"/>
          </p:cNvSpPr>
          <p:nvPr>
            <p:ph idx="17"/>
          </p:nvPr>
        </p:nvSpPr>
        <p:spPr>
          <a:xfrm>
            <a:off x="550913" y="1558947"/>
            <a:ext cx="11214384" cy="4689722"/>
          </a:xfrm>
        </p:spPr>
        <p:txBody>
          <a:bodyPr/>
          <a:lstStyle/>
          <a:p>
            <a:r>
              <a:rPr lang="fr-FR" dirty="0"/>
              <a:t>Afin</a:t>
            </a:r>
          </a:p>
          <a:p>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93669" y="464147"/>
            <a:ext cx="9308590" cy="720000"/>
          </a:xfrm>
        </p:spPr>
        <p:txBody>
          <a:bodyPr>
            <a:normAutofit/>
          </a:bodyPr>
          <a:lstStyle/>
          <a:p>
            <a:r>
              <a:rPr lang="fr-FR" dirty="0"/>
              <a:t>Quelques exemples d’animations réalisées par les Ambassadeurs jeunes, avec utilisation du kit animation :</a:t>
            </a:r>
          </a:p>
        </p:txBody>
      </p:sp>
      <p:pic>
        <p:nvPicPr>
          <p:cNvPr id="101" name="Image 100">
            <a:extLst>
              <a:ext uri="{FF2B5EF4-FFF2-40B4-BE49-F238E27FC236}">
                <a16:creationId xmlns:a16="http://schemas.microsoft.com/office/drawing/2014/main" id="{9FA19BFF-3B1B-417F-9C14-DF4F5CA5BEF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5325" y="620660"/>
            <a:ext cx="885535" cy="481117"/>
          </a:xfrm>
          <a:prstGeom prst="rect">
            <a:avLst/>
          </a:prstGeom>
        </p:spPr>
      </p:pic>
      <p:grpSp>
        <p:nvGrpSpPr>
          <p:cNvPr id="109" name="Groupe 108">
            <a:extLst>
              <a:ext uri="{FF2B5EF4-FFF2-40B4-BE49-F238E27FC236}">
                <a16:creationId xmlns:a16="http://schemas.microsoft.com/office/drawing/2014/main" id="{FA401416-39CB-433D-8FDC-8E544450E415}"/>
              </a:ext>
            </a:extLst>
          </p:cNvPr>
          <p:cNvGrpSpPr/>
          <p:nvPr/>
        </p:nvGrpSpPr>
        <p:grpSpPr>
          <a:xfrm>
            <a:off x="10872144" y="158144"/>
            <a:ext cx="1100148" cy="1285089"/>
            <a:chOff x="-2188878" y="1439576"/>
            <a:chExt cx="1100148" cy="1285089"/>
          </a:xfrm>
        </p:grpSpPr>
        <p:pic>
          <p:nvPicPr>
            <p:cNvPr id="110" name="Picture 4" descr="Splash aquarelle avec illustration mixte blanc, rouge, orange sur blanc. Vecteur gratuit">
              <a:extLst>
                <a:ext uri="{FF2B5EF4-FFF2-40B4-BE49-F238E27FC236}">
                  <a16:creationId xmlns:a16="http://schemas.microsoft.com/office/drawing/2014/main" id="{9A9A6BF2-633A-4225-809D-C7588C22D1C4}"/>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1" name="Groupe 110">
              <a:extLst>
                <a:ext uri="{FF2B5EF4-FFF2-40B4-BE49-F238E27FC236}">
                  <a16:creationId xmlns:a16="http://schemas.microsoft.com/office/drawing/2014/main" id="{26682EA4-87C1-476A-8791-7F8CCE574C61}"/>
                </a:ext>
              </a:extLst>
            </p:cNvPr>
            <p:cNvGrpSpPr/>
            <p:nvPr/>
          </p:nvGrpSpPr>
          <p:grpSpPr>
            <a:xfrm>
              <a:off x="-1980670" y="1805906"/>
              <a:ext cx="572484" cy="495254"/>
              <a:chOff x="11392866" y="540878"/>
              <a:chExt cx="572484" cy="495254"/>
            </a:xfrm>
          </p:grpSpPr>
          <p:pic>
            <p:nvPicPr>
              <p:cNvPr id="112" name="Image 111">
                <a:hlinkClick r:id="rId4" action="ppaction://hlinksldjump"/>
                <a:extLst>
                  <a:ext uri="{FF2B5EF4-FFF2-40B4-BE49-F238E27FC236}">
                    <a16:creationId xmlns:a16="http://schemas.microsoft.com/office/drawing/2014/main" id="{A402CE34-68B8-49A8-BE97-948181F02886}"/>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13" name="Image 112">
                <a:hlinkClick r:id="rId4" action="ppaction://hlinksldjump"/>
                <a:extLst>
                  <a:ext uri="{FF2B5EF4-FFF2-40B4-BE49-F238E27FC236}">
                    <a16:creationId xmlns:a16="http://schemas.microsoft.com/office/drawing/2014/main" id="{6C37AC6C-A9E0-4096-89E6-21E61BD12480}"/>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114" name="Rectangle : coins arrondis 113">
            <a:hlinkClick r:id="rId7" action="ppaction://hlinksldjump"/>
            <a:extLst>
              <a:ext uri="{FF2B5EF4-FFF2-40B4-BE49-F238E27FC236}">
                <a16:creationId xmlns:a16="http://schemas.microsoft.com/office/drawing/2014/main" id="{BF246F37-EE05-44D8-BEE8-88E348201308}"/>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FFC9394C-3118-4EED-8A1A-FDAA743D11FF}"/>
              </a:ext>
            </a:extLst>
          </p:cNvPr>
          <p:cNvSpPr>
            <a:spLocks noGrp="1"/>
          </p:cNvSpPr>
          <p:nvPr>
            <p:ph type="body" sz="quarter" idx="14"/>
          </p:nvPr>
        </p:nvSpPr>
        <p:spPr/>
        <p:txBody>
          <a:bodyPr/>
          <a:lstStyle/>
          <a:p>
            <a:endParaRPr lang="fr-FR"/>
          </a:p>
        </p:txBody>
      </p:sp>
      <p:sp>
        <p:nvSpPr>
          <p:cNvPr id="2" name="Espace réservé du texte 1">
            <a:extLst>
              <a:ext uri="{FF2B5EF4-FFF2-40B4-BE49-F238E27FC236}">
                <a16:creationId xmlns:a16="http://schemas.microsoft.com/office/drawing/2014/main" id="{93AB942B-FAF3-D932-80D4-7E76F8127C68}"/>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20" name="Image 19">
            <a:extLst>
              <a:ext uri="{FF2B5EF4-FFF2-40B4-BE49-F238E27FC236}">
                <a16:creationId xmlns:a16="http://schemas.microsoft.com/office/drawing/2014/main" id="{F56E80F7-8A0B-5236-4059-6BC0F1099115}"/>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9964751" y="5097236"/>
            <a:ext cx="2218521" cy="1322321"/>
          </a:xfrm>
          <a:prstGeom prst="rect">
            <a:avLst/>
          </a:prstGeom>
        </p:spPr>
      </p:pic>
      <p:pic>
        <p:nvPicPr>
          <p:cNvPr id="4" name="Image 3">
            <a:extLst>
              <a:ext uri="{FF2B5EF4-FFF2-40B4-BE49-F238E27FC236}">
                <a16:creationId xmlns:a16="http://schemas.microsoft.com/office/drawing/2014/main" id="{E013A680-A0D5-6C5B-2CDF-01A4D12DDAF4}"/>
              </a:ext>
            </a:extLst>
          </p:cNvPr>
          <p:cNvPicPr>
            <a:picLocks noChangeAspect="1"/>
          </p:cNvPicPr>
          <p:nvPr/>
        </p:nvPicPr>
        <p:blipFill rotWithShape="1">
          <a:blip r:embed="rId9"/>
          <a:srcRect l="5148" t="24039" r="4307" b="32045"/>
          <a:stretch/>
        </p:blipFill>
        <p:spPr>
          <a:xfrm>
            <a:off x="3923458" y="1228416"/>
            <a:ext cx="7753441" cy="2278205"/>
          </a:xfrm>
          <a:prstGeom prst="rect">
            <a:avLst/>
          </a:prstGeom>
        </p:spPr>
      </p:pic>
      <p:sp>
        <p:nvSpPr>
          <p:cNvPr id="13" name="ZoneTexte 12">
            <a:extLst>
              <a:ext uri="{FF2B5EF4-FFF2-40B4-BE49-F238E27FC236}">
                <a16:creationId xmlns:a16="http://schemas.microsoft.com/office/drawing/2014/main" id="{6B92BF3A-6398-D053-3BE5-7CB7546A8997}"/>
              </a:ext>
            </a:extLst>
          </p:cNvPr>
          <p:cNvSpPr txBox="1"/>
          <p:nvPr/>
        </p:nvSpPr>
        <p:spPr>
          <a:xfrm>
            <a:off x="8564114" y="1316206"/>
            <a:ext cx="2806574" cy="369332"/>
          </a:xfrm>
          <a:prstGeom prst="rect">
            <a:avLst/>
          </a:prstGeom>
          <a:solidFill>
            <a:schemeClr val="accent4">
              <a:lumMod val="75000"/>
            </a:schemeClr>
          </a:solidFill>
        </p:spPr>
        <p:txBody>
          <a:bodyPr wrap="square" rtlCol="0">
            <a:spAutoFit/>
          </a:bodyPr>
          <a:lstStyle/>
          <a:p>
            <a:pPr algn="ctr"/>
            <a:r>
              <a:rPr lang="fr-FR" b="1">
                <a:solidFill>
                  <a:schemeClr val="bg1"/>
                </a:solidFill>
                <a:latin typeface="ADLaM Display" panose="020F0502020204030204" pitchFamily="2" charset="0"/>
                <a:ea typeface="ADLaM Display" panose="020F0502020204030204" pitchFamily="2" charset="0"/>
                <a:cs typeface="ADLaM Display" panose="020F0502020204030204" pitchFamily="2" charset="0"/>
              </a:rPr>
              <a:t>Welcome Days NEOMA</a:t>
            </a:r>
          </a:p>
        </p:txBody>
      </p:sp>
      <p:sp>
        <p:nvSpPr>
          <p:cNvPr id="21" name="Rectangle 20">
            <a:extLst>
              <a:ext uri="{FF2B5EF4-FFF2-40B4-BE49-F238E27FC236}">
                <a16:creationId xmlns:a16="http://schemas.microsoft.com/office/drawing/2014/main" id="{55CE2872-9FB2-A6A2-6107-322D38C2382A}"/>
              </a:ext>
            </a:extLst>
          </p:cNvPr>
          <p:cNvSpPr/>
          <p:nvPr/>
        </p:nvSpPr>
        <p:spPr>
          <a:xfrm>
            <a:off x="9247298" y="1667957"/>
            <a:ext cx="2123389" cy="197055"/>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Image 21">
            <a:extLst>
              <a:ext uri="{FF2B5EF4-FFF2-40B4-BE49-F238E27FC236}">
                <a16:creationId xmlns:a16="http://schemas.microsoft.com/office/drawing/2014/main" id="{6E8F0A5C-4DB8-799B-6B91-7C0843CDCB64}"/>
              </a:ext>
            </a:extLst>
          </p:cNvPr>
          <p:cNvPicPr>
            <a:picLocks noChangeAspect="1"/>
          </p:cNvPicPr>
          <p:nvPr/>
        </p:nvPicPr>
        <p:blipFill rotWithShape="1">
          <a:blip r:embed="rId10"/>
          <a:srcRect l="4270"/>
          <a:stretch/>
        </p:blipFill>
        <p:spPr>
          <a:xfrm>
            <a:off x="3923458" y="3648545"/>
            <a:ext cx="3945272" cy="2708567"/>
          </a:xfrm>
          <a:prstGeom prst="rect">
            <a:avLst/>
          </a:prstGeom>
        </p:spPr>
      </p:pic>
      <p:pic>
        <p:nvPicPr>
          <p:cNvPr id="23" name="Image 22">
            <a:extLst>
              <a:ext uri="{FF2B5EF4-FFF2-40B4-BE49-F238E27FC236}">
                <a16:creationId xmlns:a16="http://schemas.microsoft.com/office/drawing/2014/main" id="{64A9CE6F-5D59-1C16-E2F2-6AAD36BE2D6C}"/>
              </a:ext>
            </a:extLst>
          </p:cNvPr>
          <p:cNvPicPr>
            <a:picLocks noChangeAspect="1"/>
          </p:cNvPicPr>
          <p:nvPr/>
        </p:nvPicPr>
        <p:blipFill rotWithShape="1">
          <a:blip r:embed="rId11"/>
          <a:srcRect l="5782" t="3757"/>
          <a:stretch/>
        </p:blipFill>
        <p:spPr>
          <a:xfrm>
            <a:off x="8029342" y="3648544"/>
            <a:ext cx="3646232" cy="2708567"/>
          </a:xfrm>
          <a:prstGeom prst="rect">
            <a:avLst/>
          </a:prstGeom>
        </p:spPr>
      </p:pic>
      <p:pic>
        <p:nvPicPr>
          <p:cNvPr id="24" name="Image 23">
            <a:extLst>
              <a:ext uri="{FF2B5EF4-FFF2-40B4-BE49-F238E27FC236}">
                <a16:creationId xmlns:a16="http://schemas.microsoft.com/office/drawing/2014/main" id="{D0473133-AACF-8D2D-68DA-C5D6FF3B0FE7}"/>
              </a:ext>
            </a:extLst>
          </p:cNvPr>
          <p:cNvPicPr>
            <a:picLocks noChangeAspect="1"/>
          </p:cNvPicPr>
          <p:nvPr/>
        </p:nvPicPr>
        <p:blipFill>
          <a:blip r:embed="rId12"/>
          <a:stretch>
            <a:fillRect/>
          </a:stretch>
        </p:blipFill>
        <p:spPr>
          <a:xfrm>
            <a:off x="8029341" y="5658940"/>
            <a:ext cx="634359" cy="698171"/>
          </a:xfrm>
          <a:prstGeom prst="rect">
            <a:avLst/>
          </a:prstGeom>
        </p:spPr>
      </p:pic>
      <p:sp>
        <p:nvSpPr>
          <p:cNvPr id="25" name="ZoneTexte 24">
            <a:extLst>
              <a:ext uri="{FF2B5EF4-FFF2-40B4-BE49-F238E27FC236}">
                <a16:creationId xmlns:a16="http://schemas.microsoft.com/office/drawing/2014/main" id="{3CF6F167-673D-788A-7389-F0C29F545884}"/>
              </a:ext>
            </a:extLst>
          </p:cNvPr>
          <p:cNvSpPr txBox="1"/>
          <p:nvPr/>
        </p:nvSpPr>
        <p:spPr>
          <a:xfrm>
            <a:off x="8107223" y="5859200"/>
            <a:ext cx="2806574" cy="369332"/>
          </a:xfrm>
          <a:prstGeom prst="rect">
            <a:avLst/>
          </a:prstGeom>
          <a:solidFill>
            <a:schemeClr val="accent4">
              <a:lumMod val="75000"/>
            </a:schemeClr>
          </a:solidFill>
        </p:spPr>
        <p:txBody>
          <a:bodyPr wrap="square" rtlCol="0">
            <a:spAutoFit/>
          </a:bodyPr>
          <a:lstStyle/>
          <a:p>
            <a:pPr algn="ctr"/>
            <a:r>
              <a:rPr lang="fr-FR" b="1" dirty="0">
                <a:solidFill>
                  <a:schemeClr val="bg1"/>
                </a:solidFill>
                <a:latin typeface="ADLaM Display" panose="020F0502020204030204" pitchFamily="2" charset="0"/>
                <a:ea typeface="ADLaM Display" panose="020F0502020204030204" pitchFamily="2" charset="0"/>
                <a:cs typeface="ADLaM Display" panose="020F0502020204030204" pitchFamily="2" charset="0"/>
              </a:rPr>
              <a:t>Compétition Mario Kart</a:t>
            </a:r>
          </a:p>
        </p:txBody>
      </p:sp>
      <p:sp>
        <p:nvSpPr>
          <p:cNvPr id="26" name="ZoneTexte 25">
            <a:extLst>
              <a:ext uri="{FF2B5EF4-FFF2-40B4-BE49-F238E27FC236}">
                <a16:creationId xmlns:a16="http://schemas.microsoft.com/office/drawing/2014/main" id="{5629B6AB-6748-45BA-C63C-DBA4897AAC67}"/>
              </a:ext>
            </a:extLst>
          </p:cNvPr>
          <p:cNvSpPr txBox="1"/>
          <p:nvPr/>
        </p:nvSpPr>
        <p:spPr>
          <a:xfrm>
            <a:off x="4033520" y="5922911"/>
            <a:ext cx="2806574" cy="369332"/>
          </a:xfrm>
          <a:prstGeom prst="rect">
            <a:avLst/>
          </a:prstGeom>
          <a:solidFill>
            <a:schemeClr val="accent4">
              <a:lumMod val="75000"/>
            </a:schemeClr>
          </a:solidFill>
        </p:spPr>
        <p:txBody>
          <a:bodyPr wrap="square" rtlCol="0">
            <a:spAutoFit/>
          </a:bodyPr>
          <a:lstStyle/>
          <a:p>
            <a:pPr algn="ctr"/>
            <a:r>
              <a:rPr lang="fr-FR" b="1">
                <a:solidFill>
                  <a:schemeClr val="bg1"/>
                </a:solidFill>
                <a:latin typeface="ADLaM Display" panose="020F0502020204030204" pitchFamily="2" charset="0"/>
                <a:ea typeface="ADLaM Display" panose="020F0502020204030204" pitchFamily="2" charset="0"/>
                <a:cs typeface="ADLaM Display" panose="020F0502020204030204" pitchFamily="2" charset="0"/>
              </a:rPr>
              <a:t>IUT Metz Forum métiers</a:t>
            </a:r>
          </a:p>
        </p:txBody>
      </p:sp>
      <p:pic>
        <p:nvPicPr>
          <p:cNvPr id="27" name="Image 26">
            <a:extLst>
              <a:ext uri="{FF2B5EF4-FFF2-40B4-BE49-F238E27FC236}">
                <a16:creationId xmlns:a16="http://schemas.microsoft.com/office/drawing/2014/main" id="{2EAFA493-9162-551D-08D7-6AA8B80F6838}"/>
              </a:ext>
            </a:extLst>
          </p:cNvPr>
          <p:cNvPicPr>
            <a:picLocks noChangeAspect="1"/>
          </p:cNvPicPr>
          <p:nvPr/>
        </p:nvPicPr>
        <p:blipFill rotWithShape="1">
          <a:blip r:embed="rId13"/>
          <a:srcRect l="6449" t="5362" b="11281"/>
          <a:stretch/>
        </p:blipFill>
        <p:spPr>
          <a:xfrm>
            <a:off x="541255" y="1228416"/>
            <a:ext cx="3224513" cy="5128696"/>
          </a:xfrm>
          <a:prstGeom prst="rect">
            <a:avLst/>
          </a:prstGeom>
        </p:spPr>
      </p:pic>
      <p:sp>
        <p:nvSpPr>
          <p:cNvPr id="28" name="ZoneTexte 27">
            <a:extLst>
              <a:ext uri="{FF2B5EF4-FFF2-40B4-BE49-F238E27FC236}">
                <a16:creationId xmlns:a16="http://schemas.microsoft.com/office/drawing/2014/main" id="{BD55A454-7518-881C-1D9B-A9A5CD6D480C}"/>
              </a:ext>
            </a:extLst>
          </p:cNvPr>
          <p:cNvSpPr txBox="1"/>
          <p:nvPr/>
        </p:nvSpPr>
        <p:spPr>
          <a:xfrm>
            <a:off x="695325" y="5738245"/>
            <a:ext cx="1924183" cy="369332"/>
          </a:xfrm>
          <a:prstGeom prst="rect">
            <a:avLst/>
          </a:prstGeom>
          <a:solidFill>
            <a:schemeClr val="accent4">
              <a:lumMod val="75000"/>
            </a:schemeClr>
          </a:solidFill>
        </p:spPr>
        <p:txBody>
          <a:bodyPr wrap="square" rtlCol="0">
            <a:spAutoFit/>
          </a:bodyPr>
          <a:lstStyle/>
          <a:p>
            <a:pPr algn="ctr"/>
            <a:r>
              <a:rPr lang="fr-FR" b="1">
                <a:solidFill>
                  <a:schemeClr val="bg1"/>
                </a:solidFill>
                <a:latin typeface="ADLaM Display" panose="020F0502020204030204" pitchFamily="2" charset="0"/>
                <a:ea typeface="ADLaM Display" panose="020F0502020204030204" pitchFamily="2" charset="0"/>
                <a:cs typeface="ADLaM Display" panose="020F0502020204030204" pitchFamily="2" charset="0"/>
              </a:rPr>
              <a:t>Action Bac</a:t>
            </a:r>
          </a:p>
        </p:txBody>
      </p:sp>
      <p:pic>
        <p:nvPicPr>
          <p:cNvPr id="29" name="Image 28">
            <a:extLst>
              <a:ext uri="{FF2B5EF4-FFF2-40B4-BE49-F238E27FC236}">
                <a16:creationId xmlns:a16="http://schemas.microsoft.com/office/drawing/2014/main" id="{34E668AC-CFA2-A81D-C729-D065D570C597}"/>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9913783" y="5108522"/>
            <a:ext cx="2218521" cy="1322321"/>
          </a:xfrm>
          <a:prstGeom prst="rect">
            <a:avLst/>
          </a:prstGeom>
        </p:spPr>
      </p:pic>
      <p:sp>
        <p:nvSpPr>
          <p:cNvPr id="30" name="Bulle narrative : ronde 29">
            <a:extLst>
              <a:ext uri="{FF2B5EF4-FFF2-40B4-BE49-F238E27FC236}">
                <a16:creationId xmlns:a16="http://schemas.microsoft.com/office/drawing/2014/main" id="{D0501579-1CC4-12C9-2BC7-F0B5300DE4D7}"/>
              </a:ext>
            </a:extLst>
          </p:cNvPr>
          <p:cNvSpPr/>
          <p:nvPr/>
        </p:nvSpPr>
        <p:spPr>
          <a:xfrm>
            <a:off x="174248" y="2367518"/>
            <a:ext cx="1295338" cy="470633"/>
          </a:xfrm>
          <a:custGeom>
            <a:avLst/>
            <a:gdLst>
              <a:gd name="connsiteX0" fmla="*/ 1300727 w 1295338"/>
              <a:gd name="connsiteY0" fmla="*/ -65691 h 470633"/>
              <a:gd name="connsiteX1" fmla="*/ 1138302 w 1295338"/>
              <a:gd name="connsiteY1" fmla="*/ 81704 h 470633"/>
              <a:gd name="connsiteX2" fmla="*/ 740993 w 1295338"/>
              <a:gd name="connsiteY2" fmla="*/ 468178 h 470633"/>
              <a:gd name="connsiteX3" fmla="*/ 263985 w 1295338"/>
              <a:gd name="connsiteY3" fmla="*/ 424897 h 470633"/>
              <a:gd name="connsiteX4" fmla="*/ 510835 w 1295338"/>
              <a:gd name="connsiteY4" fmla="*/ 5311 h 470633"/>
              <a:gd name="connsiteX5" fmla="*/ 944195 w 1295338"/>
              <a:gd name="connsiteY5" fmla="*/ 26111 h 470633"/>
              <a:gd name="connsiteX6" fmla="*/ 1300727 w 1295338"/>
              <a:gd name="connsiteY6" fmla="*/ -65691 h 47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338" h="470633" fill="none" extrusionOk="0">
                <a:moveTo>
                  <a:pt x="1300727" y="-65691"/>
                </a:moveTo>
                <a:cubicBezTo>
                  <a:pt x="1242865" y="1399"/>
                  <a:pt x="1200775" y="30697"/>
                  <a:pt x="1138302" y="81704"/>
                </a:cubicBezTo>
                <a:cubicBezTo>
                  <a:pt x="1437742" y="201817"/>
                  <a:pt x="1324157" y="445527"/>
                  <a:pt x="740993" y="468178"/>
                </a:cubicBezTo>
                <a:cubicBezTo>
                  <a:pt x="567872" y="458089"/>
                  <a:pt x="399131" y="457330"/>
                  <a:pt x="263985" y="424897"/>
                </a:cubicBezTo>
                <a:cubicBezTo>
                  <a:pt x="-182102" y="358573"/>
                  <a:pt x="-39149" y="8148"/>
                  <a:pt x="510835" y="5311"/>
                </a:cubicBezTo>
                <a:cubicBezTo>
                  <a:pt x="632174" y="14982"/>
                  <a:pt x="827030" y="5612"/>
                  <a:pt x="944195" y="26111"/>
                </a:cubicBezTo>
                <a:cubicBezTo>
                  <a:pt x="1095607" y="-23973"/>
                  <a:pt x="1227457" y="-32103"/>
                  <a:pt x="1300727" y="-65691"/>
                </a:cubicBezTo>
                <a:close/>
              </a:path>
              <a:path w="1295338" h="470633" stroke="0" extrusionOk="0">
                <a:moveTo>
                  <a:pt x="1300727" y="-65691"/>
                </a:moveTo>
                <a:cubicBezTo>
                  <a:pt x="1229977" y="12045"/>
                  <a:pt x="1186230" y="50626"/>
                  <a:pt x="1138302" y="81704"/>
                </a:cubicBezTo>
                <a:cubicBezTo>
                  <a:pt x="1481056" y="206447"/>
                  <a:pt x="1257592" y="429950"/>
                  <a:pt x="740993" y="468178"/>
                </a:cubicBezTo>
                <a:cubicBezTo>
                  <a:pt x="561292" y="455397"/>
                  <a:pt x="400448" y="494744"/>
                  <a:pt x="263985" y="424897"/>
                </a:cubicBezTo>
                <a:cubicBezTo>
                  <a:pt x="-209268" y="281316"/>
                  <a:pt x="-70749" y="5998"/>
                  <a:pt x="510835" y="5311"/>
                </a:cubicBezTo>
                <a:cubicBezTo>
                  <a:pt x="650637" y="-12989"/>
                  <a:pt x="818200" y="1801"/>
                  <a:pt x="944195" y="26111"/>
                </a:cubicBezTo>
                <a:cubicBezTo>
                  <a:pt x="1123147" y="-11708"/>
                  <a:pt x="1154709" y="-35716"/>
                  <a:pt x="1300727" y="-65691"/>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50416"/>
                      <a:gd name="adj2" fmla="val -63958"/>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Drapeau flamme</a:t>
            </a:r>
          </a:p>
        </p:txBody>
      </p:sp>
      <p:sp>
        <p:nvSpPr>
          <p:cNvPr id="31" name="Bulle narrative : ronde 30">
            <a:extLst>
              <a:ext uri="{FF2B5EF4-FFF2-40B4-BE49-F238E27FC236}">
                <a16:creationId xmlns:a16="http://schemas.microsoft.com/office/drawing/2014/main" id="{7DD148BE-18BF-9F5F-29F0-F2DE8D06E639}"/>
              </a:ext>
            </a:extLst>
          </p:cNvPr>
          <p:cNvSpPr/>
          <p:nvPr/>
        </p:nvSpPr>
        <p:spPr>
          <a:xfrm>
            <a:off x="174248" y="4431111"/>
            <a:ext cx="1018224" cy="333040"/>
          </a:xfrm>
          <a:custGeom>
            <a:avLst/>
            <a:gdLst>
              <a:gd name="connsiteX0" fmla="*/ 769177 w 1018224"/>
              <a:gd name="connsiteY0" fmla="*/ 645818 h 333040"/>
              <a:gd name="connsiteX1" fmla="*/ 500792 w 1018224"/>
              <a:gd name="connsiteY1" fmla="*/ 333018 h 333040"/>
              <a:gd name="connsiteX2" fmla="*/ 63762 w 1018224"/>
              <a:gd name="connsiteY2" fmla="*/ 247209 h 333040"/>
              <a:gd name="connsiteX3" fmla="*/ 437765 w 1018224"/>
              <a:gd name="connsiteY3" fmla="*/ 1644 h 333040"/>
              <a:gd name="connsiteX4" fmla="*/ 714752 w 1018224"/>
              <a:gd name="connsiteY4" fmla="*/ 14189 h 333040"/>
              <a:gd name="connsiteX5" fmla="*/ 692090 w 1018224"/>
              <a:gd name="connsiteY5" fmla="*/ 321914 h 333040"/>
              <a:gd name="connsiteX6" fmla="*/ 769177 w 1018224"/>
              <a:gd name="connsiteY6" fmla="*/ 645818 h 33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8224" h="333040" fill="none" extrusionOk="0">
                <a:moveTo>
                  <a:pt x="769177" y="645818"/>
                </a:moveTo>
                <a:cubicBezTo>
                  <a:pt x="681607" y="527239"/>
                  <a:pt x="540202" y="408149"/>
                  <a:pt x="500792" y="333018"/>
                </a:cubicBezTo>
                <a:cubicBezTo>
                  <a:pt x="310677" y="327235"/>
                  <a:pt x="162744" y="299891"/>
                  <a:pt x="63762" y="247209"/>
                </a:cubicBezTo>
                <a:cubicBezTo>
                  <a:pt x="-120501" y="98686"/>
                  <a:pt x="60914" y="-31041"/>
                  <a:pt x="437765" y="1644"/>
                </a:cubicBezTo>
                <a:cubicBezTo>
                  <a:pt x="532279" y="3752"/>
                  <a:pt x="627316" y="-2696"/>
                  <a:pt x="714752" y="14189"/>
                </a:cubicBezTo>
                <a:cubicBezTo>
                  <a:pt x="1095770" y="102856"/>
                  <a:pt x="1144763" y="276487"/>
                  <a:pt x="692090" y="321914"/>
                </a:cubicBezTo>
                <a:cubicBezTo>
                  <a:pt x="729444" y="417347"/>
                  <a:pt x="730840" y="517193"/>
                  <a:pt x="769177" y="645818"/>
                </a:cubicBezTo>
                <a:close/>
              </a:path>
              <a:path w="1018224" h="333040" stroke="0" extrusionOk="0">
                <a:moveTo>
                  <a:pt x="769177" y="645818"/>
                </a:moveTo>
                <a:cubicBezTo>
                  <a:pt x="703903" y="560600"/>
                  <a:pt x="596621" y="463874"/>
                  <a:pt x="500792" y="333018"/>
                </a:cubicBezTo>
                <a:cubicBezTo>
                  <a:pt x="323131" y="324286"/>
                  <a:pt x="169473" y="280922"/>
                  <a:pt x="63762" y="247209"/>
                </a:cubicBezTo>
                <a:cubicBezTo>
                  <a:pt x="-121116" y="121995"/>
                  <a:pt x="83484" y="62170"/>
                  <a:pt x="437765" y="1644"/>
                </a:cubicBezTo>
                <a:cubicBezTo>
                  <a:pt x="517503" y="-16933"/>
                  <a:pt x="623103" y="-3851"/>
                  <a:pt x="714752" y="14189"/>
                </a:cubicBezTo>
                <a:cubicBezTo>
                  <a:pt x="1101304" y="45962"/>
                  <a:pt x="1135031" y="270240"/>
                  <a:pt x="692090" y="321914"/>
                </a:cubicBezTo>
                <a:cubicBezTo>
                  <a:pt x="724914" y="472433"/>
                  <a:pt x="721498" y="507040"/>
                  <a:pt x="769177" y="645818"/>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25541"/>
                      <a:gd name="adj2" fmla="val 143916"/>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goodies</a:t>
            </a:r>
          </a:p>
        </p:txBody>
      </p:sp>
      <p:sp>
        <p:nvSpPr>
          <p:cNvPr id="96" name="Bulle narrative : ronde 95">
            <a:extLst>
              <a:ext uri="{FF2B5EF4-FFF2-40B4-BE49-F238E27FC236}">
                <a16:creationId xmlns:a16="http://schemas.microsoft.com/office/drawing/2014/main" id="{49E73056-A88F-02FF-7ADD-1BB0FFEE7051}"/>
              </a:ext>
            </a:extLst>
          </p:cNvPr>
          <p:cNvSpPr/>
          <p:nvPr/>
        </p:nvSpPr>
        <p:spPr>
          <a:xfrm>
            <a:off x="1657416" y="4031258"/>
            <a:ext cx="789239" cy="399853"/>
          </a:xfrm>
          <a:custGeom>
            <a:avLst/>
            <a:gdLst>
              <a:gd name="connsiteX0" fmla="*/ 23559 w 789239"/>
              <a:gd name="connsiteY0" fmla="*/ 536663 h 399853"/>
              <a:gd name="connsiteX1" fmla="*/ 140049 w 789239"/>
              <a:gd name="connsiteY1" fmla="*/ 352689 h 399853"/>
              <a:gd name="connsiteX2" fmla="*/ 251680 w 789239"/>
              <a:gd name="connsiteY2" fmla="*/ 13576 h 399853"/>
              <a:gd name="connsiteX3" fmla="*/ 577887 w 789239"/>
              <a:gd name="connsiteY3" fmla="*/ 22867 h 399853"/>
              <a:gd name="connsiteX4" fmla="*/ 601438 w 789239"/>
              <a:gd name="connsiteY4" fmla="*/ 370196 h 399853"/>
              <a:gd name="connsiteX5" fmla="*/ 271540 w 789239"/>
              <a:gd name="connsiteY5" fmla="*/ 389880 h 399853"/>
              <a:gd name="connsiteX6" fmla="*/ 23559 w 789239"/>
              <a:gd name="connsiteY6" fmla="*/ 536663 h 39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9239" h="399853" fill="none" extrusionOk="0">
                <a:moveTo>
                  <a:pt x="23559" y="536663"/>
                </a:moveTo>
                <a:cubicBezTo>
                  <a:pt x="66512" y="459242"/>
                  <a:pt x="91144" y="413521"/>
                  <a:pt x="140049" y="352689"/>
                </a:cubicBezTo>
                <a:cubicBezTo>
                  <a:pt x="-115112" y="238978"/>
                  <a:pt x="7473" y="70385"/>
                  <a:pt x="251680" y="13576"/>
                </a:cubicBezTo>
                <a:cubicBezTo>
                  <a:pt x="352379" y="-30191"/>
                  <a:pt x="474809" y="-8338"/>
                  <a:pt x="577887" y="22867"/>
                </a:cubicBezTo>
                <a:cubicBezTo>
                  <a:pt x="849166" y="99370"/>
                  <a:pt x="857659" y="250764"/>
                  <a:pt x="601438" y="370196"/>
                </a:cubicBezTo>
                <a:cubicBezTo>
                  <a:pt x="498852" y="404111"/>
                  <a:pt x="401986" y="413752"/>
                  <a:pt x="271540" y="389880"/>
                </a:cubicBezTo>
                <a:cubicBezTo>
                  <a:pt x="196614" y="444042"/>
                  <a:pt x="114760" y="478453"/>
                  <a:pt x="23559" y="536663"/>
                </a:cubicBezTo>
                <a:close/>
              </a:path>
              <a:path w="789239" h="399853" stroke="0" extrusionOk="0">
                <a:moveTo>
                  <a:pt x="23559" y="536663"/>
                </a:moveTo>
                <a:cubicBezTo>
                  <a:pt x="58103" y="500174"/>
                  <a:pt x="116718" y="399008"/>
                  <a:pt x="140049" y="352689"/>
                </a:cubicBezTo>
                <a:cubicBezTo>
                  <a:pt x="-81554" y="242234"/>
                  <a:pt x="-18282" y="58857"/>
                  <a:pt x="251680" y="13576"/>
                </a:cubicBezTo>
                <a:cubicBezTo>
                  <a:pt x="352243" y="-18399"/>
                  <a:pt x="476497" y="15425"/>
                  <a:pt x="577887" y="22867"/>
                </a:cubicBezTo>
                <a:cubicBezTo>
                  <a:pt x="836729" y="82834"/>
                  <a:pt x="846676" y="271059"/>
                  <a:pt x="601438" y="370196"/>
                </a:cubicBezTo>
                <a:cubicBezTo>
                  <a:pt x="490008" y="388754"/>
                  <a:pt x="388088" y="408780"/>
                  <a:pt x="271540" y="389880"/>
                </a:cubicBezTo>
                <a:cubicBezTo>
                  <a:pt x="154749" y="465491"/>
                  <a:pt x="88375" y="510802"/>
                  <a:pt x="23559" y="536663"/>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47015"/>
                      <a:gd name="adj2" fmla="val 8421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flyers</a:t>
            </a:r>
          </a:p>
        </p:txBody>
      </p:sp>
      <p:sp>
        <p:nvSpPr>
          <p:cNvPr id="97" name="Bulle narrative : ronde 96">
            <a:extLst>
              <a:ext uri="{FF2B5EF4-FFF2-40B4-BE49-F238E27FC236}">
                <a16:creationId xmlns:a16="http://schemas.microsoft.com/office/drawing/2014/main" id="{1FF0E738-AC9B-7BF9-339C-7F49ED15E156}"/>
              </a:ext>
            </a:extLst>
          </p:cNvPr>
          <p:cNvSpPr/>
          <p:nvPr/>
        </p:nvSpPr>
        <p:spPr>
          <a:xfrm>
            <a:off x="3481416" y="2891048"/>
            <a:ext cx="864098" cy="470633"/>
          </a:xfrm>
          <a:custGeom>
            <a:avLst/>
            <a:gdLst>
              <a:gd name="connsiteX0" fmla="*/ 867693 w 864098"/>
              <a:gd name="connsiteY0" fmla="*/ -65691 h 470633"/>
              <a:gd name="connsiteX1" fmla="*/ 759342 w 864098"/>
              <a:gd name="connsiteY1" fmla="*/ 81704 h 470633"/>
              <a:gd name="connsiteX2" fmla="*/ 564073 w 864098"/>
              <a:gd name="connsiteY2" fmla="*/ 459378 h 470633"/>
              <a:gd name="connsiteX3" fmla="*/ 172125 w 864098"/>
              <a:gd name="connsiteY3" fmla="*/ 423286 h 470633"/>
              <a:gd name="connsiteX4" fmla="*/ 245894 w 864098"/>
              <a:gd name="connsiteY4" fmla="*/ 22963 h 470633"/>
              <a:gd name="connsiteX5" fmla="*/ 629857 w 864098"/>
              <a:gd name="connsiteY5" fmla="*/ 26111 h 470633"/>
              <a:gd name="connsiteX6" fmla="*/ 867693 w 864098"/>
              <a:gd name="connsiteY6" fmla="*/ -65691 h 47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4098" h="470633" fill="none" extrusionOk="0">
                <a:moveTo>
                  <a:pt x="867693" y="-65691"/>
                </a:moveTo>
                <a:cubicBezTo>
                  <a:pt x="827366" y="-13097"/>
                  <a:pt x="779861" y="42208"/>
                  <a:pt x="759342" y="81704"/>
                </a:cubicBezTo>
                <a:cubicBezTo>
                  <a:pt x="949181" y="202064"/>
                  <a:pt x="910783" y="410645"/>
                  <a:pt x="564073" y="459378"/>
                </a:cubicBezTo>
                <a:cubicBezTo>
                  <a:pt x="428681" y="475639"/>
                  <a:pt x="278488" y="457254"/>
                  <a:pt x="172125" y="423286"/>
                </a:cubicBezTo>
                <a:cubicBezTo>
                  <a:pt x="-85784" y="334017"/>
                  <a:pt x="-50605" y="65030"/>
                  <a:pt x="245894" y="22963"/>
                </a:cubicBezTo>
                <a:cubicBezTo>
                  <a:pt x="363915" y="-5522"/>
                  <a:pt x="536364" y="-271"/>
                  <a:pt x="629857" y="26111"/>
                </a:cubicBezTo>
                <a:cubicBezTo>
                  <a:pt x="708476" y="-14450"/>
                  <a:pt x="802788" y="-37431"/>
                  <a:pt x="867693" y="-65691"/>
                </a:cubicBezTo>
                <a:close/>
              </a:path>
              <a:path w="864098" h="470633" stroke="0" extrusionOk="0">
                <a:moveTo>
                  <a:pt x="867693" y="-65691"/>
                </a:moveTo>
                <a:cubicBezTo>
                  <a:pt x="825813" y="-22717"/>
                  <a:pt x="793611" y="46174"/>
                  <a:pt x="759342" y="81704"/>
                </a:cubicBezTo>
                <a:cubicBezTo>
                  <a:pt x="967935" y="197841"/>
                  <a:pt x="886134" y="378929"/>
                  <a:pt x="564073" y="459378"/>
                </a:cubicBezTo>
                <a:cubicBezTo>
                  <a:pt x="423541" y="469451"/>
                  <a:pt x="283658" y="497384"/>
                  <a:pt x="172125" y="423286"/>
                </a:cubicBezTo>
                <a:cubicBezTo>
                  <a:pt x="-102372" y="301698"/>
                  <a:pt x="-78186" y="62387"/>
                  <a:pt x="245894" y="22963"/>
                </a:cubicBezTo>
                <a:cubicBezTo>
                  <a:pt x="352471" y="-23688"/>
                  <a:pt x="523210" y="-6374"/>
                  <a:pt x="629857" y="26111"/>
                </a:cubicBezTo>
                <a:cubicBezTo>
                  <a:pt x="708660" y="-12874"/>
                  <a:pt x="802016" y="-41314"/>
                  <a:pt x="867693" y="-65691"/>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50416"/>
                      <a:gd name="adj2" fmla="val -63958"/>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T-shirt</a:t>
            </a:r>
          </a:p>
        </p:txBody>
      </p:sp>
      <p:sp>
        <p:nvSpPr>
          <p:cNvPr id="98" name="Bulle narrative : ronde 97">
            <a:extLst>
              <a:ext uri="{FF2B5EF4-FFF2-40B4-BE49-F238E27FC236}">
                <a16:creationId xmlns:a16="http://schemas.microsoft.com/office/drawing/2014/main" id="{F6B1EEEB-E312-5726-E98E-4FD3E12F95A7}"/>
              </a:ext>
            </a:extLst>
          </p:cNvPr>
          <p:cNvSpPr/>
          <p:nvPr/>
        </p:nvSpPr>
        <p:spPr>
          <a:xfrm>
            <a:off x="8733646" y="5248559"/>
            <a:ext cx="864098" cy="317468"/>
          </a:xfrm>
          <a:custGeom>
            <a:avLst/>
            <a:gdLst>
              <a:gd name="connsiteX0" fmla="*/ 775226 w 864098"/>
              <a:gd name="connsiteY0" fmla="*/ -167601 h 317468"/>
              <a:gd name="connsiteX1" fmla="*/ 661796 w 864098"/>
              <a:gd name="connsiteY1" fmla="*/ 24303 h 317468"/>
              <a:gd name="connsiteX2" fmla="*/ 554324 w 864098"/>
              <a:gd name="connsiteY2" fmla="*/ 310978 h 317468"/>
              <a:gd name="connsiteX3" fmla="*/ 292919 w 864098"/>
              <a:gd name="connsiteY3" fmla="*/ 309012 h 317468"/>
              <a:gd name="connsiteX4" fmla="*/ 227522 w 864098"/>
              <a:gd name="connsiteY4" fmla="*/ 18912 h 317468"/>
              <a:gd name="connsiteX5" fmla="*/ 507998 w 864098"/>
              <a:gd name="connsiteY5" fmla="*/ 2471 h 317468"/>
              <a:gd name="connsiteX6" fmla="*/ 775226 w 864098"/>
              <a:gd name="connsiteY6" fmla="*/ -167601 h 31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4098" h="317468" fill="none" extrusionOk="0">
                <a:moveTo>
                  <a:pt x="775226" y="-167601"/>
                </a:moveTo>
                <a:cubicBezTo>
                  <a:pt x="733718" y="-98822"/>
                  <a:pt x="709230" y="-56718"/>
                  <a:pt x="661796" y="24303"/>
                </a:cubicBezTo>
                <a:cubicBezTo>
                  <a:pt x="958140" y="85708"/>
                  <a:pt x="952735" y="274491"/>
                  <a:pt x="554324" y="310978"/>
                </a:cubicBezTo>
                <a:cubicBezTo>
                  <a:pt x="464685" y="303706"/>
                  <a:pt x="375717" y="316039"/>
                  <a:pt x="292919" y="309012"/>
                </a:cubicBezTo>
                <a:cubicBezTo>
                  <a:pt x="-62889" y="289595"/>
                  <a:pt x="-109725" y="43671"/>
                  <a:pt x="227522" y="18912"/>
                </a:cubicBezTo>
                <a:cubicBezTo>
                  <a:pt x="302832" y="10714"/>
                  <a:pt x="422061" y="-1093"/>
                  <a:pt x="507998" y="2471"/>
                </a:cubicBezTo>
                <a:cubicBezTo>
                  <a:pt x="607025" y="-42997"/>
                  <a:pt x="633978" y="-96368"/>
                  <a:pt x="775226" y="-167601"/>
                </a:cubicBezTo>
                <a:close/>
              </a:path>
              <a:path w="864098" h="317468" stroke="0" extrusionOk="0">
                <a:moveTo>
                  <a:pt x="775226" y="-167601"/>
                </a:moveTo>
                <a:cubicBezTo>
                  <a:pt x="740790" y="-87521"/>
                  <a:pt x="700290" y="-36656"/>
                  <a:pt x="661796" y="24303"/>
                </a:cubicBezTo>
                <a:cubicBezTo>
                  <a:pt x="987542" y="78500"/>
                  <a:pt x="914480" y="268830"/>
                  <a:pt x="554324" y="310978"/>
                </a:cubicBezTo>
                <a:cubicBezTo>
                  <a:pt x="460189" y="303750"/>
                  <a:pt x="377013" y="338347"/>
                  <a:pt x="292919" y="309012"/>
                </a:cubicBezTo>
                <a:cubicBezTo>
                  <a:pt x="-75458" y="253505"/>
                  <a:pt x="-134769" y="49944"/>
                  <a:pt x="227522" y="18912"/>
                </a:cubicBezTo>
                <a:cubicBezTo>
                  <a:pt x="307863" y="-3348"/>
                  <a:pt x="423116" y="-2846"/>
                  <a:pt x="507998" y="2471"/>
                </a:cubicBezTo>
                <a:cubicBezTo>
                  <a:pt x="634221" y="-80597"/>
                  <a:pt x="675547" y="-96609"/>
                  <a:pt x="775226" y="-167601"/>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39715"/>
                      <a:gd name="adj2" fmla="val -102793"/>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sweat</a:t>
            </a:r>
          </a:p>
        </p:txBody>
      </p:sp>
      <p:sp>
        <p:nvSpPr>
          <p:cNvPr id="99" name="Bulle narrative : ronde 98">
            <a:extLst>
              <a:ext uri="{FF2B5EF4-FFF2-40B4-BE49-F238E27FC236}">
                <a16:creationId xmlns:a16="http://schemas.microsoft.com/office/drawing/2014/main" id="{6B1EEE2F-25DC-4AC8-BECD-1FF0CAE44ACE}"/>
              </a:ext>
            </a:extLst>
          </p:cNvPr>
          <p:cNvSpPr/>
          <p:nvPr/>
        </p:nvSpPr>
        <p:spPr>
          <a:xfrm>
            <a:off x="2935547" y="5434504"/>
            <a:ext cx="1366463" cy="612648"/>
          </a:xfrm>
          <a:custGeom>
            <a:avLst/>
            <a:gdLst>
              <a:gd name="connsiteX0" fmla="*/ 1298413 w 1366463"/>
              <a:gd name="connsiteY0" fmla="*/ -492299 h 612648"/>
              <a:gd name="connsiteX1" fmla="*/ 1025394 w 1366463"/>
              <a:gd name="connsiteY1" fmla="*/ 41181 h 612648"/>
              <a:gd name="connsiteX2" fmla="*/ 974683 w 1366463"/>
              <a:gd name="connsiteY2" fmla="*/ 583379 h 612648"/>
              <a:gd name="connsiteX3" fmla="*/ 479481 w 1366463"/>
              <a:gd name="connsiteY3" fmla="*/ 598710 h 612648"/>
              <a:gd name="connsiteX4" fmla="*/ 222985 w 1366463"/>
              <a:gd name="connsiteY4" fmla="*/ 79930 h 612648"/>
              <a:gd name="connsiteX5" fmla="*/ 778944 w 1366463"/>
              <a:gd name="connsiteY5" fmla="*/ 3021 h 612648"/>
              <a:gd name="connsiteX6" fmla="*/ 1049068 w 1366463"/>
              <a:gd name="connsiteY6" fmla="*/ -254545 h 612648"/>
              <a:gd name="connsiteX7" fmla="*/ 1298413 w 1366463"/>
              <a:gd name="connsiteY7" fmla="*/ -492299 h 61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6463" h="612648" fill="none" extrusionOk="0">
                <a:moveTo>
                  <a:pt x="1298413" y="-492299"/>
                </a:moveTo>
                <a:cubicBezTo>
                  <a:pt x="1210762" y="-278861"/>
                  <a:pt x="1113160" y="-102826"/>
                  <a:pt x="1025394" y="41181"/>
                </a:cubicBezTo>
                <a:cubicBezTo>
                  <a:pt x="1564050" y="184485"/>
                  <a:pt x="1439471" y="421581"/>
                  <a:pt x="974683" y="583379"/>
                </a:cubicBezTo>
                <a:cubicBezTo>
                  <a:pt x="824465" y="614923"/>
                  <a:pt x="675552" y="626971"/>
                  <a:pt x="479481" y="598710"/>
                </a:cubicBezTo>
                <a:cubicBezTo>
                  <a:pt x="-30431" y="573570"/>
                  <a:pt x="-115181" y="190276"/>
                  <a:pt x="222985" y="79930"/>
                </a:cubicBezTo>
                <a:cubicBezTo>
                  <a:pt x="415191" y="-889"/>
                  <a:pt x="575710" y="-30278"/>
                  <a:pt x="778944" y="3021"/>
                </a:cubicBezTo>
                <a:cubicBezTo>
                  <a:pt x="893545" y="-114090"/>
                  <a:pt x="919972" y="-156124"/>
                  <a:pt x="1049068" y="-254545"/>
                </a:cubicBezTo>
                <a:cubicBezTo>
                  <a:pt x="1178163" y="-352966"/>
                  <a:pt x="1193091" y="-375675"/>
                  <a:pt x="1298413" y="-492299"/>
                </a:cubicBezTo>
                <a:close/>
              </a:path>
              <a:path w="1366463" h="612648" stroke="0" extrusionOk="0">
                <a:moveTo>
                  <a:pt x="1298413" y="-492299"/>
                </a:moveTo>
                <a:cubicBezTo>
                  <a:pt x="1216958" y="-382650"/>
                  <a:pt x="1106531" y="-153468"/>
                  <a:pt x="1025394" y="41181"/>
                </a:cubicBezTo>
                <a:cubicBezTo>
                  <a:pt x="1533050" y="111658"/>
                  <a:pt x="1492256" y="457842"/>
                  <a:pt x="974683" y="583379"/>
                </a:cubicBezTo>
                <a:cubicBezTo>
                  <a:pt x="805105" y="587853"/>
                  <a:pt x="642723" y="634584"/>
                  <a:pt x="479481" y="598710"/>
                </a:cubicBezTo>
                <a:cubicBezTo>
                  <a:pt x="-34383" y="517958"/>
                  <a:pt x="-184033" y="219319"/>
                  <a:pt x="222985" y="79930"/>
                </a:cubicBezTo>
                <a:cubicBezTo>
                  <a:pt x="367466" y="12539"/>
                  <a:pt x="620595" y="-5938"/>
                  <a:pt x="778944" y="3021"/>
                </a:cubicBezTo>
                <a:cubicBezTo>
                  <a:pt x="868498" y="-80103"/>
                  <a:pt x="1005500" y="-188001"/>
                  <a:pt x="1049068" y="-254545"/>
                </a:cubicBezTo>
                <a:cubicBezTo>
                  <a:pt x="1092636" y="-321089"/>
                  <a:pt x="1214498" y="-406917"/>
                  <a:pt x="1298413" y="-492299"/>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45020"/>
                      <a:gd name="adj2" fmla="val -130356"/>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Kakémono</a:t>
            </a:r>
          </a:p>
        </p:txBody>
      </p:sp>
      <p:sp>
        <p:nvSpPr>
          <p:cNvPr id="100" name="Bulle narrative : ronde 99">
            <a:extLst>
              <a:ext uri="{FF2B5EF4-FFF2-40B4-BE49-F238E27FC236}">
                <a16:creationId xmlns:a16="http://schemas.microsoft.com/office/drawing/2014/main" id="{DDA68E4A-D378-E175-0BA5-3D43EC75A824}"/>
              </a:ext>
            </a:extLst>
          </p:cNvPr>
          <p:cNvSpPr/>
          <p:nvPr/>
        </p:nvSpPr>
        <p:spPr>
          <a:xfrm>
            <a:off x="10438543" y="3581867"/>
            <a:ext cx="1240081" cy="324722"/>
          </a:xfrm>
          <a:custGeom>
            <a:avLst/>
            <a:gdLst>
              <a:gd name="connsiteX0" fmla="*/ 132453 w 1240081"/>
              <a:gd name="connsiteY0" fmla="*/ 560538 h 324722"/>
              <a:gd name="connsiteX1" fmla="*/ 321536 w 1240081"/>
              <a:gd name="connsiteY1" fmla="*/ 304668 h 324722"/>
              <a:gd name="connsiteX2" fmla="*/ 506147 w 1240081"/>
              <a:gd name="connsiteY2" fmla="*/ 2763 h 324722"/>
              <a:gd name="connsiteX3" fmla="*/ 774373 w 1240081"/>
              <a:gd name="connsiteY3" fmla="*/ 5110 h 324722"/>
              <a:gd name="connsiteX4" fmla="*/ 841237 w 1240081"/>
              <a:gd name="connsiteY4" fmla="*/ 314039 h 324722"/>
              <a:gd name="connsiteX5" fmla="*/ 546854 w 1240081"/>
              <a:gd name="connsiteY5" fmla="*/ 323587 h 324722"/>
              <a:gd name="connsiteX6" fmla="*/ 132453 w 1240081"/>
              <a:gd name="connsiteY6" fmla="*/ 560538 h 32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0081" h="324722" fill="none" extrusionOk="0">
                <a:moveTo>
                  <a:pt x="132453" y="560538"/>
                </a:moveTo>
                <a:cubicBezTo>
                  <a:pt x="202625" y="470630"/>
                  <a:pt x="262968" y="407028"/>
                  <a:pt x="321536" y="304668"/>
                </a:cubicBezTo>
                <a:cubicBezTo>
                  <a:pt x="-213540" y="216413"/>
                  <a:pt x="-60373" y="31083"/>
                  <a:pt x="506147" y="2763"/>
                </a:cubicBezTo>
                <a:cubicBezTo>
                  <a:pt x="591274" y="-17408"/>
                  <a:pt x="684169" y="-6053"/>
                  <a:pt x="774373" y="5110"/>
                </a:cubicBezTo>
                <a:cubicBezTo>
                  <a:pt x="1361565" y="72103"/>
                  <a:pt x="1404801" y="247918"/>
                  <a:pt x="841237" y="314039"/>
                </a:cubicBezTo>
                <a:cubicBezTo>
                  <a:pt x="730748" y="337403"/>
                  <a:pt x="669780" y="333082"/>
                  <a:pt x="546854" y="323587"/>
                </a:cubicBezTo>
                <a:cubicBezTo>
                  <a:pt x="338675" y="423762"/>
                  <a:pt x="335565" y="456589"/>
                  <a:pt x="132453" y="560538"/>
                </a:cubicBezTo>
                <a:close/>
              </a:path>
              <a:path w="1240081" h="324722" stroke="0" extrusionOk="0">
                <a:moveTo>
                  <a:pt x="132453" y="560538"/>
                </a:moveTo>
                <a:cubicBezTo>
                  <a:pt x="175856" y="475292"/>
                  <a:pt x="285054" y="368605"/>
                  <a:pt x="321536" y="304668"/>
                </a:cubicBezTo>
                <a:cubicBezTo>
                  <a:pt x="-169613" y="197783"/>
                  <a:pt x="-51453" y="15169"/>
                  <a:pt x="506147" y="2763"/>
                </a:cubicBezTo>
                <a:cubicBezTo>
                  <a:pt x="589917" y="-11685"/>
                  <a:pt x="686604" y="3305"/>
                  <a:pt x="774373" y="5110"/>
                </a:cubicBezTo>
                <a:cubicBezTo>
                  <a:pt x="1345800" y="30651"/>
                  <a:pt x="1383837" y="231869"/>
                  <a:pt x="841237" y="314039"/>
                </a:cubicBezTo>
                <a:cubicBezTo>
                  <a:pt x="745816" y="321758"/>
                  <a:pt x="655830" y="327515"/>
                  <a:pt x="546854" y="323587"/>
                </a:cubicBezTo>
                <a:cubicBezTo>
                  <a:pt x="404927" y="425704"/>
                  <a:pt x="275713" y="478829"/>
                  <a:pt x="132453" y="560538"/>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39319"/>
                      <a:gd name="adj2" fmla="val 122621"/>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casquette</a:t>
            </a:r>
          </a:p>
        </p:txBody>
      </p:sp>
      <p:grpSp>
        <p:nvGrpSpPr>
          <p:cNvPr id="105" name="Groupe 104">
            <a:extLst>
              <a:ext uri="{FF2B5EF4-FFF2-40B4-BE49-F238E27FC236}">
                <a16:creationId xmlns:a16="http://schemas.microsoft.com/office/drawing/2014/main" id="{690323D8-F4EA-E0EA-1733-5C9963DE6830}"/>
              </a:ext>
            </a:extLst>
          </p:cNvPr>
          <p:cNvGrpSpPr/>
          <p:nvPr/>
        </p:nvGrpSpPr>
        <p:grpSpPr>
          <a:xfrm>
            <a:off x="8107223" y="3293092"/>
            <a:ext cx="1374166" cy="479352"/>
            <a:chOff x="8107223" y="3293092"/>
            <a:chExt cx="1374166" cy="479352"/>
          </a:xfrm>
        </p:grpSpPr>
        <p:sp>
          <p:nvSpPr>
            <p:cNvPr id="102" name="Bulle narrative : ronde 101">
              <a:extLst>
                <a:ext uri="{FF2B5EF4-FFF2-40B4-BE49-F238E27FC236}">
                  <a16:creationId xmlns:a16="http://schemas.microsoft.com/office/drawing/2014/main" id="{4CCF4B0E-6C9F-4D94-3E6E-84791F4E74D4}"/>
                </a:ext>
              </a:extLst>
            </p:cNvPr>
            <p:cNvSpPr/>
            <p:nvPr/>
          </p:nvSpPr>
          <p:spPr>
            <a:xfrm>
              <a:off x="8231651" y="3301811"/>
              <a:ext cx="864098" cy="470633"/>
            </a:xfrm>
            <a:custGeom>
              <a:avLst/>
              <a:gdLst>
                <a:gd name="connsiteX0" fmla="*/ 1083449 w 864098"/>
                <a:gd name="connsiteY0" fmla="*/ -867075 h 470633"/>
                <a:gd name="connsiteX1" fmla="*/ 857522 w 864098"/>
                <a:gd name="connsiteY1" fmla="*/ -409982 h 470633"/>
                <a:gd name="connsiteX2" fmla="*/ 640454 w 864098"/>
                <a:gd name="connsiteY2" fmla="*/ 29186 h 470633"/>
                <a:gd name="connsiteX3" fmla="*/ 684590 w 864098"/>
                <a:gd name="connsiteY3" fmla="*/ 426248 h 470633"/>
                <a:gd name="connsiteX4" fmla="*/ 307803 w 864098"/>
                <a:gd name="connsiteY4" fmla="*/ 460693 h 470633"/>
                <a:gd name="connsiteX5" fmla="*/ 76724 w 864098"/>
                <a:gd name="connsiteY5" fmla="*/ 101449 h 470633"/>
                <a:gd name="connsiteX6" fmla="*/ 483505 w 864098"/>
                <a:gd name="connsiteY6" fmla="*/ 1674 h 470633"/>
                <a:gd name="connsiteX7" fmla="*/ 771478 w 864098"/>
                <a:gd name="connsiteY7" fmla="*/ -415326 h 470633"/>
                <a:gd name="connsiteX8" fmla="*/ 1083449 w 864098"/>
                <a:gd name="connsiteY8" fmla="*/ -867075 h 47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4098" h="470633" fill="none" extrusionOk="0">
                  <a:moveTo>
                    <a:pt x="1083449" y="-867075"/>
                  </a:moveTo>
                  <a:cubicBezTo>
                    <a:pt x="1002509" y="-682326"/>
                    <a:pt x="985213" y="-628878"/>
                    <a:pt x="857522" y="-409982"/>
                  </a:cubicBezTo>
                  <a:cubicBezTo>
                    <a:pt x="729831" y="-191087"/>
                    <a:pt x="713238" y="-126492"/>
                    <a:pt x="640454" y="29186"/>
                  </a:cubicBezTo>
                  <a:cubicBezTo>
                    <a:pt x="941165" y="116295"/>
                    <a:pt x="935977" y="368587"/>
                    <a:pt x="684590" y="426248"/>
                  </a:cubicBezTo>
                  <a:cubicBezTo>
                    <a:pt x="594043" y="451574"/>
                    <a:pt x="443144" y="478601"/>
                    <a:pt x="307803" y="460693"/>
                  </a:cubicBezTo>
                  <a:cubicBezTo>
                    <a:pt x="23435" y="371834"/>
                    <a:pt x="-91197" y="238257"/>
                    <a:pt x="76724" y="101449"/>
                  </a:cubicBezTo>
                  <a:cubicBezTo>
                    <a:pt x="176883" y="-6349"/>
                    <a:pt x="311741" y="13690"/>
                    <a:pt x="483505" y="1674"/>
                  </a:cubicBezTo>
                  <a:cubicBezTo>
                    <a:pt x="581945" y="-147173"/>
                    <a:pt x="680857" y="-309970"/>
                    <a:pt x="771478" y="-415326"/>
                  </a:cubicBezTo>
                  <a:cubicBezTo>
                    <a:pt x="862099" y="-520682"/>
                    <a:pt x="959390" y="-708089"/>
                    <a:pt x="1083449" y="-867075"/>
                  </a:cubicBezTo>
                  <a:close/>
                </a:path>
                <a:path w="864098" h="470633" stroke="0" extrusionOk="0">
                  <a:moveTo>
                    <a:pt x="1083449" y="-867075"/>
                  </a:moveTo>
                  <a:cubicBezTo>
                    <a:pt x="1012450" y="-716473"/>
                    <a:pt x="960630" y="-590596"/>
                    <a:pt x="870811" y="-436870"/>
                  </a:cubicBezTo>
                  <a:cubicBezTo>
                    <a:pt x="780993" y="-283144"/>
                    <a:pt x="722848" y="-185564"/>
                    <a:pt x="640454" y="29186"/>
                  </a:cubicBezTo>
                  <a:cubicBezTo>
                    <a:pt x="889326" y="111230"/>
                    <a:pt x="952068" y="321872"/>
                    <a:pt x="684590" y="426248"/>
                  </a:cubicBezTo>
                  <a:cubicBezTo>
                    <a:pt x="568046" y="444033"/>
                    <a:pt x="453356" y="497503"/>
                    <a:pt x="307803" y="460693"/>
                  </a:cubicBezTo>
                  <a:cubicBezTo>
                    <a:pt x="1695" y="401430"/>
                    <a:pt x="-92324" y="201405"/>
                    <a:pt x="76724" y="101449"/>
                  </a:cubicBezTo>
                  <a:cubicBezTo>
                    <a:pt x="165159" y="770"/>
                    <a:pt x="321013" y="17015"/>
                    <a:pt x="483505" y="1674"/>
                  </a:cubicBezTo>
                  <a:cubicBezTo>
                    <a:pt x="587565" y="-183481"/>
                    <a:pt x="708045" y="-336621"/>
                    <a:pt x="777478" y="-424013"/>
                  </a:cubicBezTo>
                  <a:cubicBezTo>
                    <a:pt x="846911" y="-511405"/>
                    <a:pt x="955490" y="-658051"/>
                    <a:pt x="1083449" y="-867075"/>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75385"/>
                        <a:gd name="adj2" fmla="val -234236"/>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T-shirt</a:t>
              </a:r>
            </a:p>
          </p:txBody>
        </p:sp>
        <p:sp>
          <p:nvSpPr>
            <p:cNvPr id="103" name="Bulle narrative : ronde 102">
              <a:extLst>
                <a:ext uri="{FF2B5EF4-FFF2-40B4-BE49-F238E27FC236}">
                  <a16:creationId xmlns:a16="http://schemas.microsoft.com/office/drawing/2014/main" id="{350DE947-B7E4-0BF6-48DA-CF26A4F498CE}"/>
                </a:ext>
              </a:extLst>
            </p:cNvPr>
            <p:cNvSpPr/>
            <p:nvPr/>
          </p:nvSpPr>
          <p:spPr>
            <a:xfrm>
              <a:off x="8107223" y="3293092"/>
              <a:ext cx="1374166" cy="470633"/>
            </a:xfrm>
            <a:custGeom>
              <a:avLst/>
              <a:gdLst>
                <a:gd name="connsiteX0" fmla="*/ 1200155 w 1374166"/>
                <a:gd name="connsiteY0" fmla="*/ 797337 h 470633"/>
                <a:gd name="connsiteX1" fmla="*/ 763222 w 1374166"/>
                <a:gd name="connsiteY1" fmla="*/ 469184 h 470633"/>
                <a:gd name="connsiteX2" fmla="*/ 314212 w 1374166"/>
                <a:gd name="connsiteY2" fmla="*/ 432967 h 470633"/>
                <a:gd name="connsiteX3" fmla="*/ 510547 w 1374166"/>
                <a:gd name="connsiteY3" fmla="*/ 7899 h 470633"/>
                <a:gd name="connsiteX4" fmla="*/ 891412 w 1374166"/>
                <a:gd name="connsiteY4" fmla="*/ 10646 h 470633"/>
                <a:gd name="connsiteX5" fmla="*/ 1013478 w 1374166"/>
                <a:gd name="connsiteY5" fmla="*/ 442386 h 470633"/>
                <a:gd name="connsiteX6" fmla="*/ 1200155 w 1374166"/>
                <a:gd name="connsiteY6" fmla="*/ 797337 h 47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4166" h="470633" fill="none" extrusionOk="0">
                  <a:moveTo>
                    <a:pt x="1200155" y="797337"/>
                  </a:moveTo>
                  <a:cubicBezTo>
                    <a:pt x="980589" y="643856"/>
                    <a:pt x="979108" y="614977"/>
                    <a:pt x="763222" y="469184"/>
                  </a:cubicBezTo>
                  <a:cubicBezTo>
                    <a:pt x="601634" y="472666"/>
                    <a:pt x="467129" y="463455"/>
                    <a:pt x="314212" y="432967"/>
                  </a:cubicBezTo>
                  <a:cubicBezTo>
                    <a:pt x="-191460" y="302487"/>
                    <a:pt x="-70114" y="51280"/>
                    <a:pt x="510547" y="7899"/>
                  </a:cubicBezTo>
                  <a:cubicBezTo>
                    <a:pt x="637422" y="22990"/>
                    <a:pt x="766887" y="-10086"/>
                    <a:pt x="891412" y="10646"/>
                  </a:cubicBezTo>
                  <a:cubicBezTo>
                    <a:pt x="1455177" y="86807"/>
                    <a:pt x="1589836" y="354694"/>
                    <a:pt x="1013478" y="442386"/>
                  </a:cubicBezTo>
                  <a:cubicBezTo>
                    <a:pt x="1101110" y="618498"/>
                    <a:pt x="1124509" y="611994"/>
                    <a:pt x="1200155" y="797337"/>
                  </a:cubicBezTo>
                  <a:close/>
                </a:path>
                <a:path w="1374166" h="470633" stroke="0" extrusionOk="0">
                  <a:moveTo>
                    <a:pt x="1200155" y="797337"/>
                  </a:moveTo>
                  <a:cubicBezTo>
                    <a:pt x="1015203" y="629729"/>
                    <a:pt x="908064" y="583632"/>
                    <a:pt x="763222" y="469184"/>
                  </a:cubicBezTo>
                  <a:cubicBezTo>
                    <a:pt x="620459" y="449745"/>
                    <a:pt x="452964" y="456348"/>
                    <a:pt x="314212" y="432967"/>
                  </a:cubicBezTo>
                  <a:cubicBezTo>
                    <a:pt x="-205649" y="285427"/>
                    <a:pt x="-67131" y="125390"/>
                    <a:pt x="510547" y="7899"/>
                  </a:cubicBezTo>
                  <a:cubicBezTo>
                    <a:pt x="624157" y="-14948"/>
                    <a:pt x="752544" y="-20258"/>
                    <a:pt x="891412" y="10646"/>
                  </a:cubicBezTo>
                  <a:cubicBezTo>
                    <a:pt x="1444573" y="45562"/>
                    <a:pt x="1558338" y="344266"/>
                    <a:pt x="1013478" y="442386"/>
                  </a:cubicBezTo>
                  <a:cubicBezTo>
                    <a:pt x="1079446" y="537728"/>
                    <a:pt x="1145478" y="659826"/>
                    <a:pt x="1200155" y="797337"/>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37337"/>
                        <a:gd name="adj2" fmla="val 119418"/>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Fonds de stand</a:t>
              </a:r>
            </a:p>
          </p:txBody>
        </p:sp>
      </p:grpSp>
      <p:sp>
        <p:nvSpPr>
          <p:cNvPr id="104" name="Bulle narrative : ronde 103">
            <a:extLst>
              <a:ext uri="{FF2B5EF4-FFF2-40B4-BE49-F238E27FC236}">
                <a16:creationId xmlns:a16="http://schemas.microsoft.com/office/drawing/2014/main" id="{D4E576CF-4F64-7993-22B3-D56C1B0CF532}"/>
              </a:ext>
            </a:extLst>
          </p:cNvPr>
          <p:cNvSpPr/>
          <p:nvPr/>
        </p:nvSpPr>
        <p:spPr>
          <a:xfrm>
            <a:off x="6174969" y="3876831"/>
            <a:ext cx="1593114" cy="470633"/>
          </a:xfrm>
          <a:custGeom>
            <a:avLst/>
            <a:gdLst>
              <a:gd name="connsiteX0" fmla="*/ 1034043 w 1593114"/>
              <a:gd name="connsiteY0" fmla="*/ 694598 h 470633"/>
              <a:gd name="connsiteX1" fmla="*/ 764382 w 1593114"/>
              <a:gd name="connsiteY1" fmla="*/ 470441 h 470633"/>
              <a:gd name="connsiteX2" fmla="*/ 57427 w 1593114"/>
              <a:gd name="connsiteY2" fmla="*/ 323045 h 470633"/>
              <a:gd name="connsiteX3" fmla="*/ 705275 w 1593114"/>
              <a:gd name="connsiteY3" fmla="*/ 1549 h 470633"/>
              <a:gd name="connsiteX4" fmla="*/ 1097622 w 1593114"/>
              <a:gd name="connsiteY4" fmla="*/ 17454 h 470633"/>
              <a:gd name="connsiteX5" fmla="*/ 1064878 w 1593114"/>
              <a:gd name="connsiteY5" fmla="*/ 456881 h 470633"/>
              <a:gd name="connsiteX6" fmla="*/ 1034043 w 1593114"/>
              <a:gd name="connsiteY6" fmla="*/ 694598 h 47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3114" h="470633" fill="none" extrusionOk="0">
                <a:moveTo>
                  <a:pt x="1034043" y="694598"/>
                </a:moveTo>
                <a:cubicBezTo>
                  <a:pt x="965966" y="634938"/>
                  <a:pt x="818489" y="526920"/>
                  <a:pt x="764382" y="470441"/>
                </a:cubicBezTo>
                <a:cubicBezTo>
                  <a:pt x="422334" y="449423"/>
                  <a:pt x="209411" y="410861"/>
                  <a:pt x="57427" y="323045"/>
                </a:cubicBezTo>
                <a:cubicBezTo>
                  <a:pt x="-142245" y="163658"/>
                  <a:pt x="146919" y="-56358"/>
                  <a:pt x="705275" y="1549"/>
                </a:cubicBezTo>
                <a:cubicBezTo>
                  <a:pt x="838932" y="3671"/>
                  <a:pt x="971890" y="-11200"/>
                  <a:pt x="1097622" y="17454"/>
                </a:cubicBezTo>
                <a:cubicBezTo>
                  <a:pt x="1730317" y="135596"/>
                  <a:pt x="1819129" y="402361"/>
                  <a:pt x="1064878" y="456881"/>
                </a:cubicBezTo>
                <a:cubicBezTo>
                  <a:pt x="1057434" y="572006"/>
                  <a:pt x="1056298" y="589743"/>
                  <a:pt x="1034043" y="694598"/>
                </a:cubicBezTo>
                <a:close/>
              </a:path>
              <a:path w="1593114" h="470633" stroke="0" extrusionOk="0">
                <a:moveTo>
                  <a:pt x="1034043" y="694598"/>
                </a:moveTo>
                <a:cubicBezTo>
                  <a:pt x="919428" y="598810"/>
                  <a:pt x="834319" y="509400"/>
                  <a:pt x="764382" y="470441"/>
                </a:cubicBezTo>
                <a:cubicBezTo>
                  <a:pt x="460809" y="449740"/>
                  <a:pt x="187489" y="395128"/>
                  <a:pt x="57427" y="323045"/>
                </a:cubicBezTo>
                <a:cubicBezTo>
                  <a:pt x="-157656" y="141956"/>
                  <a:pt x="183008" y="28328"/>
                  <a:pt x="705275" y="1549"/>
                </a:cubicBezTo>
                <a:cubicBezTo>
                  <a:pt x="830092" y="-11321"/>
                  <a:pt x="966442" y="-5692"/>
                  <a:pt x="1097622" y="17454"/>
                </a:cubicBezTo>
                <a:cubicBezTo>
                  <a:pt x="1744213" y="69773"/>
                  <a:pt x="1778400" y="386431"/>
                  <a:pt x="1064878" y="456881"/>
                </a:cubicBezTo>
                <a:cubicBezTo>
                  <a:pt x="1066235" y="539100"/>
                  <a:pt x="1058402" y="585644"/>
                  <a:pt x="1034043" y="694598"/>
                </a:cubicBezTo>
                <a:close/>
              </a:path>
            </a:pathLst>
          </a:custGeom>
          <a:solidFill>
            <a:schemeClr val="bg1"/>
          </a:solidFill>
          <a:ln>
            <a:solidFill>
              <a:srgbClr val="053C99"/>
            </a:solidFill>
            <a:extLst>
              <a:ext uri="{C807C97D-BFC1-408E-A445-0C87EB9F89A2}">
                <ask:lineSketchStyleProps xmlns:ask="http://schemas.microsoft.com/office/drawing/2018/sketchyshapes" sd="3705000160">
                  <a:prstGeom prst="wedgeEllipseCallout">
                    <a:avLst>
                      <a:gd name="adj1" fmla="val 14907"/>
                      <a:gd name="adj2" fmla="val 97588"/>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053C99"/>
                </a:solidFill>
              </a:rPr>
              <a:t>Support de présentation</a:t>
            </a:r>
          </a:p>
        </p:txBody>
      </p:sp>
    </p:spTree>
    <p:extLst>
      <p:ext uri="{BB962C8B-B14F-4D97-AF65-F5344CB8AC3E}">
        <p14:creationId xmlns:p14="http://schemas.microsoft.com/office/powerpoint/2010/main" val="226849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7"/>
                                        </p:tgtEl>
                                        <p:attrNameLst>
                                          <p:attrName>style.visibility</p:attrName>
                                        </p:attrNameLst>
                                      </p:cBhvr>
                                      <p:to>
                                        <p:strVal val="visible"/>
                                      </p:to>
                                    </p:set>
                                    <p:animEffect transition="in" filter="fade">
                                      <p:cBhvr>
                                        <p:cTn id="11" dur="500"/>
                                        <p:tgtEl>
                                          <p:spTgt spid="9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500"/>
                                        <p:tgtEl>
                                          <p:spTgt spid="9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9"/>
                                        </p:tgtEl>
                                        <p:attrNameLst>
                                          <p:attrName>style.visibility</p:attrName>
                                        </p:attrNameLst>
                                      </p:cBhvr>
                                      <p:to>
                                        <p:strVal val="visible"/>
                                      </p:to>
                                    </p:set>
                                    <p:animEffect transition="in" filter="fade">
                                      <p:cBhvr>
                                        <p:cTn id="23" dur="500"/>
                                        <p:tgtEl>
                                          <p:spTgt spid="9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04"/>
                                        </p:tgtEl>
                                        <p:attrNameLst>
                                          <p:attrName>style.visibility</p:attrName>
                                        </p:attrNameLst>
                                      </p:cBhvr>
                                      <p:to>
                                        <p:strVal val="visible"/>
                                      </p:to>
                                    </p:set>
                                    <p:animEffect transition="in" filter="fade">
                                      <p:cBhvr>
                                        <p:cTn id="27" dur="500"/>
                                        <p:tgtEl>
                                          <p:spTgt spid="10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fade">
                                      <p:cBhvr>
                                        <p:cTn id="31" dur="500"/>
                                        <p:tgtEl>
                                          <p:spTgt spid="10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fade">
                                      <p:cBhvr>
                                        <p:cTn id="35" dur="500"/>
                                        <p:tgtEl>
                                          <p:spTgt spid="10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96" grpId="0" animBg="1"/>
      <p:bldP spid="97" grpId="0" animBg="1"/>
      <p:bldP spid="98" grpId="0" animBg="1"/>
      <p:bldP spid="99" grpId="0" animBg="1"/>
      <p:bldP spid="100" grpId="0" animBg="1"/>
      <p:bldP spid="10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9364" t="53810" r="66641" b="7484"/>
          <a:stretch/>
        </p:blipFill>
        <p:spPr bwMode="auto">
          <a:xfrm>
            <a:off x="10671399" y="1488639"/>
            <a:ext cx="746461" cy="613392"/>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Ensemble d'icônes de griffonnage, symboles d'entreprise de contour Vecteur gratuit">
            <a:extLst>
              <a:ext uri="{FF2B5EF4-FFF2-40B4-BE49-F238E27FC236}">
                <a16:creationId xmlns:a16="http://schemas.microsoft.com/office/drawing/2014/main" id="{B4675E32-193A-478A-9730-D0E833E3E05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142" t="56021" r="82522" b="13516"/>
          <a:stretch/>
        </p:blipFill>
        <p:spPr bwMode="auto">
          <a:xfrm>
            <a:off x="8794355" y="1609466"/>
            <a:ext cx="664561" cy="3922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714101"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260821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4440088"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6271960"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8103832"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FE86BB2F-8E64-4257-B2DD-814E75A4D142}"/>
              </a:ext>
            </a:extLst>
          </p:cNvPr>
          <p:cNvSpPr/>
          <p:nvPr/>
        </p:nvSpPr>
        <p:spPr>
          <a:xfrm>
            <a:off x="993570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3" name="ZoneTexte 5132">
            <a:extLst>
              <a:ext uri="{FF2B5EF4-FFF2-40B4-BE49-F238E27FC236}">
                <a16:creationId xmlns:a16="http://schemas.microsoft.com/office/drawing/2014/main" id="{298E3582-11F0-4DD4-AFE0-63831E44AD1E}"/>
              </a:ext>
            </a:extLst>
          </p:cNvPr>
          <p:cNvSpPr txBox="1"/>
          <p:nvPr/>
        </p:nvSpPr>
        <p:spPr>
          <a:xfrm>
            <a:off x="710309" y="2529303"/>
            <a:ext cx="1534325"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Nos offres jeunes</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2574035" y="2418833"/>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Actions de marketing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&amp; de com</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4422829" y="2336322"/>
            <a:ext cx="1585466"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Envoyer par email les offres commerciales  à nos clients</a:t>
            </a:r>
          </a:p>
        </p:txBody>
      </p:sp>
      <p:sp>
        <p:nvSpPr>
          <p:cNvPr id="49" name="ZoneTexte 48">
            <a:extLst>
              <a:ext uri="{FF2B5EF4-FFF2-40B4-BE49-F238E27FC236}">
                <a16:creationId xmlns:a16="http://schemas.microsoft.com/office/drawing/2014/main" id="{5FB33449-7F4A-4BD8-BCE9-E9169606FE77}"/>
              </a:ext>
            </a:extLst>
          </p:cNvPr>
          <p:cNvSpPr txBox="1"/>
          <p:nvPr/>
        </p:nvSpPr>
        <p:spPr>
          <a:xfrm>
            <a:off x="6239700" y="2430394"/>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Ambassadeurs jeunes</a:t>
            </a:r>
          </a:p>
        </p:txBody>
      </p:sp>
      <p:sp>
        <p:nvSpPr>
          <p:cNvPr id="50" name="ZoneTexte 49">
            <a:extLst>
              <a:ext uri="{FF2B5EF4-FFF2-40B4-BE49-F238E27FC236}">
                <a16:creationId xmlns:a16="http://schemas.microsoft.com/office/drawing/2014/main" id="{DB34342F-898B-4F4A-B63D-AAEA3F0A876B}"/>
              </a:ext>
            </a:extLst>
          </p:cNvPr>
          <p:cNvSpPr txBox="1"/>
          <p:nvPr/>
        </p:nvSpPr>
        <p:spPr>
          <a:xfrm>
            <a:off x="8086857" y="2418833"/>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écoles &amp; BDE</a:t>
            </a:r>
          </a:p>
        </p:txBody>
      </p:sp>
      <p:sp>
        <p:nvSpPr>
          <p:cNvPr id="51" name="ZoneTexte 50">
            <a:extLst>
              <a:ext uri="{FF2B5EF4-FFF2-40B4-BE49-F238E27FC236}">
                <a16:creationId xmlns:a16="http://schemas.microsoft.com/office/drawing/2014/main" id="{B1D6F53C-1316-40C8-86E5-D1B03D712597}"/>
              </a:ext>
            </a:extLst>
          </p:cNvPr>
          <p:cNvSpPr txBox="1"/>
          <p:nvPr/>
        </p:nvSpPr>
        <p:spPr>
          <a:xfrm>
            <a:off x="9922077" y="2509698"/>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Atelier des décodeurs</a:t>
            </a:r>
          </a:p>
        </p:txBody>
      </p:sp>
      <p:sp>
        <p:nvSpPr>
          <p:cNvPr id="53" name="ZoneTexte 52">
            <a:extLst>
              <a:ext uri="{FF2B5EF4-FFF2-40B4-BE49-F238E27FC236}">
                <a16:creationId xmlns:a16="http://schemas.microsoft.com/office/drawing/2014/main" id="{4FA48F21-8195-4FA0-BBE3-0671111DD476}"/>
              </a:ext>
            </a:extLst>
          </p:cNvPr>
          <p:cNvSpPr txBox="1"/>
          <p:nvPr/>
        </p:nvSpPr>
        <p:spPr>
          <a:xfrm>
            <a:off x="732333" y="3675086"/>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Animation agence</a:t>
            </a:r>
          </a:p>
        </p:txBody>
      </p:sp>
      <p:sp>
        <p:nvSpPr>
          <p:cNvPr id="54" name="ZoneTexte 53">
            <a:extLst>
              <a:ext uri="{FF2B5EF4-FFF2-40B4-BE49-F238E27FC236}">
                <a16:creationId xmlns:a16="http://schemas.microsoft.com/office/drawing/2014/main" id="{039B6BC6-1312-4046-BDDD-CB71A09EBD28}"/>
              </a:ext>
            </a:extLst>
          </p:cNvPr>
          <p:cNvSpPr txBox="1"/>
          <p:nvPr/>
        </p:nvSpPr>
        <p:spPr>
          <a:xfrm>
            <a:off x="2621427" y="3680135"/>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Appel à projets Jeunes</a:t>
            </a:r>
          </a:p>
        </p:txBody>
      </p:sp>
      <p:sp>
        <p:nvSpPr>
          <p:cNvPr id="55" name="ZoneTexte 54">
            <a:extLst>
              <a:ext uri="{FF2B5EF4-FFF2-40B4-BE49-F238E27FC236}">
                <a16:creationId xmlns:a16="http://schemas.microsoft.com/office/drawing/2014/main" id="{9CDDE2AF-A2E7-4967-9BDA-06417EF1A760}"/>
              </a:ext>
            </a:extLst>
          </p:cNvPr>
          <p:cNvSpPr txBox="1"/>
          <p:nvPr/>
        </p:nvSpPr>
        <p:spPr>
          <a:xfrm>
            <a:off x="4440088" y="3574182"/>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En voiture Simone »</a:t>
            </a:r>
          </a:p>
        </p:txBody>
      </p:sp>
      <p:sp>
        <p:nvSpPr>
          <p:cNvPr id="56" name="ZoneTexte 55">
            <a:extLst>
              <a:ext uri="{FF2B5EF4-FFF2-40B4-BE49-F238E27FC236}">
                <a16:creationId xmlns:a16="http://schemas.microsoft.com/office/drawing/2014/main" id="{D486721D-8588-426E-952C-24F5633465F2}"/>
              </a:ext>
            </a:extLst>
          </p:cNvPr>
          <p:cNvSpPr txBox="1"/>
          <p:nvPr/>
        </p:nvSpPr>
        <p:spPr>
          <a:xfrm>
            <a:off x="6257754"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mairies</a:t>
            </a:r>
          </a:p>
        </p:txBody>
      </p:sp>
      <p:sp>
        <p:nvSpPr>
          <p:cNvPr id="57" name="ZoneTexte 56">
            <a:extLst>
              <a:ext uri="{FF2B5EF4-FFF2-40B4-BE49-F238E27FC236}">
                <a16:creationId xmlns:a16="http://schemas.microsoft.com/office/drawing/2014/main" id="{A5C37A2F-47E1-4435-AEC1-12BD41E47F35}"/>
              </a:ext>
            </a:extLst>
          </p:cNvPr>
          <p:cNvSpPr txBox="1"/>
          <p:nvPr/>
        </p:nvSpPr>
        <p:spPr>
          <a:xfrm>
            <a:off x="8099461" y="3711539"/>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Ciblage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Jeunes</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951217"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Et pour aller plus loin…</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894383"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278511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4626731"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6464240"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829842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BFC3A57-3F04-4007-A361-0C998C72CAE2}"/>
              </a:ext>
            </a:extLst>
          </p:cNvPr>
          <p:cNvCxnSpPr>
            <a:cxnSpLocks/>
          </p:cNvCxnSpPr>
          <p:nvPr/>
        </p:nvCxnSpPr>
        <p:spPr>
          <a:xfrm>
            <a:off x="1014465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E34D4CE3-5079-4E43-AD90-EA333E034AB6}"/>
              </a:ext>
            </a:extLst>
          </p:cNvPr>
          <p:cNvCxnSpPr>
            <a:cxnSpLocks/>
          </p:cNvCxnSpPr>
          <p:nvPr/>
        </p:nvCxnSpPr>
        <p:spPr>
          <a:xfrm>
            <a:off x="1014380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8314997"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6468774"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46399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2758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891521"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896641"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2817383"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4599457" y="1482037"/>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6452341" y="14777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8284827"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10159641" y="148925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913841" y="466163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2748426" y="46681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4635990" y="465612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6464245" y="4668190"/>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94" name="ZoneTexte 93">
            <a:extLst>
              <a:ext uri="{FF2B5EF4-FFF2-40B4-BE49-F238E27FC236}">
                <a16:creationId xmlns:a16="http://schemas.microsoft.com/office/drawing/2014/main" id="{4C509D95-6CA7-4E00-BC3E-03E069621119}"/>
              </a:ext>
            </a:extLst>
          </p:cNvPr>
          <p:cNvSpPr txBox="1"/>
          <p:nvPr/>
        </p:nvSpPr>
        <p:spPr>
          <a:xfrm>
            <a:off x="8339823" y="4664133"/>
            <a:ext cx="530915"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11</a:t>
            </a:r>
          </a:p>
        </p:txBody>
      </p:sp>
      <p:sp>
        <p:nvSpPr>
          <p:cNvPr id="96" name="ZoneTexte 95">
            <a:extLst>
              <a:ext uri="{FF2B5EF4-FFF2-40B4-BE49-F238E27FC236}">
                <a16:creationId xmlns:a16="http://schemas.microsoft.com/office/drawing/2014/main" id="{E4ECD001-212B-4CD7-94A0-EEC733EB33AD}"/>
              </a:ext>
            </a:extLst>
          </p:cNvPr>
          <p:cNvSpPr txBox="1"/>
          <p:nvPr/>
        </p:nvSpPr>
        <p:spPr>
          <a:xfrm>
            <a:off x="10135106" y="467044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12</a:t>
            </a:r>
          </a:p>
        </p:txBody>
      </p:sp>
      <p:sp>
        <p:nvSpPr>
          <p:cNvPr id="98" name="Rectangle 97">
            <a:extLst>
              <a:ext uri="{FF2B5EF4-FFF2-40B4-BE49-F238E27FC236}">
                <a16:creationId xmlns:a16="http://schemas.microsoft.com/office/drawing/2014/main" id="{DB59BBA9-BCCD-4B95-8736-891E7499DC1E}"/>
              </a:ext>
            </a:extLst>
          </p:cNvPr>
          <p:cNvSpPr/>
          <p:nvPr/>
        </p:nvSpPr>
        <p:spPr>
          <a:xfrm>
            <a:off x="681768"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Picture 2" descr="Ensemble d'icônes de griffonnage, symboles d'entreprise de contour Vecteur gratuit">
            <a:extLst>
              <a:ext uri="{FF2B5EF4-FFF2-40B4-BE49-F238E27FC236}">
                <a16:creationId xmlns:a16="http://schemas.microsoft.com/office/drawing/2014/main" id="{BEAF2772-D142-4FF5-AC7D-0033B98D0E4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54" t="6655" r="82033" b="46675"/>
          <a:stretch/>
        </p:blipFill>
        <p:spPr bwMode="auto">
          <a:xfrm>
            <a:off x="1460356" y="1474589"/>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nsemble d'icônes de griffonnage, symboles d'entreprise de contour Vecteur gratuit">
            <a:extLst>
              <a:ext uri="{FF2B5EF4-FFF2-40B4-BE49-F238E27FC236}">
                <a16:creationId xmlns:a16="http://schemas.microsoft.com/office/drawing/2014/main" id="{AB26DCED-C71A-4E42-B59F-B322031BCFB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0828" r="68452" b="47404"/>
          <a:stretch/>
        </p:blipFill>
        <p:spPr bwMode="auto">
          <a:xfrm>
            <a:off x="3420582" y="136234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nsemble d'icônes de griffonnage, symboles d'entreprise de contour Vecteur gratuit">
            <a:extLst>
              <a:ext uri="{FF2B5EF4-FFF2-40B4-BE49-F238E27FC236}">
                <a16:creationId xmlns:a16="http://schemas.microsoft.com/office/drawing/2014/main" id="{21D3B8C9-FDBC-4545-BC69-23B2498C06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9875" r="17040" b="52264"/>
          <a:stretch/>
        </p:blipFill>
        <p:spPr bwMode="auto">
          <a:xfrm>
            <a:off x="5213046" y="1385692"/>
            <a:ext cx="620251" cy="6723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nsemble d'icônes de griffonnage, symboles d'entreprise de contour Vecteur gratuit">
            <a:extLst>
              <a:ext uri="{FF2B5EF4-FFF2-40B4-BE49-F238E27FC236}">
                <a16:creationId xmlns:a16="http://schemas.microsoft.com/office/drawing/2014/main" id="{DD19407F-B720-4BB8-BA3F-4F1E5760CB57}"/>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54813" t="48387" r="34467" b="9273"/>
          <a:stretch/>
        </p:blipFill>
        <p:spPr bwMode="auto">
          <a:xfrm>
            <a:off x="7068622" y="1444796"/>
            <a:ext cx="588826" cy="69100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Ensemble d'icônes de griffonnage, symboles d'entreprise de contour Vecteur gratuit">
            <a:extLst>
              <a:ext uri="{FF2B5EF4-FFF2-40B4-BE49-F238E27FC236}">
                <a16:creationId xmlns:a16="http://schemas.microsoft.com/office/drawing/2014/main" id="{025C0864-8EB6-4060-B8C6-2DDCDBDA627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2780" t="4504" r="33847" b="51614"/>
          <a:stretch/>
        </p:blipFill>
        <p:spPr bwMode="auto">
          <a:xfrm>
            <a:off x="1528698" y="4714819"/>
            <a:ext cx="485648" cy="47353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Ensemble d'icônes de griffonnage, symboles d'entreprise de contour Vecteur gratuit">
            <a:extLst>
              <a:ext uri="{FF2B5EF4-FFF2-40B4-BE49-F238E27FC236}">
                <a16:creationId xmlns:a16="http://schemas.microsoft.com/office/drawing/2014/main" id="{9A704696-D190-49C9-8199-393399BEFA2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5369" r="50461" b="47404"/>
          <a:stretch/>
        </p:blipFill>
        <p:spPr bwMode="auto">
          <a:xfrm>
            <a:off x="3332884" y="4581529"/>
            <a:ext cx="708674" cy="781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84665" t="48387" r="2150" b="11217"/>
          <a:stretch/>
        </p:blipFill>
        <p:spPr bwMode="auto">
          <a:xfrm>
            <a:off x="5226376" y="4663293"/>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Ensemble d'icônes de griffonnage, symboles d'entreprise de contour Vecteur gratuit">
            <a:extLst>
              <a:ext uri="{FF2B5EF4-FFF2-40B4-BE49-F238E27FC236}">
                <a16:creationId xmlns:a16="http://schemas.microsoft.com/office/drawing/2014/main" id="{5949D827-B1B8-40A9-8A60-7A9F62BE798B}"/>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85537" t="9868" r="2566" b="53159"/>
          <a:stretch/>
        </p:blipFill>
        <p:spPr bwMode="auto">
          <a:xfrm>
            <a:off x="7030769" y="4706384"/>
            <a:ext cx="613235" cy="56626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70705" t="43328" r="15336"/>
          <a:stretch/>
        </p:blipFill>
        <p:spPr bwMode="auto">
          <a:xfrm>
            <a:off x="8877010"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34649" t="52596" r="49122"/>
          <a:stretch/>
        </p:blipFill>
        <p:spPr bwMode="auto">
          <a:xfrm>
            <a:off x="10671399" y="4733880"/>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4288205"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742744"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728254"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2599389"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2612807"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4439764"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7958663"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6252167"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6295558"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46006"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8123731"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54539"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35" name="Image 34">
            <a:extLst>
              <a:ext uri="{FF2B5EF4-FFF2-40B4-BE49-F238E27FC236}">
                <a16:creationId xmlns:a16="http://schemas.microsoft.com/office/drawing/2014/main" id="{2F4B8882-25ED-236E-CCF8-E5D2AEDB0B2A}"/>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06561" y="725754"/>
            <a:ext cx="1917792" cy="573440"/>
          </a:xfrm>
          <a:prstGeom prst="rect">
            <a:avLst/>
          </a:prstGeom>
        </p:spPr>
      </p:pic>
      <p:pic>
        <p:nvPicPr>
          <p:cNvPr id="37" name="Image 36">
            <a:extLst>
              <a:ext uri="{FF2B5EF4-FFF2-40B4-BE49-F238E27FC236}">
                <a16:creationId xmlns:a16="http://schemas.microsoft.com/office/drawing/2014/main" id="{1D859EDB-DF4C-62F0-AAB9-526E53001D7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9836" y="700271"/>
            <a:ext cx="1804584" cy="600075"/>
          </a:xfrm>
          <a:prstGeom prst="rect">
            <a:avLst/>
          </a:prstGeom>
        </p:spPr>
      </p:pic>
      <p:pic>
        <p:nvPicPr>
          <p:cNvPr id="39" name="Image 38">
            <a:extLst>
              <a:ext uri="{FF2B5EF4-FFF2-40B4-BE49-F238E27FC236}">
                <a16:creationId xmlns:a16="http://schemas.microsoft.com/office/drawing/2014/main" id="{A0C0DB73-04F6-B775-7B8E-F9771756DC9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4253370" y="680069"/>
            <a:ext cx="1857357" cy="624248"/>
          </a:xfrm>
          <a:prstGeom prst="rect">
            <a:avLst/>
          </a:prstGeom>
        </p:spPr>
      </p:pic>
      <p:pic>
        <p:nvPicPr>
          <p:cNvPr id="41" name="Image 40">
            <a:extLst>
              <a:ext uri="{FF2B5EF4-FFF2-40B4-BE49-F238E27FC236}">
                <a16:creationId xmlns:a16="http://schemas.microsoft.com/office/drawing/2014/main" id="{A2878D27-E0E7-2840-3E32-E9D53E3B5D0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78240" y="725754"/>
            <a:ext cx="1734393" cy="571345"/>
          </a:xfrm>
          <a:prstGeom prst="rect">
            <a:avLst/>
          </a:prstGeom>
        </p:spPr>
      </p:pic>
      <p:pic>
        <p:nvPicPr>
          <p:cNvPr id="43" name="Image 42">
            <a:extLst>
              <a:ext uri="{FF2B5EF4-FFF2-40B4-BE49-F238E27FC236}">
                <a16:creationId xmlns:a16="http://schemas.microsoft.com/office/drawing/2014/main" id="{69948E37-096C-505B-C509-8B609F197B1E}"/>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004006" y="725754"/>
            <a:ext cx="1764065" cy="575286"/>
          </a:xfrm>
          <a:prstGeom prst="rect">
            <a:avLst/>
          </a:prstGeom>
        </p:spPr>
      </p:pic>
      <p:pic>
        <p:nvPicPr>
          <p:cNvPr id="45" name="Image 44">
            <a:extLst>
              <a:ext uri="{FF2B5EF4-FFF2-40B4-BE49-F238E27FC236}">
                <a16:creationId xmlns:a16="http://schemas.microsoft.com/office/drawing/2014/main" id="{FDBA5634-7717-CC5D-797D-335A288F9627}"/>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811381" y="775967"/>
            <a:ext cx="1871439" cy="514925"/>
          </a:xfrm>
          <a:prstGeom prst="rect">
            <a:avLst/>
          </a:prstGeom>
        </p:spPr>
      </p:pic>
      <p:pic>
        <p:nvPicPr>
          <p:cNvPr id="59" name="Image 58">
            <a:extLst>
              <a:ext uri="{FF2B5EF4-FFF2-40B4-BE49-F238E27FC236}">
                <a16:creationId xmlns:a16="http://schemas.microsoft.com/office/drawing/2014/main" id="{EF107A6E-37A8-ABFC-F4FA-0695FF9C4D1E}"/>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467951" y="5426010"/>
            <a:ext cx="1942654" cy="714375"/>
          </a:xfrm>
          <a:prstGeom prst="rect">
            <a:avLst/>
          </a:prstGeom>
        </p:spPr>
      </p:pic>
      <p:pic>
        <p:nvPicPr>
          <p:cNvPr id="61" name="Image 60">
            <a:extLst>
              <a:ext uri="{FF2B5EF4-FFF2-40B4-BE49-F238E27FC236}">
                <a16:creationId xmlns:a16="http://schemas.microsoft.com/office/drawing/2014/main" id="{2218B4C4-8EF6-88E4-FDDC-482E82B87392}"/>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2434203" y="5418900"/>
            <a:ext cx="1856304" cy="799294"/>
          </a:xfrm>
          <a:prstGeom prst="rect">
            <a:avLst/>
          </a:prstGeom>
        </p:spPr>
      </p:pic>
      <p:pic>
        <p:nvPicPr>
          <p:cNvPr id="97" name="Image 96">
            <a:extLst>
              <a:ext uri="{FF2B5EF4-FFF2-40B4-BE49-F238E27FC236}">
                <a16:creationId xmlns:a16="http://schemas.microsoft.com/office/drawing/2014/main" id="{9C7EAC1C-7D93-EDC5-B87E-3C7E5D2F452D}"/>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4189749" y="5415061"/>
            <a:ext cx="1939227" cy="733571"/>
          </a:xfrm>
          <a:prstGeom prst="rect">
            <a:avLst/>
          </a:prstGeom>
        </p:spPr>
      </p:pic>
      <p:pic>
        <p:nvPicPr>
          <p:cNvPr id="104" name="Image 103">
            <a:extLst>
              <a:ext uri="{FF2B5EF4-FFF2-40B4-BE49-F238E27FC236}">
                <a16:creationId xmlns:a16="http://schemas.microsoft.com/office/drawing/2014/main" id="{E216B8A9-49BC-E21A-EF47-F6EACF61BE9C}"/>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6036092" y="5411764"/>
            <a:ext cx="1912614" cy="790575"/>
          </a:xfrm>
          <a:prstGeom prst="rect">
            <a:avLst/>
          </a:prstGeom>
        </p:spPr>
      </p:pic>
      <p:pic>
        <p:nvPicPr>
          <p:cNvPr id="106" name="Image 105">
            <a:extLst>
              <a:ext uri="{FF2B5EF4-FFF2-40B4-BE49-F238E27FC236}">
                <a16:creationId xmlns:a16="http://schemas.microsoft.com/office/drawing/2014/main" id="{E5B5C2CF-4461-216D-3579-41D7904648DD}"/>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7909267" y="5420801"/>
            <a:ext cx="1968095" cy="827744"/>
          </a:xfrm>
          <a:prstGeom prst="rect">
            <a:avLst/>
          </a:prstGeom>
        </p:spPr>
      </p:pic>
      <p:pic>
        <p:nvPicPr>
          <p:cNvPr id="108" name="Image 107">
            <a:extLst>
              <a:ext uri="{FF2B5EF4-FFF2-40B4-BE49-F238E27FC236}">
                <a16:creationId xmlns:a16="http://schemas.microsoft.com/office/drawing/2014/main" id="{56E00DAB-E15B-7A7F-A076-8576183AD9CB}"/>
              </a:ext>
            </a:extLst>
          </p:cNvPr>
          <p:cNvPicPr>
            <a:picLocks noChangeAspect="1"/>
          </p:cNvPicPr>
          <p:nvPr/>
        </p:nvPicPr>
        <p:blipFill>
          <a:blip r:embed="rId25">
            <a:clrChange>
              <a:clrFrom>
                <a:srgbClr val="FFFFFF"/>
              </a:clrFrom>
              <a:clrTo>
                <a:srgbClr val="FFFFFF">
                  <a:alpha val="0"/>
                </a:srgbClr>
              </a:clrTo>
            </a:clrChange>
          </a:blip>
          <a:stretch>
            <a:fillRect/>
          </a:stretch>
        </p:blipFill>
        <p:spPr>
          <a:xfrm>
            <a:off x="9605787" y="5401777"/>
            <a:ext cx="2024429" cy="771525"/>
          </a:xfrm>
          <a:prstGeom prst="rect">
            <a:avLst/>
          </a:prstGeom>
        </p:spPr>
      </p:pic>
      <p:sp>
        <p:nvSpPr>
          <p:cNvPr id="13" name="Rectangle : coins arrondis 12">
            <a:hlinkClick r:id="rId26" action="ppaction://hlinksldjump"/>
            <a:extLst>
              <a:ext uri="{FF2B5EF4-FFF2-40B4-BE49-F238E27FC236}">
                <a16:creationId xmlns:a16="http://schemas.microsoft.com/office/drawing/2014/main" id="{C8D359EF-9202-4D52-93F0-68AC7DFA9CA8}"/>
              </a:ext>
            </a:extLst>
          </p:cNvPr>
          <p:cNvSpPr/>
          <p:nvPr/>
        </p:nvSpPr>
        <p:spPr>
          <a:xfrm>
            <a:off x="693920" y="573891"/>
            <a:ext cx="1645951" cy="2909203"/>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Rectangle : coins arrondis 122">
            <a:hlinkClick r:id="rId27" action="ppaction://hlinksldjump"/>
            <a:extLst>
              <a:ext uri="{FF2B5EF4-FFF2-40B4-BE49-F238E27FC236}">
                <a16:creationId xmlns:a16="http://schemas.microsoft.com/office/drawing/2014/main" id="{DC435111-59D7-46BF-B5B1-46C551AC9DAE}"/>
              </a:ext>
            </a:extLst>
          </p:cNvPr>
          <p:cNvSpPr/>
          <p:nvPr/>
        </p:nvSpPr>
        <p:spPr>
          <a:xfrm>
            <a:off x="2543798" y="677095"/>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Rectangle : coins arrondis 123">
            <a:hlinkClick r:id="rId28" action="ppaction://hlinksldjump"/>
            <a:extLst>
              <a:ext uri="{FF2B5EF4-FFF2-40B4-BE49-F238E27FC236}">
                <a16:creationId xmlns:a16="http://schemas.microsoft.com/office/drawing/2014/main" id="{AC3D31A7-6DFE-48FD-BA40-8038584F0455}"/>
              </a:ext>
            </a:extLst>
          </p:cNvPr>
          <p:cNvSpPr/>
          <p:nvPr/>
        </p:nvSpPr>
        <p:spPr>
          <a:xfrm>
            <a:off x="4429515" y="6519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Rectangle : coins arrondis 124">
            <a:hlinkClick r:id="rId29" action="ppaction://hlinksldjump"/>
            <a:extLst>
              <a:ext uri="{FF2B5EF4-FFF2-40B4-BE49-F238E27FC236}">
                <a16:creationId xmlns:a16="http://schemas.microsoft.com/office/drawing/2014/main" id="{CB06868C-1E5F-4083-9F59-76D9B065E3E4}"/>
              </a:ext>
            </a:extLst>
          </p:cNvPr>
          <p:cNvSpPr/>
          <p:nvPr/>
        </p:nvSpPr>
        <p:spPr>
          <a:xfrm>
            <a:off x="6221213" y="7537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Rectangle : coins arrondis 125">
            <a:hlinkClick r:id="rId30" action="ppaction://hlinksldjump"/>
            <a:extLst>
              <a:ext uri="{FF2B5EF4-FFF2-40B4-BE49-F238E27FC236}">
                <a16:creationId xmlns:a16="http://schemas.microsoft.com/office/drawing/2014/main" id="{B206E255-F52B-4C0A-97FD-8A3D13178AF7}"/>
              </a:ext>
            </a:extLst>
          </p:cNvPr>
          <p:cNvSpPr/>
          <p:nvPr/>
        </p:nvSpPr>
        <p:spPr>
          <a:xfrm>
            <a:off x="8033874" y="737576"/>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Rectangle : coins arrondis 126">
            <a:hlinkClick r:id="rId31" action="ppaction://hlinksldjump"/>
            <a:extLst>
              <a:ext uri="{FF2B5EF4-FFF2-40B4-BE49-F238E27FC236}">
                <a16:creationId xmlns:a16="http://schemas.microsoft.com/office/drawing/2014/main" id="{5D6F8A37-30D0-4D16-98C4-178170A2DE44}"/>
              </a:ext>
            </a:extLst>
          </p:cNvPr>
          <p:cNvSpPr/>
          <p:nvPr/>
        </p:nvSpPr>
        <p:spPr>
          <a:xfrm>
            <a:off x="9879082" y="757874"/>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Rectangle : coins arrondis 127">
            <a:hlinkClick r:id="rId32" action="ppaction://hlinksldjump"/>
            <a:extLst>
              <a:ext uri="{FF2B5EF4-FFF2-40B4-BE49-F238E27FC236}">
                <a16:creationId xmlns:a16="http://schemas.microsoft.com/office/drawing/2014/main" id="{9CFC4F73-AC66-4140-93FC-1F31D8902C25}"/>
              </a:ext>
            </a:extLst>
          </p:cNvPr>
          <p:cNvSpPr/>
          <p:nvPr/>
        </p:nvSpPr>
        <p:spPr>
          <a:xfrm>
            <a:off x="734164" y="3409514"/>
            <a:ext cx="1645951" cy="2577176"/>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Rectangle : coins arrondis 128">
            <a:hlinkClick r:id="rId33" action="ppaction://hlinksldjump"/>
            <a:extLst>
              <a:ext uri="{FF2B5EF4-FFF2-40B4-BE49-F238E27FC236}">
                <a16:creationId xmlns:a16="http://schemas.microsoft.com/office/drawing/2014/main" id="{BEC07B6F-DB4C-4011-9ADE-91E8893011B8}"/>
              </a:ext>
            </a:extLst>
          </p:cNvPr>
          <p:cNvSpPr/>
          <p:nvPr/>
        </p:nvSpPr>
        <p:spPr>
          <a:xfrm>
            <a:off x="2602927" y="3387003"/>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 coins arrondis 129">
            <a:hlinkClick r:id="rId34" action="ppaction://hlinksldjump"/>
            <a:extLst>
              <a:ext uri="{FF2B5EF4-FFF2-40B4-BE49-F238E27FC236}">
                <a16:creationId xmlns:a16="http://schemas.microsoft.com/office/drawing/2014/main" id="{989FAFA8-B591-4382-8167-9A0B5F546E83}"/>
              </a:ext>
            </a:extLst>
          </p:cNvPr>
          <p:cNvSpPr/>
          <p:nvPr/>
        </p:nvSpPr>
        <p:spPr>
          <a:xfrm>
            <a:off x="4415795" y="339921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 coins arrondis 130">
            <a:hlinkClick r:id="rId35" action="ppaction://hlinksldjump"/>
            <a:extLst>
              <a:ext uri="{FF2B5EF4-FFF2-40B4-BE49-F238E27FC236}">
                <a16:creationId xmlns:a16="http://schemas.microsoft.com/office/drawing/2014/main" id="{8D3D4D1E-1EAE-435B-AEEA-E62534B457A8}"/>
              </a:ext>
            </a:extLst>
          </p:cNvPr>
          <p:cNvSpPr/>
          <p:nvPr/>
        </p:nvSpPr>
        <p:spPr>
          <a:xfrm>
            <a:off x="6312712" y="3410994"/>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Rectangle : coins arrondis 131">
            <a:hlinkClick r:id="rId36" action="ppaction://hlinksldjump"/>
            <a:extLst>
              <a:ext uri="{FF2B5EF4-FFF2-40B4-BE49-F238E27FC236}">
                <a16:creationId xmlns:a16="http://schemas.microsoft.com/office/drawing/2014/main" id="{AF4E1EC6-F242-4192-AB03-0FD0980955F4}"/>
              </a:ext>
            </a:extLst>
          </p:cNvPr>
          <p:cNvSpPr/>
          <p:nvPr/>
        </p:nvSpPr>
        <p:spPr>
          <a:xfrm>
            <a:off x="8064517" y="3409423"/>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Rectangle : coins arrondis 132">
            <a:hlinkClick r:id="rId37" action="ppaction://hlinksldjump"/>
            <a:extLst>
              <a:ext uri="{FF2B5EF4-FFF2-40B4-BE49-F238E27FC236}">
                <a16:creationId xmlns:a16="http://schemas.microsoft.com/office/drawing/2014/main" id="{881E609B-5A6D-411A-9B63-16F8387E54AE}"/>
              </a:ext>
            </a:extLst>
          </p:cNvPr>
          <p:cNvSpPr/>
          <p:nvPr/>
        </p:nvSpPr>
        <p:spPr>
          <a:xfrm>
            <a:off x="9874304" y="344130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9" name="Image 138">
            <a:extLst>
              <a:ext uri="{FF2B5EF4-FFF2-40B4-BE49-F238E27FC236}">
                <a16:creationId xmlns:a16="http://schemas.microsoft.com/office/drawing/2014/main" id="{3DDB7851-428E-8AD5-6DCA-2CF14E5E10C4}"/>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97236"/>
            <a:ext cx="2218521" cy="1322321"/>
          </a:xfrm>
          <a:prstGeom prst="rect">
            <a:avLst/>
          </a:prstGeom>
        </p:spPr>
      </p:pic>
      <p:pic>
        <p:nvPicPr>
          <p:cNvPr id="6" name="Image 5">
            <a:extLst>
              <a:ext uri="{FF2B5EF4-FFF2-40B4-BE49-F238E27FC236}">
                <a16:creationId xmlns:a16="http://schemas.microsoft.com/office/drawing/2014/main" id="{9F1E2F41-ABC2-6D16-2919-2278B59FF1D7}"/>
              </a:ext>
            </a:extLst>
          </p:cNvPr>
          <p:cNvPicPr>
            <a:picLocks noChangeAspect="1"/>
          </p:cNvPicPr>
          <p:nvPr/>
        </p:nvPicPr>
        <p:blipFill>
          <a:blip r:embed="rId39">
            <a:duotone>
              <a:schemeClr val="bg2">
                <a:shade val="45000"/>
                <a:satMod val="135000"/>
              </a:schemeClr>
              <a:prstClr val="white"/>
            </a:duotone>
            <a:extLst>
              <a:ext uri="{BEBA8EAE-BF5A-486C-A8C5-ECC9F3942E4B}">
                <a14:imgProps xmlns:a14="http://schemas.microsoft.com/office/drawing/2010/main">
                  <a14:imgLayer r:embed="rId40">
                    <a14:imgEffect>
                      <a14:artisticBlur/>
                    </a14:imgEffect>
                    <a14:imgEffect>
                      <a14:saturation sat="0"/>
                    </a14:imgEffect>
                  </a14:imgLayer>
                </a14:imgProps>
              </a:ext>
            </a:extLst>
          </a:blip>
          <a:stretch>
            <a:fillRect/>
          </a:stretch>
        </p:blipFill>
        <p:spPr>
          <a:xfrm>
            <a:off x="654036" y="806171"/>
            <a:ext cx="10960263" cy="5283171"/>
          </a:xfrm>
          <a:prstGeom prst="rect">
            <a:avLst/>
          </a:prstGeom>
        </p:spPr>
      </p:pic>
      <p:sp>
        <p:nvSpPr>
          <p:cNvPr id="9" name="Rectangle 8">
            <a:extLst>
              <a:ext uri="{FF2B5EF4-FFF2-40B4-BE49-F238E27FC236}">
                <a16:creationId xmlns:a16="http://schemas.microsoft.com/office/drawing/2014/main" id="{F5EB91D4-A77F-4BE9-7C46-6221C143AA73}"/>
              </a:ext>
            </a:extLst>
          </p:cNvPr>
          <p:cNvSpPr/>
          <p:nvPr/>
        </p:nvSpPr>
        <p:spPr>
          <a:xfrm>
            <a:off x="561785" y="727917"/>
            <a:ext cx="11052514" cy="5382659"/>
          </a:xfrm>
          <a:prstGeom prst="rect">
            <a:avLst/>
          </a:prstGeom>
          <a:solidFill>
            <a:srgbClr val="FFFFFF">
              <a:alpha val="6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507F6134-42CD-90B1-DF41-602E5EB5DE3D}"/>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89881"/>
            <a:ext cx="2218521" cy="1322321"/>
          </a:xfrm>
          <a:prstGeom prst="rect">
            <a:avLst/>
          </a:prstGeom>
        </p:spPr>
      </p:pic>
      <p:pic>
        <p:nvPicPr>
          <p:cNvPr id="4" name="Image 3">
            <a:extLst>
              <a:ext uri="{FF2B5EF4-FFF2-40B4-BE49-F238E27FC236}">
                <a16:creationId xmlns:a16="http://schemas.microsoft.com/office/drawing/2014/main" id="{0D3CF99A-5E1C-472E-D86D-EC74B01EFFAC}"/>
              </a:ext>
            </a:extLst>
          </p:cNvPr>
          <p:cNvPicPr>
            <a:picLocks noChangeAspect="1"/>
          </p:cNvPicPr>
          <p:nvPr/>
        </p:nvPicPr>
        <p:blipFill>
          <a:blip r:embed="rId41">
            <a:clrChange>
              <a:clrFrom>
                <a:srgbClr val="FFFFFF"/>
              </a:clrFrom>
              <a:clrTo>
                <a:srgbClr val="FFFFFF">
                  <a:alpha val="0"/>
                </a:srgbClr>
              </a:clrTo>
            </a:clrChange>
          </a:blip>
          <a:stretch>
            <a:fillRect/>
          </a:stretch>
        </p:blipFill>
        <p:spPr>
          <a:xfrm>
            <a:off x="2497994" y="3465064"/>
            <a:ext cx="1764452" cy="2629380"/>
          </a:xfrm>
          <a:prstGeom prst="rect">
            <a:avLst/>
          </a:prstGeom>
        </p:spPr>
      </p:pic>
      <p:grpSp>
        <p:nvGrpSpPr>
          <p:cNvPr id="8" name="Groupe 7">
            <a:extLst>
              <a:ext uri="{FF2B5EF4-FFF2-40B4-BE49-F238E27FC236}">
                <a16:creationId xmlns:a16="http://schemas.microsoft.com/office/drawing/2014/main" id="{1FDFD128-EE60-D934-2228-88EC6871820D}"/>
              </a:ext>
            </a:extLst>
          </p:cNvPr>
          <p:cNvGrpSpPr/>
          <p:nvPr/>
        </p:nvGrpSpPr>
        <p:grpSpPr>
          <a:xfrm>
            <a:off x="10872144" y="158144"/>
            <a:ext cx="1100148" cy="1285089"/>
            <a:chOff x="-2188878" y="1439576"/>
            <a:chExt cx="1100148" cy="1285089"/>
          </a:xfrm>
        </p:grpSpPr>
        <p:pic>
          <p:nvPicPr>
            <p:cNvPr id="10" name="Picture 4" descr="Splash aquarelle avec illustration mixte blanc, rouge, orange sur blanc. Vecteur gratuit">
              <a:extLst>
                <a:ext uri="{FF2B5EF4-FFF2-40B4-BE49-F238E27FC236}">
                  <a16:creationId xmlns:a16="http://schemas.microsoft.com/office/drawing/2014/main" id="{A8FAA119-9197-7787-4D88-0809C21DB42D}"/>
                </a:ext>
              </a:extLst>
            </p:cNvPr>
            <p:cNvPicPr>
              <a:picLocks noChangeAspect="1" noChangeArrowheads="1"/>
            </p:cNvPicPr>
            <p:nvPr/>
          </p:nvPicPr>
          <p:blipFill rotWithShape="1">
            <a:blip r:embed="rId42">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A50F1E53-1D8D-3D2F-CC60-E9B54B59B1DA}"/>
                </a:ext>
              </a:extLst>
            </p:cNvPr>
            <p:cNvGrpSpPr/>
            <p:nvPr/>
          </p:nvGrpSpPr>
          <p:grpSpPr>
            <a:xfrm>
              <a:off x="-1980670" y="1805906"/>
              <a:ext cx="572484" cy="495254"/>
              <a:chOff x="11392866" y="540878"/>
              <a:chExt cx="572484" cy="495254"/>
            </a:xfrm>
          </p:grpSpPr>
          <p:pic>
            <p:nvPicPr>
              <p:cNvPr id="15" name="Image 14">
                <a:hlinkClick r:id="rId26" action="ppaction://hlinksldjump"/>
                <a:extLst>
                  <a:ext uri="{FF2B5EF4-FFF2-40B4-BE49-F238E27FC236}">
                    <a16:creationId xmlns:a16="http://schemas.microsoft.com/office/drawing/2014/main" id="{E626841B-8679-DE91-7B61-8115CE45FE67}"/>
                  </a:ext>
                </a:extLst>
              </p:cNvPr>
              <p:cNvPicPr>
                <a:picLocks noChangeAspect="1"/>
              </p:cNvPicPr>
              <p:nvPr/>
            </p:nvPicPr>
            <p:blipFill>
              <a:blip r:embed="rId4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6" name="Image 15">
                <a:hlinkClick r:id="rId26" action="ppaction://hlinksldjump"/>
                <a:extLst>
                  <a:ext uri="{FF2B5EF4-FFF2-40B4-BE49-F238E27FC236}">
                    <a16:creationId xmlns:a16="http://schemas.microsoft.com/office/drawing/2014/main" id="{FE60FD6A-9D75-06DB-2763-D029CEA24033}"/>
                  </a:ext>
                </a:extLst>
              </p:cNvPr>
              <p:cNvPicPr>
                <a:picLocks noChangeAspect="1"/>
              </p:cNvPicPr>
              <p:nvPr/>
            </p:nvPicPr>
            <p:blipFill>
              <a:blip r:embed="rId4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grpSp>
        <p:nvGrpSpPr>
          <p:cNvPr id="17" name="Groupe 16">
            <a:extLst>
              <a:ext uri="{FF2B5EF4-FFF2-40B4-BE49-F238E27FC236}">
                <a16:creationId xmlns:a16="http://schemas.microsoft.com/office/drawing/2014/main" id="{29C625F3-D990-B9D8-47D6-3030D959A348}"/>
              </a:ext>
            </a:extLst>
          </p:cNvPr>
          <p:cNvGrpSpPr/>
          <p:nvPr/>
        </p:nvGrpSpPr>
        <p:grpSpPr>
          <a:xfrm>
            <a:off x="167247" y="5681872"/>
            <a:ext cx="1235597" cy="1050101"/>
            <a:chOff x="10686437" y="224082"/>
            <a:chExt cx="1235597" cy="1050101"/>
          </a:xfrm>
        </p:grpSpPr>
        <p:sp>
          <p:nvSpPr>
            <p:cNvPr id="18" name="Phylactère : pensées 17">
              <a:extLst>
                <a:ext uri="{FF2B5EF4-FFF2-40B4-BE49-F238E27FC236}">
                  <a16:creationId xmlns:a16="http://schemas.microsoft.com/office/drawing/2014/main" id="{C58A61DD-DF1A-5457-2CD7-D98C78F854A0}"/>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5C88872B-00F0-5905-1146-7C3DA3D431D8}"/>
                </a:ext>
              </a:extLst>
            </p:cNvPr>
            <p:cNvPicPr>
              <a:picLocks noChangeAspect="1"/>
            </p:cNvPicPr>
            <p:nvPr/>
          </p:nvPicPr>
          <p:blipFill>
            <a:blip r:embed="rId4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140337324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a:extLst>
              <a:ext uri="{FF2B5EF4-FFF2-40B4-BE49-F238E27FC236}">
                <a16:creationId xmlns:a16="http://schemas.microsoft.com/office/drawing/2014/main" id="{7B153EC4-191C-4035-B841-18DAE7021FA4}"/>
              </a:ext>
            </a:extLst>
          </p:cNvPr>
          <p:cNvSpPr>
            <a:spLocks noGrp="1"/>
          </p:cNvSpPr>
          <p:nvPr>
            <p:ph idx="17"/>
          </p:nvPr>
        </p:nvSpPr>
        <p:spPr>
          <a:xfrm>
            <a:off x="741925" y="1383503"/>
            <a:ext cx="11089003" cy="1910711"/>
          </a:xfrm>
        </p:spPr>
        <p:txBody>
          <a:bodyPr/>
          <a:lstStyle/>
          <a:p>
            <a:r>
              <a:rPr lang="fr-FR" dirty="0"/>
              <a:t>Chaque année, en septembre, l’association </a:t>
            </a:r>
            <a:r>
              <a:rPr lang="fr-FR" b="1" dirty="0"/>
              <a:t>Finances et Pédagogie </a:t>
            </a:r>
            <a:r>
              <a:rPr lang="fr-FR" dirty="0"/>
              <a:t>organise le concours</a:t>
            </a:r>
            <a:r>
              <a:rPr kumimoji="0" lang="fr-FR" altLang="fr-FR" sz="1600" b="0" i="0" u="none" strike="noStrike" cap="none" normalizeH="0" baseline="0" dirty="0">
                <a:ln>
                  <a:noFill/>
                </a:ln>
                <a:effectLst/>
                <a:ea typeface="Calibri" panose="020F0502020204030204" pitchFamily="34" charset="0"/>
              </a:rPr>
              <a:t> </a:t>
            </a:r>
            <a:r>
              <a:rPr kumimoji="0" lang="fr-FR" altLang="fr-FR" sz="1600" b="1" i="0" u="none" strike="noStrike" cap="none" normalizeH="0" baseline="0" dirty="0">
                <a:ln>
                  <a:noFill/>
                </a:ln>
                <a:solidFill>
                  <a:schemeClr val="accent4">
                    <a:lumMod val="75000"/>
                  </a:schemeClr>
                </a:solidFill>
                <a:effectLst/>
                <a:ea typeface="Calibri" panose="020F0502020204030204" pitchFamily="34" charset="0"/>
              </a:rPr>
              <a:t>« </a:t>
            </a:r>
            <a:r>
              <a:rPr kumimoji="0" lang="fr-FR" altLang="fr-FR" sz="1600" b="1" i="0" u="none" strike="noStrike" cap="none" normalizeH="0" baseline="0" dirty="0">
                <a:ln>
                  <a:noFill/>
                </a:ln>
                <a:solidFill>
                  <a:schemeClr val="accent4">
                    <a:lumMod val="75000"/>
                  </a:schemeClr>
                </a:solidFill>
                <a:effectLst/>
                <a:ea typeface="Calibri" panose="020F0502020204030204" pitchFamily="34" charset="0"/>
                <a:hlinkClick r:id="rId2">
                  <a:extLst>
                    <a:ext uri="{A12FA001-AC4F-418D-AE19-62706E023703}">
                      <ahyp:hlinkClr xmlns:ahyp="http://schemas.microsoft.com/office/drawing/2018/hyperlinkcolor" val="tx"/>
                    </a:ext>
                  </a:extLst>
                </a:hlinkClick>
              </a:rPr>
              <a:t>Apprendre la Bourse </a:t>
            </a:r>
            <a:r>
              <a:rPr kumimoji="0" lang="fr-FR" altLang="fr-FR" sz="1600" b="1" i="0" u="none" strike="noStrike" cap="none" normalizeH="0" baseline="0" dirty="0">
                <a:ln>
                  <a:noFill/>
                </a:ln>
                <a:solidFill>
                  <a:schemeClr val="accent4">
                    <a:lumMod val="75000"/>
                  </a:schemeClr>
                </a:solidFill>
                <a:effectLst/>
                <a:ea typeface="Calibri" panose="020F0502020204030204" pitchFamily="34" charset="0"/>
              </a:rPr>
              <a:t>»</a:t>
            </a:r>
            <a:r>
              <a:rPr kumimoji="0" lang="fr-FR" altLang="fr-FR" sz="1600" i="0" u="none" strike="noStrike" cap="none" normalizeH="0" baseline="0" dirty="0">
                <a:ln>
                  <a:noFill/>
                </a:ln>
                <a:effectLst/>
                <a:ea typeface="Calibri" panose="020F0502020204030204" pitchFamily="34" charset="0"/>
              </a:rPr>
              <a:t>. </a:t>
            </a:r>
            <a:r>
              <a:rPr kumimoji="0" lang="fr-FR" altLang="fr-FR" sz="1600" b="0" i="0" u="none" strike="noStrike" cap="none" normalizeH="0" baseline="0" dirty="0">
                <a:ln>
                  <a:noFill/>
                </a:ln>
                <a:effectLst/>
                <a:ea typeface="Calibri" panose="020F0502020204030204" pitchFamily="34" charset="0"/>
              </a:rPr>
              <a:t>Cette compétition européenne permet aux élèves &amp; étudiants de découvrir de façon ludique la Bourse. Pendant 7 semaines, les participants, aidés par leurs professeurs, doivent </a:t>
            </a:r>
            <a:r>
              <a:rPr kumimoji="0" lang="fr-FR" altLang="fr-FR" sz="1600" b="1" i="0" u="none" strike="noStrike" cap="none" normalizeH="0" baseline="0" dirty="0">
                <a:ln>
                  <a:noFill/>
                </a:ln>
                <a:effectLst/>
                <a:ea typeface="Calibri" panose="020F0502020204030204" pitchFamily="34" charset="0"/>
              </a:rPr>
              <a:t>piloter un portefeuille d’actions fictif</a:t>
            </a:r>
            <a:r>
              <a:rPr kumimoji="0" lang="fr-FR" altLang="fr-FR" sz="1600" b="0" i="0" u="none" strike="noStrike" cap="none" normalizeH="0" baseline="0" dirty="0">
                <a:ln>
                  <a:noFill/>
                </a:ln>
                <a:effectLst/>
                <a:ea typeface="Calibri" panose="020F0502020204030204" pitchFamily="34" charset="0"/>
              </a:rPr>
              <a:t>. L’objectif  étant de </a:t>
            </a:r>
            <a:r>
              <a:rPr kumimoji="0" lang="fr-FR" altLang="fr-FR" sz="1600" b="1" i="0" u="none" strike="noStrike" cap="none" normalizeH="0" baseline="0" dirty="0">
                <a:ln>
                  <a:noFill/>
                </a:ln>
                <a:effectLst/>
                <a:ea typeface="Calibri" panose="020F0502020204030204" pitchFamily="34" charset="0"/>
              </a:rPr>
              <a:t>réussir à dynamiser ce portefeuille tant du côté « performance » que du côté « durabilité ».</a:t>
            </a:r>
          </a:p>
          <a:p>
            <a:r>
              <a:rPr lang="fr-FR" altLang="fr-FR" dirty="0">
                <a:ea typeface="Calibri" panose="020F0502020204030204" pitchFamily="34" charset="0"/>
              </a:rPr>
              <a:t>Ce concours pédagogique est un très bon levier pour initier des partenariats auprès des écoles du Grand Est. </a:t>
            </a:r>
          </a:p>
          <a:p>
            <a:r>
              <a:rPr lang="fr-FR" altLang="fr-FR" dirty="0">
                <a:ea typeface="Calibri" panose="020F0502020204030204" pitchFamily="34" charset="0"/>
              </a:rPr>
              <a:t>Si une école souhaite participer au concours, il vous suffit d’en informer votre contact régional de Finances et pédagogie : </a:t>
            </a:r>
          </a:p>
          <a:p>
            <a:pPr marL="468000" lvl="1" indent="0">
              <a:buNone/>
            </a:pPr>
            <a:endParaRPr lang="fr-FR" dirty="0"/>
          </a:p>
          <a:p>
            <a:endParaRPr lang="fr-FR" dirty="0"/>
          </a:p>
          <a:p>
            <a:endParaRPr lang="fr-FR" dirty="0"/>
          </a:p>
          <a:p>
            <a:pPr marL="468000" lvl="1" indent="0">
              <a:buNone/>
            </a:pPr>
            <a:endParaRPr lang="fr-FR" dirty="0"/>
          </a:p>
          <a:p>
            <a:endParaRPr lang="fr-FR" dirty="0"/>
          </a:p>
          <a:p>
            <a:endParaRPr lang="fr-FR" dirty="0"/>
          </a:p>
          <a:p>
            <a:endParaRPr lang="fr-FR" dirty="0"/>
          </a:p>
          <a:p>
            <a:endParaRPr lang="fr-FR" dirty="0"/>
          </a:p>
          <a:p>
            <a:endParaRPr lang="fr-FR" dirty="0"/>
          </a:p>
          <a:p>
            <a:endParaRPr lang="fr-FR" dirty="0"/>
          </a:p>
          <a:p>
            <a:pPr marL="0" indent="0">
              <a:buNone/>
            </a:pPr>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76251" y="464147"/>
            <a:ext cx="10099812" cy="720000"/>
          </a:xfrm>
        </p:spPr>
        <p:txBody>
          <a:bodyPr>
            <a:normAutofit/>
          </a:bodyPr>
          <a:lstStyle/>
          <a:p>
            <a:r>
              <a:rPr lang="fr-FR" dirty="0"/>
              <a:t>Concours Apprendre la bourse </a:t>
            </a:r>
          </a:p>
        </p:txBody>
      </p:sp>
      <p:pic>
        <p:nvPicPr>
          <p:cNvPr id="22" name="Image 21">
            <a:extLst>
              <a:ext uri="{FF2B5EF4-FFF2-40B4-BE49-F238E27FC236}">
                <a16:creationId xmlns:a16="http://schemas.microsoft.com/office/drawing/2014/main" id="{7A812280-C37D-4E69-9AFC-0E8C9771907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7487" y="596464"/>
            <a:ext cx="976158" cy="504680"/>
          </a:xfrm>
          <a:prstGeom prst="rect">
            <a:avLst/>
          </a:prstGeom>
        </p:spPr>
      </p:pic>
      <p:grpSp>
        <p:nvGrpSpPr>
          <p:cNvPr id="16" name="Groupe 15">
            <a:extLst>
              <a:ext uri="{FF2B5EF4-FFF2-40B4-BE49-F238E27FC236}">
                <a16:creationId xmlns:a16="http://schemas.microsoft.com/office/drawing/2014/main" id="{5C2DD44D-2DCA-4E90-A23D-B630CC30C83A}"/>
              </a:ext>
            </a:extLst>
          </p:cNvPr>
          <p:cNvGrpSpPr/>
          <p:nvPr/>
        </p:nvGrpSpPr>
        <p:grpSpPr>
          <a:xfrm>
            <a:off x="10872144" y="158144"/>
            <a:ext cx="1100148" cy="1285089"/>
            <a:chOff x="-2188878" y="1439576"/>
            <a:chExt cx="1100148" cy="1285089"/>
          </a:xfrm>
        </p:grpSpPr>
        <p:pic>
          <p:nvPicPr>
            <p:cNvPr id="17" name="Picture 4" descr="Splash aquarelle avec illustration mixte blanc, rouge, orange sur blanc. Vecteur gratuit">
              <a:extLst>
                <a:ext uri="{FF2B5EF4-FFF2-40B4-BE49-F238E27FC236}">
                  <a16:creationId xmlns:a16="http://schemas.microsoft.com/office/drawing/2014/main" id="{4CDB8AF3-F477-4851-B43A-6E1BD6F2EE47}"/>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e 17">
              <a:extLst>
                <a:ext uri="{FF2B5EF4-FFF2-40B4-BE49-F238E27FC236}">
                  <a16:creationId xmlns:a16="http://schemas.microsoft.com/office/drawing/2014/main" id="{7D1972F4-24B9-4847-A79F-FDD510788228}"/>
                </a:ext>
              </a:extLst>
            </p:cNvPr>
            <p:cNvGrpSpPr/>
            <p:nvPr/>
          </p:nvGrpSpPr>
          <p:grpSpPr>
            <a:xfrm>
              <a:off x="-1980670" y="1805906"/>
              <a:ext cx="572484" cy="495254"/>
              <a:chOff x="11392866" y="540878"/>
              <a:chExt cx="572484" cy="495254"/>
            </a:xfrm>
          </p:grpSpPr>
          <p:pic>
            <p:nvPicPr>
              <p:cNvPr id="19" name="Image 18">
                <a:hlinkClick r:id="rId5" action="ppaction://hlinksldjump"/>
                <a:extLst>
                  <a:ext uri="{FF2B5EF4-FFF2-40B4-BE49-F238E27FC236}">
                    <a16:creationId xmlns:a16="http://schemas.microsoft.com/office/drawing/2014/main" id="{BD225B9F-8381-4161-89EA-09CDAE3C43B1}"/>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20" name="Image 19">
                <a:hlinkClick r:id="rId5" action="ppaction://hlinksldjump"/>
                <a:extLst>
                  <a:ext uri="{FF2B5EF4-FFF2-40B4-BE49-F238E27FC236}">
                    <a16:creationId xmlns:a16="http://schemas.microsoft.com/office/drawing/2014/main" id="{3AF6A59A-9D47-4EAB-ACDE-8C1BFF07F9C9}"/>
                  </a:ext>
                </a:extLst>
              </p:cNvPr>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21" name="Rectangle : coins arrondis 20">
            <a:hlinkClick r:id="rId8" action="ppaction://hlinksldjump"/>
            <a:extLst>
              <a:ext uri="{FF2B5EF4-FFF2-40B4-BE49-F238E27FC236}">
                <a16:creationId xmlns:a16="http://schemas.microsoft.com/office/drawing/2014/main" id="{0923881C-2516-40DA-9D90-3DB57076663E}"/>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7F800FDC-F502-4876-AD7B-F85E762C0F30}"/>
              </a:ext>
            </a:extLst>
          </p:cNvPr>
          <p:cNvSpPr>
            <a:spLocks noGrp="1"/>
          </p:cNvSpPr>
          <p:nvPr>
            <p:ph type="body" sz="quarter" idx="14"/>
          </p:nvPr>
        </p:nvSpPr>
        <p:spPr/>
        <p:txBody>
          <a:bodyPr/>
          <a:lstStyle/>
          <a:p>
            <a:endParaRPr lang="fr-FR"/>
          </a:p>
        </p:txBody>
      </p:sp>
      <p:pic>
        <p:nvPicPr>
          <p:cNvPr id="6" name="Image 5">
            <a:extLst>
              <a:ext uri="{FF2B5EF4-FFF2-40B4-BE49-F238E27FC236}">
                <a16:creationId xmlns:a16="http://schemas.microsoft.com/office/drawing/2014/main" id="{EB961F77-CEF8-CEA4-48CB-60107E2F6E89}"/>
              </a:ext>
            </a:extLst>
          </p:cNvPr>
          <p:cNvPicPr>
            <a:picLocks noChangeAspect="1"/>
          </p:cNvPicPr>
          <p:nvPr/>
        </p:nvPicPr>
        <p:blipFill>
          <a:blip r:embed="rId9"/>
          <a:stretch>
            <a:fillRect/>
          </a:stretch>
        </p:blipFill>
        <p:spPr>
          <a:xfrm>
            <a:off x="10170543" y="4579448"/>
            <a:ext cx="1606107" cy="575522"/>
          </a:xfrm>
          <a:prstGeom prst="rect">
            <a:avLst/>
          </a:prstGeom>
        </p:spPr>
      </p:pic>
      <p:pic>
        <p:nvPicPr>
          <p:cNvPr id="13" name="Image 12">
            <a:extLst>
              <a:ext uri="{FF2B5EF4-FFF2-40B4-BE49-F238E27FC236}">
                <a16:creationId xmlns:a16="http://schemas.microsoft.com/office/drawing/2014/main" id="{BDC30A17-D73F-2F53-537A-D345B216C9BA}"/>
              </a:ext>
            </a:extLst>
          </p:cNvPr>
          <p:cNvPicPr>
            <a:picLocks noChangeAspect="1"/>
          </p:cNvPicPr>
          <p:nvPr/>
        </p:nvPicPr>
        <p:blipFill rotWithShape="1">
          <a:blip r:embed="rId10"/>
          <a:srcRect r="73534" b="50830"/>
          <a:stretch/>
        </p:blipFill>
        <p:spPr>
          <a:xfrm>
            <a:off x="4686515" y="4101472"/>
            <a:ext cx="1472189" cy="1568931"/>
          </a:xfrm>
          <a:prstGeom prst="rect">
            <a:avLst/>
          </a:prstGeom>
        </p:spPr>
      </p:pic>
      <p:sp>
        <p:nvSpPr>
          <p:cNvPr id="14" name="Rectangle 13">
            <a:extLst>
              <a:ext uri="{FF2B5EF4-FFF2-40B4-BE49-F238E27FC236}">
                <a16:creationId xmlns:a16="http://schemas.microsoft.com/office/drawing/2014/main" id="{FEE9C391-5464-7583-E853-56C148459380}"/>
              </a:ext>
            </a:extLst>
          </p:cNvPr>
          <p:cNvSpPr/>
          <p:nvPr/>
        </p:nvSpPr>
        <p:spPr>
          <a:xfrm>
            <a:off x="4284525" y="3576573"/>
            <a:ext cx="2283273" cy="439917"/>
          </a:xfrm>
          <a:prstGeom prst="rect">
            <a:avLst/>
          </a:prstGeom>
          <a:solidFill>
            <a:schemeClr val="bg1">
              <a:lumMod val="95000"/>
            </a:schemeClr>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fr-FR" altLang="fr-FR" sz="1200" b="0" i="0" u="none" strike="noStrike" cap="none" normalizeH="0" baseline="0" dirty="0">
                <a:ln>
                  <a:noFill/>
                </a:ln>
                <a:solidFill>
                  <a:schemeClr val="tx1">
                    <a:lumMod val="75000"/>
                    <a:lumOff val="25000"/>
                  </a:schemeClr>
                </a:solidFill>
                <a:effectLst/>
                <a:ea typeface="Calibri" panose="020F0502020204030204" pitchFamily="34" charset="0"/>
              </a:rPr>
              <a:t>Meurthe et Moselle, Moselle, Haut-Rhin</a:t>
            </a:r>
            <a:endParaRPr lang="fr-FR" sz="1200" dirty="0">
              <a:solidFill>
                <a:schemeClr val="tx1">
                  <a:lumMod val="75000"/>
                  <a:lumOff val="25000"/>
                </a:schemeClr>
              </a:solidFill>
            </a:endParaRPr>
          </a:p>
        </p:txBody>
      </p:sp>
      <p:pic>
        <p:nvPicPr>
          <p:cNvPr id="23" name="Image 22">
            <a:extLst>
              <a:ext uri="{FF2B5EF4-FFF2-40B4-BE49-F238E27FC236}">
                <a16:creationId xmlns:a16="http://schemas.microsoft.com/office/drawing/2014/main" id="{88D32EF8-E436-E6C4-59C6-E67EB97E3E1F}"/>
              </a:ext>
            </a:extLst>
          </p:cNvPr>
          <p:cNvPicPr>
            <a:picLocks noChangeAspect="1"/>
          </p:cNvPicPr>
          <p:nvPr/>
        </p:nvPicPr>
        <p:blipFill rotWithShape="1">
          <a:blip r:embed="rId11"/>
          <a:srcRect t="14281" r="54597" b="28185"/>
          <a:stretch/>
        </p:blipFill>
        <p:spPr>
          <a:xfrm>
            <a:off x="1500333" y="4042456"/>
            <a:ext cx="1721224" cy="1649506"/>
          </a:xfrm>
          <a:prstGeom prst="rect">
            <a:avLst/>
          </a:prstGeom>
        </p:spPr>
      </p:pic>
      <p:sp>
        <p:nvSpPr>
          <p:cNvPr id="28" name="Rectangle 27">
            <a:extLst>
              <a:ext uri="{FF2B5EF4-FFF2-40B4-BE49-F238E27FC236}">
                <a16:creationId xmlns:a16="http://schemas.microsoft.com/office/drawing/2014/main" id="{9F9C6F3B-DFA5-72E4-3EC8-D6A09C3246D0}"/>
              </a:ext>
            </a:extLst>
          </p:cNvPr>
          <p:cNvSpPr/>
          <p:nvPr/>
        </p:nvSpPr>
        <p:spPr>
          <a:xfrm>
            <a:off x="1066098" y="3531602"/>
            <a:ext cx="2283274" cy="476397"/>
          </a:xfrm>
          <a:prstGeom prst="rect">
            <a:avLst/>
          </a:prstGeom>
          <a:solidFill>
            <a:schemeClr val="bg1">
              <a:lumMod val="95000"/>
            </a:schemeClr>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fr-FR" altLang="fr-FR" sz="1200" b="0" i="0" u="none" strike="noStrike" cap="none" normalizeH="0" baseline="0" dirty="0">
                <a:ln>
                  <a:noFill/>
                </a:ln>
                <a:solidFill>
                  <a:schemeClr val="tx1">
                    <a:lumMod val="75000"/>
                    <a:lumOff val="25000"/>
                  </a:schemeClr>
                </a:solidFill>
                <a:effectLst/>
                <a:ea typeface="Calibri" panose="020F0502020204030204" pitchFamily="34" charset="0"/>
              </a:rPr>
              <a:t>Ardennes, Aube, Marne, </a:t>
            </a:r>
          </a:p>
          <a:p>
            <a:pPr algn="ctr"/>
            <a:r>
              <a:rPr kumimoji="0" lang="fr-FR" altLang="fr-FR" sz="1200" b="0" i="0" u="none" strike="noStrike" cap="none" normalizeH="0" baseline="0" dirty="0">
                <a:ln>
                  <a:noFill/>
                </a:ln>
                <a:solidFill>
                  <a:schemeClr val="tx1">
                    <a:lumMod val="75000"/>
                    <a:lumOff val="25000"/>
                  </a:schemeClr>
                </a:solidFill>
                <a:effectLst/>
                <a:ea typeface="Calibri" panose="020F0502020204030204" pitchFamily="34" charset="0"/>
              </a:rPr>
              <a:t>Haute-Marne</a:t>
            </a:r>
            <a:endParaRPr lang="fr-FR" sz="1200" dirty="0">
              <a:solidFill>
                <a:schemeClr val="tx1">
                  <a:lumMod val="75000"/>
                  <a:lumOff val="25000"/>
                </a:schemeClr>
              </a:solidFill>
            </a:endParaRPr>
          </a:p>
        </p:txBody>
      </p:sp>
      <p:sp>
        <p:nvSpPr>
          <p:cNvPr id="29" name="ZoneTexte 28">
            <a:extLst>
              <a:ext uri="{FF2B5EF4-FFF2-40B4-BE49-F238E27FC236}">
                <a16:creationId xmlns:a16="http://schemas.microsoft.com/office/drawing/2014/main" id="{8936A166-8180-E561-9F78-6DEFF987EA58}"/>
              </a:ext>
            </a:extLst>
          </p:cNvPr>
          <p:cNvSpPr txBox="1"/>
          <p:nvPr/>
        </p:nvSpPr>
        <p:spPr>
          <a:xfrm>
            <a:off x="4102339" y="5621557"/>
            <a:ext cx="2605200" cy="623248"/>
          </a:xfrm>
          <a:prstGeom prst="rect">
            <a:avLst/>
          </a:prstGeom>
          <a:noFill/>
        </p:spPr>
        <p:txBody>
          <a:bodyPr wrap="none" rtlCol="0">
            <a:spAutoFit/>
          </a:bodyPr>
          <a:lstStyle/>
          <a:p>
            <a:pPr algn="ctr"/>
            <a:r>
              <a:rPr lang="fr-FR" sz="1200" dirty="0"/>
              <a:t>06 14 27 46 80</a:t>
            </a:r>
          </a:p>
          <a:p>
            <a:pPr algn="ctr"/>
            <a:r>
              <a:rPr lang="fr-FR" sz="1050" dirty="0">
                <a:hlinkClick r:id="rId12"/>
              </a:rPr>
              <a:t>cecile.brendel@cegee.caisse-epargne.fr</a:t>
            </a:r>
            <a:endParaRPr lang="fr-FR" sz="1050" dirty="0"/>
          </a:p>
          <a:p>
            <a:pPr algn="ctr"/>
            <a:endParaRPr lang="fr-FR" sz="1200" dirty="0"/>
          </a:p>
        </p:txBody>
      </p:sp>
      <p:sp>
        <p:nvSpPr>
          <p:cNvPr id="30" name="ZoneTexte 29">
            <a:extLst>
              <a:ext uri="{FF2B5EF4-FFF2-40B4-BE49-F238E27FC236}">
                <a16:creationId xmlns:a16="http://schemas.microsoft.com/office/drawing/2014/main" id="{E2C26475-DCE8-39C2-ADAE-C11B7ED47A9C}"/>
              </a:ext>
            </a:extLst>
          </p:cNvPr>
          <p:cNvSpPr txBox="1"/>
          <p:nvPr/>
        </p:nvSpPr>
        <p:spPr>
          <a:xfrm>
            <a:off x="844305" y="5626449"/>
            <a:ext cx="2884123" cy="623248"/>
          </a:xfrm>
          <a:prstGeom prst="rect">
            <a:avLst/>
          </a:prstGeom>
          <a:noFill/>
        </p:spPr>
        <p:txBody>
          <a:bodyPr wrap="none" rtlCol="0">
            <a:spAutoFit/>
          </a:bodyPr>
          <a:lstStyle/>
          <a:p>
            <a:pPr algn="ctr"/>
            <a:r>
              <a:rPr lang="fr-FR" sz="1200" dirty="0"/>
              <a:t>06 22 44 76 68</a:t>
            </a:r>
          </a:p>
          <a:p>
            <a:pPr algn="ctr"/>
            <a:r>
              <a:rPr lang="fr-FR" sz="1050" dirty="0">
                <a:hlinkClick r:id="rId13"/>
              </a:rPr>
              <a:t>Dominique.claudel@cegee.caisse-epargne.fr</a:t>
            </a:r>
            <a:endParaRPr lang="fr-FR" sz="1050" dirty="0"/>
          </a:p>
          <a:p>
            <a:pPr algn="ctr"/>
            <a:endParaRPr lang="fr-FR" sz="1200" dirty="0"/>
          </a:p>
        </p:txBody>
      </p:sp>
      <p:sp>
        <p:nvSpPr>
          <p:cNvPr id="4" name="Rectangle 3">
            <a:extLst>
              <a:ext uri="{FF2B5EF4-FFF2-40B4-BE49-F238E27FC236}">
                <a16:creationId xmlns:a16="http://schemas.microsoft.com/office/drawing/2014/main" id="{462E99CC-6A43-D21F-DE9F-5A57D2032393}"/>
              </a:ext>
            </a:extLst>
          </p:cNvPr>
          <p:cNvSpPr/>
          <p:nvPr/>
        </p:nvSpPr>
        <p:spPr>
          <a:xfrm>
            <a:off x="7281780" y="3567752"/>
            <a:ext cx="2283273" cy="457558"/>
          </a:xfrm>
          <a:prstGeom prst="rect">
            <a:avLst/>
          </a:prstGeom>
          <a:solidFill>
            <a:schemeClr val="bg1">
              <a:lumMod val="95000"/>
            </a:schemeClr>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fr-FR" altLang="fr-FR" sz="1200" b="0" i="0" u="none" strike="noStrike" cap="none" normalizeH="0" baseline="0" dirty="0">
                <a:ln>
                  <a:noFill/>
                </a:ln>
                <a:solidFill>
                  <a:schemeClr val="tx1">
                    <a:lumMod val="75000"/>
                    <a:lumOff val="25000"/>
                  </a:schemeClr>
                </a:solidFill>
                <a:effectLst/>
                <a:ea typeface="Calibri" panose="020F0502020204030204" pitchFamily="34" charset="0"/>
              </a:rPr>
              <a:t>Meuse, </a:t>
            </a:r>
            <a:r>
              <a:rPr lang="fr-FR" altLang="fr-FR" sz="1200" dirty="0">
                <a:solidFill>
                  <a:schemeClr val="tx1">
                    <a:lumMod val="75000"/>
                    <a:lumOff val="25000"/>
                  </a:schemeClr>
                </a:solidFill>
                <a:ea typeface="Calibri" panose="020F0502020204030204" pitchFamily="34" charset="0"/>
              </a:rPr>
              <a:t>Bas</a:t>
            </a:r>
            <a:r>
              <a:rPr kumimoji="0" lang="fr-FR" altLang="fr-FR" sz="1200" b="0" i="0" u="none" strike="noStrike" cap="none" normalizeH="0" baseline="0" dirty="0">
                <a:ln>
                  <a:noFill/>
                </a:ln>
                <a:solidFill>
                  <a:schemeClr val="tx1">
                    <a:lumMod val="75000"/>
                    <a:lumOff val="25000"/>
                  </a:schemeClr>
                </a:solidFill>
                <a:effectLst/>
                <a:ea typeface="Calibri" panose="020F0502020204030204" pitchFamily="34" charset="0"/>
              </a:rPr>
              <a:t>-Rhin, Vosges</a:t>
            </a:r>
            <a:endParaRPr lang="fr-FR" sz="1200" dirty="0">
              <a:solidFill>
                <a:schemeClr val="tx1">
                  <a:lumMod val="75000"/>
                  <a:lumOff val="25000"/>
                </a:schemeClr>
              </a:solidFill>
            </a:endParaRPr>
          </a:p>
        </p:txBody>
      </p:sp>
      <p:pic>
        <p:nvPicPr>
          <p:cNvPr id="8" name="Image 7">
            <a:extLst>
              <a:ext uri="{FF2B5EF4-FFF2-40B4-BE49-F238E27FC236}">
                <a16:creationId xmlns:a16="http://schemas.microsoft.com/office/drawing/2014/main" id="{95EC5598-D531-DD29-F573-109654FB202F}"/>
              </a:ext>
            </a:extLst>
          </p:cNvPr>
          <p:cNvPicPr>
            <a:picLocks noChangeAspect="1"/>
          </p:cNvPicPr>
          <p:nvPr/>
        </p:nvPicPr>
        <p:blipFill rotWithShape="1">
          <a:blip r:embed="rId14"/>
          <a:srcRect r="49711" b="68839"/>
          <a:stretch/>
        </p:blipFill>
        <p:spPr>
          <a:xfrm>
            <a:off x="7874967" y="5339158"/>
            <a:ext cx="1374737" cy="353194"/>
          </a:xfrm>
          <a:prstGeom prst="rect">
            <a:avLst/>
          </a:prstGeom>
        </p:spPr>
      </p:pic>
      <p:sp>
        <p:nvSpPr>
          <p:cNvPr id="10" name="ZoneTexte 9">
            <a:extLst>
              <a:ext uri="{FF2B5EF4-FFF2-40B4-BE49-F238E27FC236}">
                <a16:creationId xmlns:a16="http://schemas.microsoft.com/office/drawing/2014/main" id="{6EC82CCC-5C8C-7EA5-C686-49779F9090B8}"/>
              </a:ext>
            </a:extLst>
          </p:cNvPr>
          <p:cNvSpPr txBox="1"/>
          <p:nvPr/>
        </p:nvSpPr>
        <p:spPr>
          <a:xfrm>
            <a:off x="7131188" y="5621557"/>
            <a:ext cx="2680542" cy="623248"/>
          </a:xfrm>
          <a:prstGeom prst="rect">
            <a:avLst/>
          </a:prstGeom>
          <a:noFill/>
        </p:spPr>
        <p:txBody>
          <a:bodyPr wrap="none" rtlCol="0">
            <a:spAutoFit/>
          </a:bodyPr>
          <a:lstStyle/>
          <a:p>
            <a:pPr algn="ctr"/>
            <a:r>
              <a:rPr lang="fr-FR" sz="1200" dirty="0"/>
              <a:t>06 22 06 72 94</a:t>
            </a:r>
          </a:p>
          <a:p>
            <a:pPr algn="ctr"/>
            <a:r>
              <a:rPr lang="fr-FR" sz="1050" dirty="0">
                <a:hlinkClick r:id="rId15"/>
              </a:rPr>
              <a:t>Magali.diedrich@cegee.caisse-epargne.fr</a:t>
            </a:r>
            <a:endParaRPr lang="fr-FR" sz="1050" dirty="0"/>
          </a:p>
          <a:p>
            <a:pPr algn="ctr"/>
            <a:endParaRPr lang="fr-FR" sz="1200" dirty="0"/>
          </a:p>
        </p:txBody>
      </p:sp>
      <p:pic>
        <p:nvPicPr>
          <p:cNvPr id="12" name="Image 11">
            <a:extLst>
              <a:ext uri="{FF2B5EF4-FFF2-40B4-BE49-F238E27FC236}">
                <a16:creationId xmlns:a16="http://schemas.microsoft.com/office/drawing/2014/main" id="{3325B312-1918-A622-8832-BF4D0F958AC7}"/>
              </a:ext>
            </a:extLst>
          </p:cNvPr>
          <p:cNvPicPr>
            <a:picLocks noChangeAspect="1"/>
          </p:cNvPicPr>
          <p:nvPr/>
        </p:nvPicPr>
        <p:blipFill rotWithShape="1">
          <a:blip r:embed="rId16"/>
          <a:srcRect t="9556" b="9464"/>
          <a:stretch/>
        </p:blipFill>
        <p:spPr>
          <a:xfrm>
            <a:off x="7901856" y="4101472"/>
            <a:ext cx="1168958" cy="1171575"/>
          </a:xfrm>
          <a:prstGeom prst="ellipse">
            <a:avLst/>
          </a:prstGeom>
        </p:spPr>
      </p:pic>
      <p:sp>
        <p:nvSpPr>
          <p:cNvPr id="24" name="Accolade fermante 23">
            <a:extLst>
              <a:ext uri="{FF2B5EF4-FFF2-40B4-BE49-F238E27FC236}">
                <a16:creationId xmlns:a16="http://schemas.microsoft.com/office/drawing/2014/main" id="{F03D8F15-CF48-EB28-45DD-5850F49BDDC3}"/>
              </a:ext>
            </a:extLst>
          </p:cNvPr>
          <p:cNvSpPr/>
          <p:nvPr/>
        </p:nvSpPr>
        <p:spPr>
          <a:xfrm>
            <a:off x="9652701" y="3461738"/>
            <a:ext cx="438411" cy="2632567"/>
          </a:xfrm>
          <a:custGeom>
            <a:avLst/>
            <a:gdLst>
              <a:gd name="connsiteX0" fmla="*/ 0 w 438411"/>
              <a:gd name="connsiteY0" fmla="*/ 0 h 2632567"/>
              <a:gd name="connsiteX1" fmla="*/ 219206 w 438411"/>
              <a:gd name="connsiteY1" fmla="*/ 36533 h 2632567"/>
              <a:gd name="connsiteX2" fmla="*/ 219206 w 438411"/>
              <a:gd name="connsiteY2" fmla="*/ 1329848 h 2632567"/>
              <a:gd name="connsiteX3" fmla="*/ 438412 w 438411"/>
              <a:gd name="connsiteY3" fmla="*/ 1366381 h 2632567"/>
              <a:gd name="connsiteX4" fmla="*/ 219206 w 438411"/>
              <a:gd name="connsiteY4" fmla="*/ 1402914 h 2632567"/>
              <a:gd name="connsiteX5" fmla="*/ 219206 w 438411"/>
              <a:gd name="connsiteY5" fmla="*/ 2596034 h 2632567"/>
              <a:gd name="connsiteX6" fmla="*/ 0 w 438411"/>
              <a:gd name="connsiteY6" fmla="*/ 2632567 h 2632567"/>
              <a:gd name="connsiteX7" fmla="*/ 0 w 438411"/>
              <a:gd name="connsiteY7" fmla="*/ 0 h 2632567"/>
              <a:gd name="connsiteX0" fmla="*/ 0 w 438411"/>
              <a:gd name="connsiteY0" fmla="*/ 0 h 2632567"/>
              <a:gd name="connsiteX1" fmla="*/ 219206 w 438411"/>
              <a:gd name="connsiteY1" fmla="*/ 36533 h 2632567"/>
              <a:gd name="connsiteX2" fmla="*/ 219206 w 438411"/>
              <a:gd name="connsiteY2" fmla="*/ 1329848 h 2632567"/>
              <a:gd name="connsiteX3" fmla="*/ 438412 w 438411"/>
              <a:gd name="connsiteY3" fmla="*/ 1366381 h 2632567"/>
              <a:gd name="connsiteX4" fmla="*/ 219206 w 438411"/>
              <a:gd name="connsiteY4" fmla="*/ 1402914 h 2632567"/>
              <a:gd name="connsiteX5" fmla="*/ 219206 w 438411"/>
              <a:gd name="connsiteY5" fmla="*/ 2596034 h 2632567"/>
              <a:gd name="connsiteX6" fmla="*/ 0 w 438411"/>
              <a:gd name="connsiteY6" fmla="*/ 2632567 h 263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411" h="2632567" stroke="0" extrusionOk="0">
                <a:moveTo>
                  <a:pt x="0" y="0"/>
                </a:moveTo>
                <a:cubicBezTo>
                  <a:pt x="118310" y="2151"/>
                  <a:pt x="217076" y="12950"/>
                  <a:pt x="219206" y="36533"/>
                </a:cubicBezTo>
                <a:cubicBezTo>
                  <a:pt x="225338" y="550290"/>
                  <a:pt x="191598" y="781943"/>
                  <a:pt x="219206" y="1329848"/>
                </a:cubicBezTo>
                <a:cubicBezTo>
                  <a:pt x="219035" y="1353186"/>
                  <a:pt x="324162" y="1351723"/>
                  <a:pt x="438412" y="1366381"/>
                </a:cubicBezTo>
                <a:cubicBezTo>
                  <a:pt x="318284" y="1363844"/>
                  <a:pt x="216112" y="1385141"/>
                  <a:pt x="219206" y="1402914"/>
                </a:cubicBezTo>
                <a:cubicBezTo>
                  <a:pt x="226317" y="1576041"/>
                  <a:pt x="199627" y="2409784"/>
                  <a:pt x="219206" y="2596034"/>
                </a:cubicBezTo>
                <a:cubicBezTo>
                  <a:pt x="217629" y="2617528"/>
                  <a:pt x="118733" y="2637050"/>
                  <a:pt x="0" y="2632567"/>
                </a:cubicBezTo>
                <a:cubicBezTo>
                  <a:pt x="-122933" y="1663018"/>
                  <a:pt x="-131425" y="1032685"/>
                  <a:pt x="0" y="0"/>
                </a:cubicBezTo>
                <a:close/>
              </a:path>
              <a:path w="438411" h="2632567" fill="none" extrusionOk="0">
                <a:moveTo>
                  <a:pt x="0" y="0"/>
                </a:moveTo>
                <a:cubicBezTo>
                  <a:pt x="122998" y="-210"/>
                  <a:pt x="217382" y="16811"/>
                  <a:pt x="219206" y="36533"/>
                </a:cubicBezTo>
                <a:cubicBezTo>
                  <a:pt x="134124" y="361613"/>
                  <a:pt x="225557" y="969427"/>
                  <a:pt x="219206" y="1329848"/>
                </a:cubicBezTo>
                <a:cubicBezTo>
                  <a:pt x="213988" y="1349913"/>
                  <a:pt x="323083" y="1370251"/>
                  <a:pt x="438412" y="1366381"/>
                </a:cubicBezTo>
                <a:cubicBezTo>
                  <a:pt x="313707" y="1367142"/>
                  <a:pt x="220335" y="1380890"/>
                  <a:pt x="219206" y="1402914"/>
                </a:cubicBezTo>
                <a:cubicBezTo>
                  <a:pt x="238033" y="1732053"/>
                  <a:pt x="274766" y="2363281"/>
                  <a:pt x="219206" y="2596034"/>
                </a:cubicBezTo>
                <a:cubicBezTo>
                  <a:pt x="213721" y="2615181"/>
                  <a:pt x="118532" y="2635785"/>
                  <a:pt x="0" y="2632567"/>
                </a:cubicBezTo>
              </a:path>
              <a:path w="438411" h="2632567" fill="none" stroke="0" extrusionOk="0">
                <a:moveTo>
                  <a:pt x="0" y="0"/>
                </a:moveTo>
                <a:cubicBezTo>
                  <a:pt x="120905" y="-2210"/>
                  <a:pt x="221907" y="17988"/>
                  <a:pt x="219206" y="36533"/>
                </a:cubicBezTo>
                <a:cubicBezTo>
                  <a:pt x="110922" y="255632"/>
                  <a:pt x="169504" y="1012827"/>
                  <a:pt x="219206" y="1329848"/>
                </a:cubicBezTo>
                <a:cubicBezTo>
                  <a:pt x="220336" y="1348709"/>
                  <a:pt x="322380" y="1365976"/>
                  <a:pt x="438412" y="1366381"/>
                </a:cubicBezTo>
                <a:cubicBezTo>
                  <a:pt x="317672" y="1364482"/>
                  <a:pt x="220024" y="1382280"/>
                  <a:pt x="219206" y="1402914"/>
                </a:cubicBezTo>
                <a:cubicBezTo>
                  <a:pt x="264652" y="1820498"/>
                  <a:pt x="252353" y="2244536"/>
                  <a:pt x="219206" y="2596034"/>
                </a:cubicBezTo>
                <a:cubicBezTo>
                  <a:pt x="214599" y="2617048"/>
                  <a:pt x="131869" y="2644669"/>
                  <a:pt x="0" y="2632567"/>
                </a:cubicBezTo>
              </a:path>
            </a:pathLst>
          </a:custGeom>
          <a:ln>
            <a:solidFill>
              <a:schemeClr val="accent4">
                <a:lumMod val="75000"/>
              </a:schemeClr>
            </a:solidFill>
            <a:extLst>
              <a:ext uri="{C807C97D-BFC1-408E-A445-0C87EB9F89A2}">
                <ask:lineSketchStyleProps xmlns:ask="http://schemas.microsoft.com/office/drawing/2018/sketchyshapes" sd="686375853">
                  <a:prstGeom prst="rightBrace">
                    <a:avLst>
                      <a:gd name="adj1" fmla="val 8333"/>
                      <a:gd name="adj2" fmla="val 51903"/>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31" name="Picture 2" descr="Cliquez sur le curseur de l'ordinateur de l'icône 3d à la main">
            <a:extLst>
              <a:ext uri="{FF2B5EF4-FFF2-40B4-BE49-F238E27FC236}">
                <a16:creationId xmlns:a16="http://schemas.microsoft.com/office/drawing/2014/main" id="{CDE7E727-546C-DA3E-522A-2949C7C31A5D}"/>
              </a:ext>
            </a:extLst>
          </p:cNvPr>
          <p:cNvPicPr>
            <a:picLocks noChangeAspect="1" noChangeArrowheads="1"/>
          </p:cNvPicPr>
          <p:nvPr/>
        </p:nvPicPr>
        <p:blipFill rotWithShape="1">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rot="18694061">
            <a:off x="11523639" y="1467257"/>
            <a:ext cx="290114" cy="550292"/>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1">
            <a:extLst>
              <a:ext uri="{FF2B5EF4-FFF2-40B4-BE49-F238E27FC236}">
                <a16:creationId xmlns:a16="http://schemas.microsoft.com/office/drawing/2014/main" id="{12360C42-06AC-A408-7626-DB5EB27DFFAF}"/>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spTree>
    <p:extLst>
      <p:ext uri="{BB962C8B-B14F-4D97-AF65-F5344CB8AC3E}">
        <p14:creationId xmlns:p14="http://schemas.microsoft.com/office/powerpoint/2010/main" val="11323108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9364" t="53810" r="66641" b="7484"/>
          <a:stretch/>
        </p:blipFill>
        <p:spPr bwMode="auto">
          <a:xfrm>
            <a:off x="10671399" y="1488639"/>
            <a:ext cx="746461" cy="613392"/>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Ensemble d'icônes de griffonnage, symboles d'entreprise de contour Vecteur gratuit">
            <a:extLst>
              <a:ext uri="{FF2B5EF4-FFF2-40B4-BE49-F238E27FC236}">
                <a16:creationId xmlns:a16="http://schemas.microsoft.com/office/drawing/2014/main" id="{B4675E32-193A-478A-9730-D0E833E3E05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142" t="56021" r="82522" b="13516"/>
          <a:stretch/>
        </p:blipFill>
        <p:spPr bwMode="auto">
          <a:xfrm>
            <a:off x="8794355" y="1609466"/>
            <a:ext cx="664561" cy="3922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714101"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260821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4440088"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6271960"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8103832"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FE86BB2F-8E64-4257-B2DD-814E75A4D142}"/>
              </a:ext>
            </a:extLst>
          </p:cNvPr>
          <p:cNvSpPr/>
          <p:nvPr/>
        </p:nvSpPr>
        <p:spPr>
          <a:xfrm>
            <a:off x="993570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3" name="ZoneTexte 5132">
            <a:extLst>
              <a:ext uri="{FF2B5EF4-FFF2-40B4-BE49-F238E27FC236}">
                <a16:creationId xmlns:a16="http://schemas.microsoft.com/office/drawing/2014/main" id="{298E3582-11F0-4DD4-AFE0-63831E44AD1E}"/>
              </a:ext>
            </a:extLst>
          </p:cNvPr>
          <p:cNvSpPr txBox="1"/>
          <p:nvPr/>
        </p:nvSpPr>
        <p:spPr>
          <a:xfrm>
            <a:off x="710309" y="2529303"/>
            <a:ext cx="1534325"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Nos offres jeunes</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2574035" y="2418833"/>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Actions de marketing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&amp; de com</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4422829" y="2336322"/>
            <a:ext cx="1585466"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Envoyer par email les offres commerciales  à nos clients</a:t>
            </a:r>
          </a:p>
        </p:txBody>
      </p:sp>
      <p:sp>
        <p:nvSpPr>
          <p:cNvPr id="49" name="ZoneTexte 48">
            <a:extLst>
              <a:ext uri="{FF2B5EF4-FFF2-40B4-BE49-F238E27FC236}">
                <a16:creationId xmlns:a16="http://schemas.microsoft.com/office/drawing/2014/main" id="{5FB33449-7F4A-4BD8-BCE9-E9169606FE77}"/>
              </a:ext>
            </a:extLst>
          </p:cNvPr>
          <p:cNvSpPr txBox="1"/>
          <p:nvPr/>
        </p:nvSpPr>
        <p:spPr>
          <a:xfrm>
            <a:off x="6239700" y="2430394"/>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Ambassadeurs jeunes</a:t>
            </a:r>
          </a:p>
        </p:txBody>
      </p:sp>
      <p:sp>
        <p:nvSpPr>
          <p:cNvPr id="50" name="ZoneTexte 49">
            <a:extLst>
              <a:ext uri="{FF2B5EF4-FFF2-40B4-BE49-F238E27FC236}">
                <a16:creationId xmlns:a16="http://schemas.microsoft.com/office/drawing/2014/main" id="{DB34342F-898B-4F4A-B63D-AAEA3F0A876B}"/>
              </a:ext>
            </a:extLst>
          </p:cNvPr>
          <p:cNvSpPr txBox="1"/>
          <p:nvPr/>
        </p:nvSpPr>
        <p:spPr>
          <a:xfrm>
            <a:off x="8086857" y="2418833"/>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écoles &amp; BDE</a:t>
            </a:r>
          </a:p>
        </p:txBody>
      </p:sp>
      <p:sp>
        <p:nvSpPr>
          <p:cNvPr id="51" name="ZoneTexte 50">
            <a:extLst>
              <a:ext uri="{FF2B5EF4-FFF2-40B4-BE49-F238E27FC236}">
                <a16:creationId xmlns:a16="http://schemas.microsoft.com/office/drawing/2014/main" id="{B1D6F53C-1316-40C8-86E5-D1B03D712597}"/>
              </a:ext>
            </a:extLst>
          </p:cNvPr>
          <p:cNvSpPr txBox="1"/>
          <p:nvPr/>
        </p:nvSpPr>
        <p:spPr>
          <a:xfrm>
            <a:off x="9922077" y="2509698"/>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Atelier des décodeurs</a:t>
            </a:r>
          </a:p>
        </p:txBody>
      </p:sp>
      <p:sp>
        <p:nvSpPr>
          <p:cNvPr id="53" name="ZoneTexte 52">
            <a:extLst>
              <a:ext uri="{FF2B5EF4-FFF2-40B4-BE49-F238E27FC236}">
                <a16:creationId xmlns:a16="http://schemas.microsoft.com/office/drawing/2014/main" id="{4FA48F21-8195-4FA0-BBE3-0671111DD476}"/>
              </a:ext>
            </a:extLst>
          </p:cNvPr>
          <p:cNvSpPr txBox="1"/>
          <p:nvPr/>
        </p:nvSpPr>
        <p:spPr>
          <a:xfrm>
            <a:off x="732333" y="3675086"/>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Animation agence</a:t>
            </a:r>
          </a:p>
        </p:txBody>
      </p:sp>
      <p:sp>
        <p:nvSpPr>
          <p:cNvPr id="54" name="ZoneTexte 53">
            <a:extLst>
              <a:ext uri="{FF2B5EF4-FFF2-40B4-BE49-F238E27FC236}">
                <a16:creationId xmlns:a16="http://schemas.microsoft.com/office/drawing/2014/main" id="{039B6BC6-1312-4046-BDDD-CB71A09EBD28}"/>
              </a:ext>
            </a:extLst>
          </p:cNvPr>
          <p:cNvSpPr txBox="1"/>
          <p:nvPr/>
        </p:nvSpPr>
        <p:spPr>
          <a:xfrm>
            <a:off x="2621427" y="3680135"/>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Appel à projets Jeunes</a:t>
            </a:r>
          </a:p>
        </p:txBody>
      </p:sp>
      <p:sp>
        <p:nvSpPr>
          <p:cNvPr id="55" name="ZoneTexte 54">
            <a:extLst>
              <a:ext uri="{FF2B5EF4-FFF2-40B4-BE49-F238E27FC236}">
                <a16:creationId xmlns:a16="http://schemas.microsoft.com/office/drawing/2014/main" id="{9CDDE2AF-A2E7-4967-9BDA-06417EF1A760}"/>
              </a:ext>
            </a:extLst>
          </p:cNvPr>
          <p:cNvSpPr txBox="1"/>
          <p:nvPr/>
        </p:nvSpPr>
        <p:spPr>
          <a:xfrm>
            <a:off x="4440088" y="3574182"/>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En voiture Simone »</a:t>
            </a:r>
          </a:p>
        </p:txBody>
      </p:sp>
      <p:sp>
        <p:nvSpPr>
          <p:cNvPr id="56" name="ZoneTexte 55">
            <a:extLst>
              <a:ext uri="{FF2B5EF4-FFF2-40B4-BE49-F238E27FC236}">
                <a16:creationId xmlns:a16="http://schemas.microsoft.com/office/drawing/2014/main" id="{D486721D-8588-426E-952C-24F5633465F2}"/>
              </a:ext>
            </a:extLst>
          </p:cNvPr>
          <p:cNvSpPr txBox="1"/>
          <p:nvPr/>
        </p:nvSpPr>
        <p:spPr>
          <a:xfrm>
            <a:off x="6257754"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mairies</a:t>
            </a:r>
          </a:p>
        </p:txBody>
      </p:sp>
      <p:sp>
        <p:nvSpPr>
          <p:cNvPr id="57" name="ZoneTexte 56">
            <a:extLst>
              <a:ext uri="{FF2B5EF4-FFF2-40B4-BE49-F238E27FC236}">
                <a16:creationId xmlns:a16="http://schemas.microsoft.com/office/drawing/2014/main" id="{A5C37A2F-47E1-4435-AEC1-12BD41E47F35}"/>
              </a:ext>
            </a:extLst>
          </p:cNvPr>
          <p:cNvSpPr txBox="1"/>
          <p:nvPr/>
        </p:nvSpPr>
        <p:spPr>
          <a:xfrm>
            <a:off x="8099461" y="3711539"/>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Ciblage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Jeunes</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951217"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Et pour aller plus loin…</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894383"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278511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4626731"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6464240"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829842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BFC3A57-3F04-4007-A361-0C998C72CAE2}"/>
              </a:ext>
            </a:extLst>
          </p:cNvPr>
          <p:cNvCxnSpPr>
            <a:cxnSpLocks/>
          </p:cNvCxnSpPr>
          <p:nvPr/>
        </p:nvCxnSpPr>
        <p:spPr>
          <a:xfrm>
            <a:off x="1014465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E34D4CE3-5079-4E43-AD90-EA333E034AB6}"/>
              </a:ext>
            </a:extLst>
          </p:cNvPr>
          <p:cNvCxnSpPr>
            <a:cxnSpLocks/>
          </p:cNvCxnSpPr>
          <p:nvPr/>
        </p:nvCxnSpPr>
        <p:spPr>
          <a:xfrm>
            <a:off x="1014380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8314997"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6468774"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46399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2758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891521"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896641"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2817383"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4599457" y="1482037"/>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6452341" y="14777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8284827"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10159641" y="148925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913841" y="466163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2748426" y="46681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4635990" y="465612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6464245" y="4668190"/>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94" name="ZoneTexte 93">
            <a:extLst>
              <a:ext uri="{FF2B5EF4-FFF2-40B4-BE49-F238E27FC236}">
                <a16:creationId xmlns:a16="http://schemas.microsoft.com/office/drawing/2014/main" id="{4C509D95-6CA7-4E00-BC3E-03E069621119}"/>
              </a:ext>
            </a:extLst>
          </p:cNvPr>
          <p:cNvSpPr txBox="1"/>
          <p:nvPr/>
        </p:nvSpPr>
        <p:spPr>
          <a:xfrm>
            <a:off x="8339823" y="4664133"/>
            <a:ext cx="530915"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11</a:t>
            </a:r>
          </a:p>
        </p:txBody>
      </p:sp>
      <p:sp>
        <p:nvSpPr>
          <p:cNvPr id="96" name="ZoneTexte 95">
            <a:extLst>
              <a:ext uri="{FF2B5EF4-FFF2-40B4-BE49-F238E27FC236}">
                <a16:creationId xmlns:a16="http://schemas.microsoft.com/office/drawing/2014/main" id="{E4ECD001-212B-4CD7-94A0-EEC733EB33AD}"/>
              </a:ext>
            </a:extLst>
          </p:cNvPr>
          <p:cNvSpPr txBox="1"/>
          <p:nvPr/>
        </p:nvSpPr>
        <p:spPr>
          <a:xfrm>
            <a:off x="10135106" y="467044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12</a:t>
            </a:r>
          </a:p>
        </p:txBody>
      </p:sp>
      <p:sp>
        <p:nvSpPr>
          <p:cNvPr id="98" name="Rectangle 97">
            <a:extLst>
              <a:ext uri="{FF2B5EF4-FFF2-40B4-BE49-F238E27FC236}">
                <a16:creationId xmlns:a16="http://schemas.microsoft.com/office/drawing/2014/main" id="{DB59BBA9-BCCD-4B95-8736-891E7499DC1E}"/>
              </a:ext>
            </a:extLst>
          </p:cNvPr>
          <p:cNvSpPr/>
          <p:nvPr/>
        </p:nvSpPr>
        <p:spPr>
          <a:xfrm>
            <a:off x="681768"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Picture 2" descr="Ensemble d'icônes de griffonnage, symboles d'entreprise de contour Vecteur gratuit">
            <a:extLst>
              <a:ext uri="{FF2B5EF4-FFF2-40B4-BE49-F238E27FC236}">
                <a16:creationId xmlns:a16="http://schemas.microsoft.com/office/drawing/2014/main" id="{BEAF2772-D142-4FF5-AC7D-0033B98D0E4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54" t="6655" r="82033" b="46675"/>
          <a:stretch/>
        </p:blipFill>
        <p:spPr bwMode="auto">
          <a:xfrm>
            <a:off x="1460356" y="1474589"/>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nsemble d'icônes de griffonnage, symboles d'entreprise de contour Vecteur gratuit">
            <a:extLst>
              <a:ext uri="{FF2B5EF4-FFF2-40B4-BE49-F238E27FC236}">
                <a16:creationId xmlns:a16="http://schemas.microsoft.com/office/drawing/2014/main" id="{AB26DCED-C71A-4E42-B59F-B322031BCFB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0828" r="68452" b="47404"/>
          <a:stretch/>
        </p:blipFill>
        <p:spPr bwMode="auto">
          <a:xfrm>
            <a:off x="3420582" y="136234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nsemble d'icônes de griffonnage, symboles d'entreprise de contour Vecteur gratuit">
            <a:extLst>
              <a:ext uri="{FF2B5EF4-FFF2-40B4-BE49-F238E27FC236}">
                <a16:creationId xmlns:a16="http://schemas.microsoft.com/office/drawing/2014/main" id="{21D3B8C9-FDBC-4545-BC69-23B2498C06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9875" r="17040" b="52264"/>
          <a:stretch/>
        </p:blipFill>
        <p:spPr bwMode="auto">
          <a:xfrm>
            <a:off x="5213046" y="1385692"/>
            <a:ext cx="620251" cy="6723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nsemble d'icônes de griffonnage, symboles d'entreprise de contour Vecteur gratuit">
            <a:extLst>
              <a:ext uri="{FF2B5EF4-FFF2-40B4-BE49-F238E27FC236}">
                <a16:creationId xmlns:a16="http://schemas.microsoft.com/office/drawing/2014/main" id="{DD19407F-B720-4BB8-BA3F-4F1E5760CB57}"/>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54813" t="48387" r="34467" b="9273"/>
          <a:stretch/>
        </p:blipFill>
        <p:spPr bwMode="auto">
          <a:xfrm>
            <a:off x="7068622" y="1444796"/>
            <a:ext cx="588826" cy="69100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Ensemble d'icônes de griffonnage, symboles d'entreprise de contour Vecteur gratuit">
            <a:extLst>
              <a:ext uri="{FF2B5EF4-FFF2-40B4-BE49-F238E27FC236}">
                <a16:creationId xmlns:a16="http://schemas.microsoft.com/office/drawing/2014/main" id="{025C0864-8EB6-4060-B8C6-2DDCDBDA627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2780" t="4504" r="33847" b="51614"/>
          <a:stretch/>
        </p:blipFill>
        <p:spPr bwMode="auto">
          <a:xfrm>
            <a:off x="1528698" y="4714819"/>
            <a:ext cx="485648" cy="47353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Ensemble d'icônes de griffonnage, symboles d'entreprise de contour Vecteur gratuit">
            <a:extLst>
              <a:ext uri="{FF2B5EF4-FFF2-40B4-BE49-F238E27FC236}">
                <a16:creationId xmlns:a16="http://schemas.microsoft.com/office/drawing/2014/main" id="{9A704696-D190-49C9-8199-393399BEFA2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5369" r="50461" b="47404"/>
          <a:stretch/>
        </p:blipFill>
        <p:spPr bwMode="auto">
          <a:xfrm>
            <a:off x="3332884" y="4581529"/>
            <a:ext cx="708674" cy="781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84665" t="48387" r="2150" b="11217"/>
          <a:stretch/>
        </p:blipFill>
        <p:spPr bwMode="auto">
          <a:xfrm>
            <a:off x="5226376" y="4663293"/>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Ensemble d'icônes de griffonnage, symboles d'entreprise de contour Vecteur gratuit">
            <a:extLst>
              <a:ext uri="{FF2B5EF4-FFF2-40B4-BE49-F238E27FC236}">
                <a16:creationId xmlns:a16="http://schemas.microsoft.com/office/drawing/2014/main" id="{5949D827-B1B8-40A9-8A60-7A9F62BE798B}"/>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85537" t="9868" r="2566" b="53159"/>
          <a:stretch/>
        </p:blipFill>
        <p:spPr bwMode="auto">
          <a:xfrm>
            <a:off x="7030769" y="4706384"/>
            <a:ext cx="613235" cy="56626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70705" t="43328" r="15336"/>
          <a:stretch/>
        </p:blipFill>
        <p:spPr bwMode="auto">
          <a:xfrm>
            <a:off x="8877010"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34649" t="52596" r="49122"/>
          <a:stretch/>
        </p:blipFill>
        <p:spPr bwMode="auto">
          <a:xfrm>
            <a:off x="10671399" y="4733880"/>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4288205"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742744"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728254"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2599389"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2612807"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4439764"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7958663"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6252167"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6295558"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46006"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8123731"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54539"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35" name="Image 34">
            <a:extLst>
              <a:ext uri="{FF2B5EF4-FFF2-40B4-BE49-F238E27FC236}">
                <a16:creationId xmlns:a16="http://schemas.microsoft.com/office/drawing/2014/main" id="{2F4B8882-25ED-236E-CCF8-E5D2AEDB0B2A}"/>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06561" y="725754"/>
            <a:ext cx="1917792" cy="573440"/>
          </a:xfrm>
          <a:prstGeom prst="rect">
            <a:avLst/>
          </a:prstGeom>
        </p:spPr>
      </p:pic>
      <p:pic>
        <p:nvPicPr>
          <p:cNvPr id="37" name="Image 36">
            <a:extLst>
              <a:ext uri="{FF2B5EF4-FFF2-40B4-BE49-F238E27FC236}">
                <a16:creationId xmlns:a16="http://schemas.microsoft.com/office/drawing/2014/main" id="{1D859EDB-DF4C-62F0-AAB9-526E53001D7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9836" y="700271"/>
            <a:ext cx="1804584" cy="600075"/>
          </a:xfrm>
          <a:prstGeom prst="rect">
            <a:avLst/>
          </a:prstGeom>
        </p:spPr>
      </p:pic>
      <p:pic>
        <p:nvPicPr>
          <p:cNvPr id="39" name="Image 38">
            <a:extLst>
              <a:ext uri="{FF2B5EF4-FFF2-40B4-BE49-F238E27FC236}">
                <a16:creationId xmlns:a16="http://schemas.microsoft.com/office/drawing/2014/main" id="{A0C0DB73-04F6-B775-7B8E-F9771756DC9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4253370" y="680069"/>
            <a:ext cx="1857357" cy="624248"/>
          </a:xfrm>
          <a:prstGeom prst="rect">
            <a:avLst/>
          </a:prstGeom>
        </p:spPr>
      </p:pic>
      <p:pic>
        <p:nvPicPr>
          <p:cNvPr id="41" name="Image 40">
            <a:extLst>
              <a:ext uri="{FF2B5EF4-FFF2-40B4-BE49-F238E27FC236}">
                <a16:creationId xmlns:a16="http://schemas.microsoft.com/office/drawing/2014/main" id="{A2878D27-E0E7-2840-3E32-E9D53E3B5D0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78240" y="725754"/>
            <a:ext cx="1734393" cy="571345"/>
          </a:xfrm>
          <a:prstGeom prst="rect">
            <a:avLst/>
          </a:prstGeom>
        </p:spPr>
      </p:pic>
      <p:pic>
        <p:nvPicPr>
          <p:cNvPr id="43" name="Image 42">
            <a:extLst>
              <a:ext uri="{FF2B5EF4-FFF2-40B4-BE49-F238E27FC236}">
                <a16:creationId xmlns:a16="http://schemas.microsoft.com/office/drawing/2014/main" id="{69948E37-096C-505B-C509-8B609F197B1E}"/>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004006" y="725754"/>
            <a:ext cx="1764065" cy="575286"/>
          </a:xfrm>
          <a:prstGeom prst="rect">
            <a:avLst/>
          </a:prstGeom>
        </p:spPr>
      </p:pic>
      <p:pic>
        <p:nvPicPr>
          <p:cNvPr id="45" name="Image 44">
            <a:extLst>
              <a:ext uri="{FF2B5EF4-FFF2-40B4-BE49-F238E27FC236}">
                <a16:creationId xmlns:a16="http://schemas.microsoft.com/office/drawing/2014/main" id="{FDBA5634-7717-CC5D-797D-335A288F9627}"/>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811381" y="775967"/>
            <a:ext cx="1871439" cy="514925"/>
          </a:xfrm>
          <a:prstGeom prst="rect">
            <a:avLst/>
          </a:prstGeom>
        </p:spPr>
      </p:pic>
      <p:pic>
        <p:nvPicPr>
          <p:cNvPr id="59" name="Image 58">
            <a:extLst>
              <a:ext uri="{FF2B5EF4-FFF2-40B4-BE49-F238E27FC236}">
                <a16:creationId xmlns:a16="http://schemas.microsoft.com/office/drawing/2014/main" id="{EF107A6E-37A8-ABFC-F4FA-0695FF9C4D1E}"/>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467951" y="5426010"/>
            <a:ext cx="1942654" cy="714375"/>
          </a:xfrm>
          <a:prstGeom prst="rect">
            <a:avLst/>
          </a:prstGeom>
        </p:spPr>
      </p:pic>
      <p:pic>
        <p:nvPicPr>
          <p:cNvPr id="61" name="Image 60">
            <a:extLst>
              <a:ext uri="{FF2B5EF4-FFF2-40B4-BE49-F238E27FC236}">
                <a16:creationId xmlns:a16="http://schemas.microsoft.com/office/drawing/2014/main" id="{2218B4C4-8EF6-88E4-FDDC-482E82B87392}"/>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2434203" y="5418900"/>
            <a:ext cx="1856304" cy="799294"/>
          </a:xfrm>
          <a:prstGeom prst="rect">
            <a:avLst/>
          </a:prstGeom>
        </p:spPr>
      </p:pic>
      <p:pic>
        <p:nvPicPr>
          <p:cNvPr id="97" name="Image 96">
            <a:extLst>
              <a:ext uri="{FF2B5EF4-FFF2-40B4-BE49-F238E27FC236}">
                <a16:creationId xmlns:a16="http://schemas.microsoft.com/office/drawing/2014/main" id="{9C7EAC1C-7D93-EDC5-B87E-3C7E5D2F452D}"/>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4189749" y="5415061"/>
            <a:ext cx="1939227" cy="733571"/>
          </a:xfrm>
          <a:prstGeom prst="rect">
            <a:avLst/>
          </a:prstGeom>
        </p:spPr>
      </p:pic>
      <p:pic>
        <p:nvPicPr>
          <p:cNvPr id="104" name="Image 103">
            <a:extLst>
              <a:ext uri="{FF2B5EF4-FFF2-40B4-BE49-F238E27FC236}">
                <a16:creationId xmlns:a16="http://schemas.microsoft.com/office/drawing/2014/main" id="{E216B8A9-49BC-E21A-EF47-F6EACF61BE9C}"/>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6036092" y="5411764"/>
            <a:ext cx="1912614" cy="790575"/>
          </a:xfrm>
          <a:prstGeom prst="rect">
            <a:avLst/>
          </a:prstGeom>
        </p:spPr>
      </p:pic>
      <p:pic>
        <p:nvPicPr>
          <p:cNvPr id="106" name="Image 105">
            <a:extLst>
              <a:ext uri="{FF2B5EF4-FFF2-40B4-BE49-F238E27FC236}">
                <a16:creationId xmlns:a16="http://schemas.microsoft.com/office/drawing/2014/main" id="{E5B5C2CF-4461-216D-3579-41D7904648DD}"/>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7909267" y="5420801"/>
            <a:ext cx="1968095" cy="827744"/>
          </a:xfrm>
          <a:prstGeom prst="rect">
            <a:avLst/>
          </a:prstGeom>
        </p:spPr>
      </p:pic>
      <p:pic>
        <p:nvPicPr>
          <p:cNvPr id="108" name="Image 107">
            <a:extLst>
              <a:ext uri="{FF2B5EF4-FFF2-40B4-BE49-F238E27FC236}">
                <a16:creationId xmlns:a16="http://schemas.microsoft.com/office/drawing/2014/main" id="{56E00DAB-E15B-7A7F-A076-8576183AD9CB}"/>
              </a:ext>
            </a:extLst>
          </p:cNvPr>
          <p:cNvPicPr>
            <a:picLocks noChangeAspect="1"/>
          </p:cNvPicPr>
          <p:nvPr/>
        </p:nvPicPr>
        <p:blipFill>
          <a:blip r:embed="rId25">
            <a:clrChange>
              <a:clrFrom>
                <a:srgbClr val="FFFFFF"/>
              </a:clrFrom>
              <a:clrTo>
                <a:srgbClr val="FFFFFF">
                  <a:alpha val="0"/>
                </a:srgbClr>
              </a:clrTo>
            </a:clrChange>
          </a:blip>
          <a:stretch>
            <a:fillRect/>
          </a:stretch>
        </p:blipFill>
        <p:spPr>
          <a:xfrm>
            <a:off x="9605787" y="5401777"/>
            <a:ext cx="2024429" cy="771525"/>
          </a:xfrm>
          <a:prstGeom prst="rect">
            <a:avLst/>
          </a:prstGeom>
        </p:spPr>
      </p:pic>
      <p:sp>
        <p:nvSpPr>
          <p:cNvPr id="13" name="Rectangle : coins arrondis 12">
            <a:hlinkClick r:id="rId26" action="ppaction://hlinksldjump"/>
            <a:extLst>
              <a:ext uri="{FF2B5EF4-FFF2-40B4-BE49-F238E27FC236}">
                <a16:creationId xmlns:a16="http://schemas.microsoft.com/office/drawing/2014/main" id="{C8D359EF-9202-4D52-93F0-68AC7DFA9CA8}"/>
              </a:ext>
            </a:extLst>
          </p:cNvPr>
          <p:cNvSpPr/>
          <p:nvPr/>
        </p:nvSpPr>
        <p:spPr>
          <a:xfrm>
            <a:off x="693920" y="573891"/>
            <a:ext cx="1645951" cy="2909203"/>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Rectangle : coins arrondis 122">
            <a:hlinkClick r:id="rId27" action="ppaction://hlinksldjump"/>
            <a:extLst>
              <a:ext uri="{FF2B5EF4-FFF2-40B4-BE49-F238E27FC236}">
                <a16:creationId xmlns:a16="http://schemas.microsoft.com/office/drawing/2014/main" id="{DC435111-59D7-46BF-B5B1-46C551AC9DAE}"/>
              </a:ext>
            </a:extLst>
          </p:cNvPr>
          <p:cNvSpPr/>
          <p:nvPr/>
        </p:nvSpPr>
        <p:spPr>
          <a:xfrm>
            <a:off x="2543798" y="677095"/>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Rectangle : coins arrondis 123">
            <a:hlinkClick r:id="rId28" action="ppaction://hlinksldjump"/>
            <a:extLst>
              <a:ext uri="{FF2B5EF4-FFF2-40B4-BE49-F238E27FC236}">
                <a16:creationId xmlns:a16="http://schemas.microsoft.com/office/drawing/2014/main" id="{AC3D31A7-6DFE-48FD-BA40-8038584F0455}"/>
              </a:ext>
            </a:extLst>
          </p:cNvPr>
          <p:cNvSpPr/>
          <p:nvPr/>
        </p:nvSpPr>
        <p:spPr>
          <a:xfrm>
            <a:off x="4429515" y="6519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Rectangle : coins arrondis 124">
            <a:hlinkClick r:id="rId29" action="ppaction://hlinksldjump"/>
            <a:extLst>
              <a:ext uri="{FF2B5EF4-FFF2-40B4-BE49-F238E27FC236}">
                <a16:creationId xmlns:a16="http://schemas.microsoft.com/office/drawing/2014/main" id="{CB06868C-1E5F-4083-9F59-76D9B065E3E4}"/>
              </a:ext>
            </a:extLst>
          </p:cNvPr>
          <p:cNvSpPr/>
          <p:nvPr/>
        </p:nvSpPr>
        <p:spPr>
          <a:xfrm>
            <a:off x="6221213" y="7537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Rectangle : coins arrondis 125">
            <a:hlinkClick r:id="rId30" action="ppaction://hlinksldjump"/>
            <a:extLst>
              <a:ext uri="{FF2B5EF4-FFF2-40B4-BE49-F238E27FC236}">
                <a16:creationId xmlns:a16="http://schemas.microsoft.com/office/drawing/2014/main" id="{B206E255-F52B-4C0A-97FD-8A3D13178AF7}"/>
              </a:ext>
            </a:extLst>
          </p:cNvPr>
          <p:cNvSpPr/>
          <p:nvPr/>
        </p:nvSpPr>
        <p:spPr>
          <a:xfrm>
            <a:off x="8033874" y="737576"/>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Rectangle : coins arrondis 126">
            <a:hlinkClick r:id="rId31" action="ppaction://hlinksldjump"/>
            <a:extLst>
              <a:ext uri="{FF2B5EF4-FFF2-40B4-BE49-F238E27FC236}">
                <a16:creationId xmlns:a16="http://schemas.microsoft.com/office/drawing/2014/main" id="{5D6F8A37-30D0-4D16-98C4-178170A2DE44}"/>
              </a:ext>
            </a:extLst>
          </p:cNvPr>
          <p:cNvSpPr/>
          <p:nvPr/>
        </p:nvSpPr>
        <p:spPr>
          <a:xfrm>
            <a:off x="9879082" y="757874"/>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Rectangle : coins arrondis 127">
            <a:hlinkClick r:id="rId32" action="ppaction://hlinksldjump"/>
            <a:extLst>
              <a:ext uri="{FF2B5EF4-FFF2-40B4-BE49-F238E27FC236}">
                <a16:creationId xmlns:a16="http://schemas.microsoft.com/office/drawing/2014/main" id="{9CFC4F73-AC66-4140-93FC-1F31D8902C25}"/>
              </a:ext>
            </a:extLst>
          </p:cNvPr>
          <p:cNvSpPr/>
          <p:nvPr/>
        </p:nvSpPr>
        <p:spPr>
          <a:xfrm>
            <a:off x="734164" y="3409514"/>
            <a:ext cx="1645951" cy="2577176"/>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Rectangle : coins arrondis 128">
            <a:hlinkClick r:id="rId33" action="ppaction://hlinksldjump"/>
            <a:extLst>
              <a:ext uri="{FF2B5EF4-FFF2-40B4-BE49-F238E27FC236}">
                <a16:creationId xmlns:a16="http://schemas.microsoft.com/office/drawing/2014/main" id="{BEC07B6F-DB4C-4011-9ADE-91E8893011B8}"/>
              </a:ext>
            </a:extLst>
          </p:cNvPr>
          <p:cNvSpPr/>
          <p:nvPr/>
        </p:nvSpPr>
        <p:spPr>
          <a:xfrm>
            <a:off x="2602927" y="3387003"/>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 coins arrondis 129">
            <a:hlinkClick r:id="rId34" action="ppaction://hlinksldjump"/>
            <a:extLst>
              <a:ext uri="{FF2B5EF4-FFF2-40B4-BE49-F238E27FC236}">
                <a16:creationId xmlns:a16="http://schemas.microsoft.com/office/drawing/2014/main" id="{989FAFA8-B591-4382-8167-9A0B5F546E83}"/>
              </a:ext>
            </a:extLst>
          </p:cNvPr>
          <p:cNvSpPr/>
          <p:nvPr/>
        </p:nvSpPr>
        <p:spPr>
          <a:xfrm>
            <a:off x="4415795" y="339921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 coins arrondis 130">
            <a:hlinkClick r:id="rId35" action="ppaction://hlinksldjump"/>
            <a:extLst>
              <a:ext uri="{FF2B5EF4-FFF2-40B4-BE49-F238E27FC236}">
                <a16:creationId xmlns:a16="http://schemas.microsoft.com/office/drawing/2014/main" id="{8D3D4D1E-1EAE-435B-AEEA-E62534B457A8}"/>
              </a:ext>
            </a:extLst>
          </p:cNvPr>
          <p:cNvSpPr/>
          <p:nvPr/>
        </p:nvSpPr>
        <p:spPr>
          <a:xfrm>
            <a:off x="6312712" y="3410994"/>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Rectangle : coins arrondis 131">
            <a:hlinkClick r:id="rId36" action="ppaction://hlinksldjump"/>
            <a:extLst>
              <a:ext uri="{FF2B5EF4-FFF2-40B4-BE49-F238E27FC236}">
                <a16:creationId xmlns:a16="http://schemas.microsoft.com/office/drawing/2014/main" id="{AF4E1EC6-F242-4192-AB03-0FD0980955F4}"/>
              </a:ext>
            </a:extLst>
          </p:cNvPr>
          <p:cNvSpPr/>
          <p:nvPr/>
        </p:nvSpPr>
        <p:spPr>
          <a:xfrm>
            <a:off x="8064517" y="3409423"/>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Rectangle : coins arrondis 132">
            <a:hlinkClick r:id="rId37" action="ppaction://hlinksldjump"/>
            <a:extLst>
              <a:ext uri="{FF2B5EF4-FFF2-40B4-BE49-F238E27FC236}">
                <a16:creationId xmlns:a16="http://schemas.microsoft.com/office/drawing/2014/main" id="{881E609B-5A6D-411A-9B63-16F8387E54AE}"/>
              </a:ext>
            </a:extLst>
          </p:cNvPr>
          <p:cNvSpPr/>
          <p:nvPr/>
        </p:nvSpPr>
        <p:spPr>
          <a:xfrm>
            <a:off x="9874304" y="344130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9" name="Image 138">
            <a:extLst>
              <a:ext uri="{FF2B5EF4-FFF2-40B4-BE49-F238E27FC236}">
                <a16:creationId xmlns:a16="http://schemas.microsoft.com/office/drawing/2014/main" id="{3DDB7851-428E-8AD5-6DCA-2CF14E5E10C4}"/>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97236"/>
            <a:ext cx="2218521" cy="1322321"/>
          </a:xfrm>
          <a:prstGeom prst="rect">
            <a:avLst/>
          </a:prstGeom>
        </p:spPr>
      </p:pic>
      <p:pic>
        <p:nvPicPr>
          <p:cNvPr id="6" name="Image 5">
            <a:extLst>
              <a:ext uri="{FF2B5EF4-FFF2-40B4-BE49-F238E27FC236}">
                <a16:creationId xmlns:a16="http://schemas.microsoft.com/office/drawing/2014/main" id="{9F1E2F41-ABC2-6D16-2919-2278B59FF1D7}"/>
              </a:ext>
            </a:extLst>
          </p:cNvPr>
          <p:cNvPicPr>
            <a:picLocks noChangeAspect="1"/>
          </p:cNvPicPr>
          <p:nvPr/>
        </p:nvPicPr>
        <p:blipFill>
          <a:blip r:embed="rId39">
            <a:duotone>
              <a:schemeClr val="bg2">
                <a:shade val="45000"/>
                <a:satMod val="135000"/>
              </a:schemeClr>
              <a:prstClr val="white"/>
            </a:duotone>
            <a:extLst>
              <a:ext uri="{BEBA8EAE-BF5A-486C-A8C5-ECC9F3942E4B}">
                <a14:imgProps xmlns:a14="http://schemas.microsoft.com/office/drawing/2010/main">
                  <a14:imgLayer r:embed="rId40">
                    <a14:imgEffect>
                      <a14:artisticBlur/>
                    </a14:imgEffect>
                    <a14:imgEffect>
                      <a14:saturation sat="0"/>
                    </a14:imgEffect>
                  </a14:imgLayer>
                </a14:imgProps>
              </a:ext>
            </a:extLst>
          </a:blip>
          <a:stretch>
            <a:fillRect/>
          </a:stretch>
        </p:blipFill>
        <p:spPr>
          <a:xfrm>
            <a:off x="654036" y="806171"/>
            <a:ext cx="10960263" cy="5283171"/>
          </a:xfrm>
          <a:prstGeom prst="rect">
            <a:avLst/>
          </a:prstGeom>
        </p:spPr>
      </p:pic>
      <p:sp>
        <p:nvSpPr>
          <p:cNvPr id="9" name="Rectangle 8">
            <a:extLst>
              <a:ext uri="{FF2B5EF4-FFF2-40B4-BE49-F238E27FC236}">
                <a16:creationId xmlns:a16="http://schemas.microsoft.com/office/drawing/2014/main" id="{F5EB91D4-A77F-4BE9-7C46-6221C143AA73}"/>
              </a:ext>
            </a:extLst>
          </p:cNvPr>
          <p:cNvSpPr/>
          <p:nvPr/>
        </p:nvSpPr>
        <p:spPr>
          <a:xfrm>
            <a:off x="561785" y="727917"/>
            <a:ext cx="11052514" cy="5382659"/>
          </a:xfrm>
          <a:prstGeom prst="rect">
            <a:avLst/>
          </a:prstGeom>
          <a:solidFill>
            <a:srgbClr val="FFFFFF">
              <a:alpha val="6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507F6134-42CD-90B1-DF41-602E5EB5DE3D}"/>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89881"/>
            <a:ext cx="2218521" cy="1322321"/>
          </a:xfrm>
          <a:prstGeom prst="rect">
            <a:avLst/>
          </a:prstGeom>
        </p:spPr>
      </p:pic>
      <p:pic>
        <p:nvPicPr>
          <p:cNvPr id="8" name="Image 7">
            <a:extLst>
              <a:ext uri="{FF2B5EF4-FFF2-40B4-BE49-F238E27FC236}">
                <a16:creationId xmlns:a16="http://schemas.microsoft.com/office/drawing/2014/main" id="{79D56958-AF6C-50CB-81A1-490CCF20EA4D}"/>
              </a:ext>
            </a:extLst>
          </p:cNvPr>
          <p:cNvPicPr>
            <a:picLocks noChangeAspect="1"/>
          </p:cNvPicPr>
          <p:nvPr/>
        </p:nvPicPr>
        <p:blipFill>
          <a:blip r:embed="rId41">
            <a:clrChange>
              <a:clrFrom>
                <a:srgbClr val="FFFFFF"/>
              </a:clrFrom>
              <a:clrTo>
                <a:srgbClr val="FFFFFF">
                  <a:alpha val="0"/>
                </a:srgbClr>
              </a:clrTo>
            </a:clrChange>
          </a:blip>
          <a:stretch>
            <a:fillRect/>
          </a:stretch>
        </p:blipFill>
        <p:spPr>
          <a:xfrm>
            <a:off x="4352458" y="3472402"/>
            <a:ext cx="1723167" cy="2605264"/>
          </a:xfrm>
          <a:prstGeom prst="rect">
            <a:avLst/>
          </a:prstGeom>
        </p:spPr>
      </p:pic>
      <p:grpSp>
        <p:nvGrpSpPr>
          <p:cNvPr id="10" name="Groupe 9">
            <a:extLst>
              <a:ext uri="{FF2B5EF4-FFF2-40B4-BE49-F238E27FC236}">
                <a16:creationId xmlns:a16="http://schemas.microsoft.com/office/drawing/2014/main" id="{0310B56A-36A7-3D36-73B4-FE02DA101EA6}"/>
              </a:ext>
            </a:extLst>
          </p:cNvPr>
          <p:cNvGrpSpPr/>
          <p:nvPr/>
        </p:nvGrpSpPr>
        <p:grpSpPr>
          <a:xfrm>
            <a:off x="10872144" y="158144"/>
            <a:ext cx="1100148" cy="1285089"/>
            <a:chOff x="-2188878" y="1439576"/>
            <a:chExt cx="1100148" cy="1285089"/>
          </a:xfrm>
        </p:grpSpPr>
        <p:pic>
          <p:nvPicPr>
            <p:cNvPr id="11" name="Picture 4" descr="Splash aquarelle avec illustration mixte blanc, rouge, orange sur blanc. Vecteur gratuit">
              <a:extLst>
                <a:ext uri="{FF2B5EF4-FFF2-40B4-BE49-F238E27FC236}">
                  <a16:creationId xmlns:a16="http://schemas.microsoft.com/office/drawing/2014/main" id="{E7AE1043-D48B-3B5A-4F44-7C9A74792A91}"/>
                </a:ext>
              </a:extLst>
            </p:cNvPr>
            <p:cNvPicPr>
              <a:picLocks noChangeAspect="1" noChangeArrowheads="1"/>
            </p:cNvPicPr>
            <p:nvPr/>
          </p:nvPicPr>
          <p:blipFill rotWithShape="1">
            <a:blip r:embed="rId42">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e 14">
              <a:extLst>
                <a:ext uri="{FF2B5EF4-FFF2-40B4-BE49-F238E27FC236}">
                  <a16:creationId xmlns:a16="http://schemas.microsoft.com/office/drawing/2014/main" id="{8A00E9B2-737E-7089-D374-E7E7B18CAD7D}"/>
                </a:ext>
              </a:extLst>
            </p:cNvPr>
            <p:cNvGrpSpPr/>
            <p:nvPr/>
          </p:nvGrpSpPr>
          <p:grpSpPr>
            <a:xfrm>
              <a:off x="-1980670" y="1805906"/>
              <a:ext cx="572484" cy="495254"/>
              <a:chOff x="11392866" y="540878"/>
              <a:chExt cx="572484" cy="495254"/>
            </a:xfrm>
          </p:grpSpPr>
          <p:pic>
            <p:nvPicPr>
              <p:cNvPr id="16" name="Image 15">
                <a:hlinkClick r:id="rId26" action="ppaction://hlinksldjump"/>
                <a:extLst>
                  <a:ext uri="{FF2B5EF4-FFF2-40B4-BE49-F238E27FC236}">
                    <a16:creationId xmlns:a16="http://schemas.microsoft.com/office/drawing/2014/main" id="{A0ED0663-6916-7690-4221-613913757F5F}"/>
                  </a:ext>
                </a:extLst>
              </p:cNvPr>
              <p:cNvPicPr>
                <a:picLocks noChangeAspect="1"/>
              </p:cNvPicPr>
              <p:nvPr/>
            </p:nvPicPr>
            <p:blipFill>
              <a:blip r:embed="rId4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7" name="Image 16">
                <a:hlinkClick r:id="rId26" action="ppaction://hlinksldjump"/>
                <a:extLst>
                  <a:ext uri="{FF2B5EF4-FFF2-40B4-BE49-F238E27FC236}">
                    <a16:creationId xmlns:a16="http://schemas.microsoft.com/office/drawing/2014/main" id="{AC1F8F0D-F1FC-CDBC-69AE-77B49CFF6AAC}"/>
                  </a:ext>
                </a:extLst>
              </p:cNvPr>
              <p:cNvPicPr>
                <a:picLocks noChangeAspect="1"/>
              </p:cNvPicPr>
              <p:nvPr/>
            </p:nvPicPr>
            <p:blipFill>
              <a:blip r:embed="rId4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grpSp>
        <p:nvGrpSpPr>
          <p:cNvPr id="18" name="Groupe 17">
            <a:extLst>
              <a:ext uri="{FF2B5EF4-FFF2-40B4-BE49-F238E27FC236}">
                <a16:creationId xmlns:a16="http://schemas.microsoft.com/office/drawing/2014/main" id="{D69DDFBA-61F9-523C-3F70-420FE49D319B}"/>
              </a:ext>
            </a:extLst>
          </p:cNvPr>
          <p:cNvGrpSpPr/>
          <p:nvPr/>
        </p:nvGrpSpPr>
        <p:grpSpPr>
          <a:xfrm>
            <a:off x="167247" y="5681872"/>
            <a:ext cx="1235597" cy="1050101"/>
            <a:chOff x="10686437" y="224082"/>
            <a:chExt cx="1235597" cy="1050101"/>
          </a:xfrm>
        </p:grpSpPr>
        <p:sp>
          <p:nvSpPr>
            <p:cNvPr id="24" name="Phylactère : pensées 23">
              <a:extLst>
                <a:ext uri="{FF2B5EF4-FFF2-40B4-BE49-F238E27FC236}">
                  <a16:creationId xmlns:a16="http://schemas.microsoft.com/office/drawing/2014/main" id="{A4D134A1-8521-32EF-CB1A-91D31A293FE9}"/>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a:extLst>
                <a:ext uri="{FF2B5EF4-FFF2-40B4-BE49-F238E27FC236}">
                  <a16:creationId xmlns:a16="http://schemas.microsoft.com/office/drawing/2014/main" id="{D532AF3A-5373-5DD7-4E3C-3A1CFB66870E}"/>
                </a:ext>
              </a:extLst>
            </p:cNvPr>
            <p:cNvPicPr>
              <a:picLocks noChangeAspect="1"/>
            </p:cNvPicPr>
            <p:nvPr/>
          </p:nvPicPr>
          <p:blipFill>
            <a:blip r:embed="rId4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53247594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93669" y="464147"/>
            <a:ext cx="10082394" cy="720000"/>
          </a:xfrm>
        </p:spPr>
        <p:txBody>
          <a:bodyPr>
            <a:normAutofit/>
          </a:bodyPr>
          <a:lstStyle/>
          <a:p>
            <a:r>
              <a:rPr lang="fr-FR" dirty="0"/>
              <a:t>Nous souhaitons capitaliser sur notre approche pédagogique en                     axant le contact client sur le permis de conduire. </a:t>
            </a:r>
          </a:p>
        </p:txBody>
      </p:sp>
      <p:sp>
        <p:nvSpPr>
          <p:cNvPr id="7" name="Espace réservé du contenu 6">
            <a:extLst>
              <a:ext uri="{FF2B5EF4-FFF2-40B4-BE49-F238E27FC236}">
                <a16:creationId xmlns:a16="http://schemas.microsoft.com/office/drawing/2014/main" id="{709AD31E-73AA-4202-80DF-6495633D2D7B}"/>
              </a:ext>
            </a:extLst>
          </p:cNvPr>
          <p:cNvSpPr>
            <a:spLocks noGrp="1"/>
          </p:cNvSpPr>
          <p:nvPr>
            <p:ph idx="17"/>
          </p:nvPr>
        </p:nvSpPr>
        <p:spPr>
          <a:xfrm>
            <a:off x="688935" y="1388669"/>
            <a:ext cx="10987128" cy="4860000"/>
          </a:xfrm>
        </p:spPr>
        <p:txBody>
          <a:bodyPr/>
          <a:lstStyle/>
          <a:p>
            <a:r>
              <a:rPr lang="fr-FR" b="1" dirty="0">
                <a:solidFill>
                  <a:schemeClr val="accent4">
                    <a:lumMod val="75000"/>
                  </a:schemeClr>
                </a:solidFill>
              </a:rPr>
              <a:t>Le livre Code de la route est envoyé à tous nos clients dans le trimestre précédant leurs 15 ans. </a:t>
            </a:r>
          </a:p>
          <a:p>
            <a:r>
              <a:rPr lang="fr-FR" dirty="0"/>
              <a:t>Il est accompagné d’un message indiquant que dans le cadre de cet anniversaire, la CEGEE offre                                                 un pack                                   comprenant, au choix du client : </a:t>
            </a:r>
          </a:p>
          <a:p>
            <a:endParaRPr lang="fr-FR" sz="300"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r>
              <a:rPr lang="fr-FR" dirty="0"/>
              <a:t>Un rapport ORCA est à votre disposition : Fonds de commerce &gt; Une relation d’exception. Un Pop-up est disponible 3 mois sur la synthèse des clients.</a:t>
            </a:r>
          </a:p>
          <a:p>
            <a:r>
              <a:rPr lang="fr-FR" dirty="0"/>
              <a:t>Retrouvez toutes les informations de ce dispositif en </a:t>
            </a:r>
            <a:r>
              <a:rPr lang="fr-FR" dirty="0">
                <a:hlinkClick r:id="rId2"/>
              </a:rPr>
              <a:t>cliquant ici </a:t>
            </a:r>
            <a:endParaRPr lang="fr-FR" dirty="0"/>
          </a:p>
          <a:p>
            <a:pPr marL="36000" indent="0">
              <a:lnSpc>
                <a:spcPct val="150000"/>
              </a:lnSpc>
              <a:buNone/>
            </a:pPr>
            <a:r>
              <a:rPr lang="fr-FR" sz="100" dirty="0"/>
              <a:t> </a:t>
            </a:r>
          </a:p>
          <a:p>
            <a:pPr marL="468000" lvl="1" indent="0">
              <a:buNone/>
            </a:pPr>
            <a:endParaRPr lang="fr-FR" dirty="0"/>
          </a:p>
        </p:txBody>
      </p:sp>
      <p:pic>
        <p:nvPicPr>
          <p:cNvPr id="42" name="Image 44">
            <a:extLst>
              <a:ext uri="{FF2B5EF4-FFF2-40B4-BE49-F238E27FC236}">
                <a16:creationId xmlns:a16="http://schemas.microsoft.com/office/drawing/2014/main" id="{DD39C904-2F2F-4326-A5D4-FDE729871E13}"/>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rot="644873">
            <a:off x="10297316" y="1351006"/>
            <a:ext cx="1208847" cy="1770436"/>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2EFFEF61-84C9-40F7-8A7D-87F4B043B85C}"/>
              </a:ext>
            </a:extLst>
          </p:cNvPr>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l="49051"/>
          <a:stretch/>
        </p:blipFill>
        <p:spPr>
          <a:xfrm>
            <a:off x="352048" y="2289969"/>
            <a:ext cx="2970272" cy="2944500"/>
          </a:xfrm>
          <a:prstGeom prst="rect">
            <a:avLst/>
          </a:prstGeom>
        </p:spPr>
      </p:pic>
      <p:pic>
        <p:nvPicPr>
          <p:cNvPr id="9" name="Image 8">
            <a:extLst>
              <a:ext uri="{FF2B5EF4-FFF2-40B4-BE49-F238E27FC236}">
                <a16:creationId xmlns:a16="http://schemas.microsoft.com/office/drawing/2014/main" id="{78B7A37B-F315-4E70-9B77-59E4460539F8}"/>
              </a:ext>
            </a:extLst>
          </p:cNvPr>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l="53487"/>
          <a:stretch/>
        </p:blipFill>
        <p:spPr>
          <a:xfrm>
            <a:off x="3134043" y="2289969"/>
            <a:ext cx="2493398" cy="2992769"/>
          </a:xfrm>
          <a:prstGeom prst="rect">
            <a:avLst/>
          </a:prstGeom>
        </p:spPr>
      </p:pic>
      <p:sp>
        <p:nvSpPr>
          <p:cNvPr id="50" name="Espace réservé du contenu 6">
            <a:extLst>
              <a:ext uri="{FF2B5EF4-FFF2-40B4-BE49-F238E27FC236}">
                <a16:creationId xmlns:a16="http://schemas.microsoft.com/office/drawing/2014/main" id="{C26E592D-1C72-4064-8BC9-95CFEC05B453}"/>
              </a:ext>
            </a:extLst>
          </p:cNvPr>
          <p:cNvSpPr txBox="1">
            <a:spLocks/>
          </p:cNvSpPr>
          <p:nvPr/>
        </p:nvSpPr>
        <p:spPr>
          <a:xfrm>
            <a:off x="5690805" y="2595737"/>
            <a:ext cx="5811487" cy="223684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La remise du bon « En Voiture Simone »                           est </a:t>
            </a:r>
            <a:r>
              <a:rPr lang="fr-FR" b="1" dirty="0"/>
              <a:t>conditionnée à un contact avec le                  gestionnaire de compte</a:t>
            </a:r>
            <a:r>
              <a:rPr lang="fr-FR" dirty="0"/>
              <a:t>. L’objectif étant d’initier un moment d’échange entre le client et son conseiller et de                </a:t>
            </a:r>
            <a:r>
              <a:rPr lang="fr-FR" b="1" dirty="0">
                <a:solidFill>
                  <a:schemeClr val="accent4">
                    <a:lumMod val="75000"/>
                  </a:schemeClr>
                </a:solidFill>
              </a:rPr>
              <a:t>développer, le cas échéant, la bancarisation de l’enfant                        </a:t>
            </a:r>
            <a:r>
              <a:rPr lang="fr-FR" b="1" dirty="0"/>
              <a:t>(via notre offre CB offerte). </a:t>
            </a:r>
          </a:p>
          <a:p>
            <a:r>
              <a:rPr lang="fr-FR" dirty="0"/>
              <a:t>Une seconde opération de marketing directe sera réalisée auprès des clients ayant profité de notre offre pour </a:t>
            </a:r>
            <a:r>
              <a:rPr lang="fr-FR" b="1" dirty="0">
                <a:solidFill>
                  <a:schemeClr val="accent4">
                    <a:lumMod val="75000"/>
                  </a:schemeClr>
                </a:solidFill>
              </a:rPr>
              <a:t>en faire bénéficier les enfants de leurs amis ou les amis de leurs enfants. </a:t>
            </a:r>
          </a:p>
          <a:p>
            <a:pPr marL="0" indent="0">
              <a:buNone/>
            </a:pPr>
            <a:r>
              <a:rPr lang="fr-FR" dirty="0"/>
              <a:t> </a:t>
            </a:r>
          </a:p>
          <a:p>
            <a:pPr lvl="1"/>
            <a:endParaRPr lang="fr-FR" dirty="0"/>
          </a:p>
        </p:txBody>
      </p:sp>
      <p:pic>
        <p:nvPicPr>
          <p:cNvPr id="10" name="Image 9">
            <a:extLst>
              <a:ext uri="{FF2B5EF4-FFF2-40B4-BE49-F238E27FC236}">
                <a16:creationId xmlns:a16="http://schemas.microsoft.com/office/drawing/2014/main" id="{2B74EA28-7CDD-45B0-B336-377640CC2101}"/>
              </a:ext>
            </a:extLst>
          </p:cNvPr>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a14="http://schemas.microsoft.com/office/drawing/2010/main">
                  <a14:imgLayer r:embed="rId7">
                    <a14:imgEffect>
                      <a14:backgroundRemoval t="9581" b="89222" l="4183" r="93663">
                        <a14:foregroundMark x1="4309" y1="63473" x2="10773" y2="58084"/>
                        <a14:foregroundMark x1="10773" y1="58084" x2="16477" y2="59281"/>
                        <a14:foregroundMark x1="11660" y1="10180" x2="6971" y2="62275"/>
                        <a14:foregroundMark x1="93663" y1="53293" x2="80355" y2="46707"/>
                      </a14:backgroundRemoval>
                    </a14:imgEffect>
                  </a14:imgLayer>
                </a14:imgProps>
              </a:ext>
              <a:ext uri="{28A0092B-C50C-407E-A947-70E740481C1C}">
                <a14:useLocalDpi xmlns:a14="http://schemas.microsoft.com/office/drawing/2010/main"/>
              </a:ext>
            </a:extLst>
          </a:blip>
          <a:stretch>
            <a:fillRect/>
          </a:stretch>
        </p:blipFill>
        <p:spPr>
          <a:xfrm>
            <a:off x="1678951" y="1943954"/>
            <a:ext cx="2096419" cy="443729"/>
          </a:xfrm>
          <a:prstGeom prst="rect">
            <a:avLst/>
          </a:prstGeom>
        </p:spPr>
      </p:pic>
      <p:pic>
        <p:nvPicPr>
          <p:cNvPr id="12" name="Image 11">
            <a:extLst>
              <a:ext uri="{FF2B5EF4-FFF2-40B4-BE49-F238E27FC236}">
                <a16:creationId xmlns:a16="http://schemas.microsoft.com/office/drawing/2014/main" id="{ED1B01D7-DFFB-4CD1-8619-40F44A06F9DA}"/>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b="8494"/>
          <a:stretch/>
        </p:blipFill>
        <p:spPr>
          <a:xfrm>
            <a:off x="689745" y="619432"/>
            <a:ext cx="894792" cy="463579"/>
          </a:xfrm>
          <a:prstGeom prst="rect">
            <a:avLst/>
          </a:prstGeom>
        </p:spPr>
      </p:pic>
      <p:grpSp>
        <p:nvGrpSpPr>
          <p:cNvPr id="23" name="Groupe 22">
            <a:extLst>
              <a:ext uri="{FF2B5EF4-FFF2-40B4-BE49-F238E27FC236}">
                <a16:creationId xmlns:a16="http://schemas.microsoft.com/office/drawing/2014/main" id="{274EF811-223A-479B-AB91-0FCEE5BC6BA4}"/>
              </a:ext>
            </a:extLst>
          </p:cNvPr>
          <p:cNvGrpSpPr/>
          <p:nvPr/>
        </p:nvGrpSpPr>
        <p:grpSpPr>
          <a:xfrm>
            <a:off x="10872144" y="158144"/>
            <a:ext cx="1100148" cy="1285089"/>
            <a:chOff x="-2188878" y="1439576"/>
            <a:chExt cx="1100148" cy="1285089"/>
          </a:xfrm>
        </p:grpSpPr>
        <p:pic>
          <p:nvPicPr>
            <p:cNvPr id="24" name="Picture 4" descr="Splash aquarelle avec illustration mixte blanc, rouge, orange sur blanc. Vecteur gratuit">
              <a:extLst>
                <a:ext uri="{FF2B5EF4-FFF2-40B4-BE49-F238E27FC236}">
                  <a16:creationId xmlns:a16="http://schemas.microsoft.com/office/drawing/2014/main" id="{DB67386D-9439-446D-AF1B-21E47093DFB6}"/>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e 24">
              <a:extLst>
                <a:ext uri="{FF2B5EF4-FFF2-40B4-BE49-F238E27FC236}">
                  <a16:creationId xmlns:a16="http://schemas.microsoft.com/office/drawing/2014/main" id="{775587A9-E8B8-42C2-B8C0-30895F64679B}"/>
                </a:ext>
              </a:extLst>
            </p:cNvPr>
            <p:cNvGrpSpPr/>
            <p:nvPr/>
          </p:nvGrpSpPr>
          <p:grpSpPr>
            <a:xfrm>
              <a:off x="-1980670" y="1805906"/>
              <a:ext cx="572484" cy="495254"/>
              <a:chOff x="11392866" y="540878"/>
              <a:chExt cx="572484" cy="495254"/>
            </a:xfrm>
          </p:grpSpPr>
          <p:pic>
            <p:nvPicPr>
              <p:cNvPr id="26" name="Image 25">
                <a:hlinkClick r:id="rId10" action="ppaction://hlinksldjump"/>
                <a:extLst>
                  <a:ext uri="{FF2B5EF4-FFF2-40B4-BE49-F238E27FC236}">
                    <a16:creationId xmlns:a16="http://schemas.microsoft.com/office/drawing/2014/main" id="{F9CF768A-E5F2-462A-8D90-ABE3350C6CBD}"/>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27" name="Image 26">
                <a:hlinkClick r:id="rId10" action="ppaction://hlinksldjump"/>
                <a:extLst>
                  <a:ext uri="{FF2B5EF4-FFF2-40B4-BE49-F238E27FC236}">
                    <a16:creationId xmlns:a16="http://schemas.microsoft.com/office/drawing/2014/main" id="{856F2C69-0439-4357-AFAD-4CCD81061909}"/>
                  </a:ext>
                </a:extLst>
              </p:cNvPr>
              <p:cNvPicPr>
                <a:picLocks noChangeAspect="1"/>
              </p:cNvPicPr>
              <p:nvPr/>
            </p:nvPicPr>
            <p:blipFill>
              <a:blip r:embed="rId1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28" name="Rectangle : coins arrondis 27">
            <a:hlinkClick r:id="rId13" action="ppaction://hlinksldjump"/>
            <a:extLst>
              <a:ext uri="{FF2B5EF4-FFF2-40B4-BE49-F238E27FC236}">
                <a16:creationId xmlns:a16="http://schemas.microsoft.com/office/drawing/2014/main" id="{321F8792-E139-4061-91C7-D9A2A42E8659}"/>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a:extLst>
              <a:ext uri="{FF2B5EF4-FFF2-40B4-BE49-F238E27FC236}">
                <a16:creationId xmlns:a16="http://schemas.microsoft.com/office/drawing/2014/main" id="{7C3F9918-3A32-4F20-A68E-485BB369DF63}"/>
              </a:ext>
            </a:extLst>
          </p:cNvPr>
          <p:cNvSpPr>
            <a:spLocks noGrp="1"/>
          </p:cNvSpPr>
          <p:nvPr>
            <p:ph type="body" sz="quarter" idx="14"/>
          </p:nvPr>
        </p:nvSpPr>
        <p:spPr/>
        <p:txBody>
          <a:bodyPr/>
          <a:lstStyle/>
          <a:p>
            <a:endParaRPr lang="fr-FR"/>
          </a:p>
        </p:txBody>
      </p:sp>
      <p:sp>
        <p:nvSpPr>
          <p:cNvPr id="4" name="Espace réservé du texte 1">
            <a:extLst>
              <a:ext uri="{FF2B5EF4-FFF2-40B4-BE49-F238E27FC236}">
                <a16:creationId xmlns:a16="http://schemas.microsoft.com/office/drawing/2014/main" id="{9722C3A9-DCEF-9B9E-2F0C-1BEB63F03C4F}"/>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spTree>
    <p:extLst>
      <p:ext uri="{BB962C8B-B14F-4D97-AF65-F5344CB8AC3E}">
        <p14:creationId xmlns:p14="http://schemas.microsoft.com/office/powerpoint/2010/main" val="22917080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9364" t="53810" r="66641" b="7484"/>
          <a:stretch/>
        </p:blipFill>
        <p:spPr bwMode="auto">
          <a:xfrm>
            <a:off x="10671399" y="1488639"/>
            <a:ext cx="746461" cy="613392"/>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Ensemble d'icônes de griffonnage, symboles d'entreprise de contour Vecteur gratuit">
            <a:extLst>
              <a:ext uri="{FF2B5EF4-FFF2-40B4-BE49-F238E27FC236}">
                <a16:creationId xmlns:a16="http://schemas.microsoft.com/office/drawing/2014/main" id="{B4675E32-193A-478A-9730-D0E833E3E05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142" t="56021" r="82522" b="13516"/>
          <a:stretch/>
        </p:blipFill>
        <p:spPr bwMode="auto">
          <a:xfrm>
            <a:off x="8794355" y="1609466"/>
            <a:ext cx="664561" cy="3922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714101"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260821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4440088"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6271960"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8103832"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FE86BB2F-8E64-4257-B2DD-814E75A4D142}"/>
              </a:ext>
            </a:extLst>
          </p:cNvPr>
          <p:cNvSpPr/>
          <p:nvPr/>
        </p:nvSpPr>
        <p:spPr>
          <a:xfrm>
            <a:off x="993570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3" name="ZoneTexte 5132">
            <a:extLst>
              <a:ext uri="{FF2B5EF4-FFF2-40B4-BE49-F238E27FC236}">
                <a16:creationId xmlns:a16="http://schemas.microsoft.com/office/drawing/2014/main" id="{298E3582-11F0-4DD4-AFE0-63831E44AD1E}"/>
              </a:ext>
            </a:extLst>
          </p:cNvPr>
          <p:cNvSpPr txBox="1"/>
          <p:nvPr/>
        </p:nvSpPr>
        <p:spPr>
          <a:xfrm>
            <a:off x="710309" y="2529303"/>
            <a:ext cx="1534325"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Nos offres jeunes</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2574035" y="2418833"/>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Actions de marketing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&amp; de com</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4422829" y="2336322"/>
            <a:ext cx="1585466"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Envoyer par email les offres commerciales  à nos clients</a:t>
            </a:r>
          </a:p>
        </p:txBody>
      </p:sp>
      <p:sp>
        <p:nvSpPr>
          <p:cNvPr id="49" name="ZoneTexte 48">
            <a:extLst>
              <a:ext uri="{FF2B5EF4-FFF2-40B4-BE49-F238E27FC236}">
                <a16:creationId xmlns:a16="http://schemas.microsoft.com/office/drawing/2014/main" id="{5FB33449-7F4A-4BD8-BCE9-E9169606FE77}"/>
              </a:ext>
            </a:extLst>
          </p:cNvPr>
          <p:cNvSpPr txBox="1"/>
          <p:nvPr/>
        </p:nvSpPr>
        <p:spPr>
          <a:xfrm>
            <a:off x="6239700" y="2430394"/>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Ambassadeurs jeunes</a:t>
            </a:r>
          </a:p>
        </p:txBody>
      </p:sp>
      <p:sp>
        <p:nvSpPr>
          <p:cNvPr id="50" name="ZoneTexte 49">
            <a:extLst>
              <a:ext uri="{FF2B5EF4-FFF2-40B4-BE49-F238E27FC236}">
                <a16:creationId xmlns:a16="http://schemas.microsoft.com/office/drawing/2014/main" id="{DB34342F-898B-4F4A-B63D-AAEA3F0A876B}"/>
              </a:ext>
            </a:extLst>
          </p:cNvPr>
          <p:cNvSpPr txBox="1"/>
          <p:nvPr/>
        </p:nvSpPr>
        <p:spPr>
          <a:xfrm>
            <a:off x="8086857" y="2418833"/>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écoles &amp; BDE</a:t>
            </a:r>
          </a:p>
        </p:txBody>
      </p:sp>
      <p:sp>
        <p:nvSpPr>
          <p:cNvPr id="51" name="ZoneTexte 50">
            <a:extLst>
              <a:ext uri="{FF2B5EF4-FFF2-40B4-BE49-F238E27FC236}">
                <a16:creationId xmlns:a16="http://schemas.microsoft.com/office/drawing/2014/main" id="{B1D6F53C-1316-40C8-86E5-D1B03D712597}"/>
              </a:ext>
            </a:extLst>
          </p:cNvPr>
          <p:cNvSpPr txBox="1"/>
          <p:nvPr/>
        </p:nvSpPr>
        <p:spPr>
          <a:xfrm>
            <a:off x="9922077" y="2509698"/>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Atelier des décodeurs</a:t>
            </a:r>
          </a:p>
        </p:txBody>
      </p:sp>
      <p:sp>
        <p:nvSpPr>
          <p:cNvPr id="53" name="ZoneTexte 52">
            <a:extLst>
              <a:ext uri="{FF2B5EF4-FFF2-40B4-BE49-F238E27FC236}">
                <a16:creationId xmlns:a16="http://schemas.microsoft.com/office/drawing/2014/main" id="{4FA48F21-8195-4FA0-BBE3-0671111DD476}"/>
              </a:ext>
            </a:extLst>
          </p:cNvPr>
          <p:cNvSpPr txBox="1"/>
          <p:nvPr/>
        </p:nvSpPr>
        <p:spPr>
          <a:xfrm>
            <a:off x="732333" y="3675086"/>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Animation agence</a:t>
            </a:r>
          </a:p>
        </p:txBody>
      </p:sp>
      <p:sp>
        <p:nvSpPr>
          <p:cNvPr id="54" name="ZoneTexte 53">
            <a:extLst>
              <a:ext uri="{FF2B5EF4-FFF2-40B4-BE49-F238E27FC236}">
                <a16:creationId xmlns:a16="http://schemas.microsoft.com/office/drawing/2014/main" id="{039B6BC6-1312-4046-BDDD-CB71A09EBD28}"/>
              </a:ext>
            </a:extLst>
          </p:cNvPr>
          <p:cNvSpPr txBox="1"/>
          <p:nvPr/>
        </p:nvSpPr>
        <p:spPr>
          <a:xfrm>
            <a:off x="2621427" y="3680135"/>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Appel à projets Jeunes</a:t>
            </a:r>
          </a:p>
        </p:txBody>
      </p:sp>
      <p:sp>
        <p:nvSpPr>
          <p:cNvPr id="55" name="ZoneTexte 54">
            <a:extLst>
              <a:ext uri="{FF2B5EF4-FFF2-40B4-BE49-F238E27FC236}">
                <a16:creationId xmlns:a16="http://schemas.microsoft.com/office/drawing/2014/main" id="{9CDDE2AF-A2E7-4967-9BDA-06417EF1A760}"/>
              </a:ext>
            </a:extLst>
          </p:cNvPr>
          <p:cNvSpPr txBox="1"/>
          <p:nvPr/>
        </p:nvSpPr>
        <p:spPr>
          <a:xfrm>
            <a:off x="4440088" y="3574182"/>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En voiture Simone »</a:t>
            </a:r>
          </a:p>
        </p:txBody>
      </p:sp>
      <p:sp>
        <p:nvSpPr>
          <p:cNvPr id="56" name="ZoneTexte 55">
            <a:extLst>
              <a:ext uri="{FF2B5EF4-FFF2-40B4-BE49-F238E27FC236}">
                <a16:creationId xmlns:a16="http://schemas.microsoft.com/office/drawing/2014/main" id="{D486721D-8588-426E-952C-24F5633465F2}"/>
              </a:ext>
            </a:extLst>
          </p:cNvPr>
          <p:cNvSpPr txBox="1"/>
          <p:nvPr/>
        </p:nvSpPr>
        <p:spPr>
          <a:xfrm>
            <a:off x="6257754"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mairies</a:t>
            </a:r>
          </a:p>
        </p:txBody>
      </p:sp>
      <p:sp>
        <p:nvSpPr>
          <p:cNvPr id="57" name="ZoneTexte 56">
            <a:extLst>
              <a:ext uri="{FF2B5EF4-FFF2-40B4-BE49-F238E27FC236}">
                <a16:creationId xmlns:a16="http://schemas.microsoft.com/office/drawing/2014/main" id="{A5C37A2F-47E1-4435-AEC1-12BD41E47F35}"/>
              </a:ext>
            </a:extLst>
          </p:cNvPr>
          <p:cNvSpPr txBox="1"/>
          <p:nvPr/>
        </p:nvSpPr>
        <p:spPr>
          <a:xfrm>
            <a:off x="8099461" y="3711539"/>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Ciblage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Jeunes</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951217"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Et pour aller plus loin…</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894383"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278511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4626731"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6464240"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829842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BFC3A57-3F04-4007-A361-0C998C72CAE2}"/>
              </a:ext>
            </a:extLst>
          </p:cNvPr>
          <p:cNvCxnSpPr>
            <a:cxnSpLocks/>
          </p:cNvCxnSpPr>
          <p:nvPr/>
        </p:nvCxnSpPr>
        <p:spPr>
          <a:xfrm>
            <a:off x="1014465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E34D4CE3-5079-4E43-AD90-EA333E034AB6}"/>
              </a:ext>
            </a:extLst>
          </p:cNvPr>
          <p:cNvCxnSpPr>
            <a:cxnSpLocks/>
          </p:cNvCxnSpPr>
          <p:nvPr/>
        </p:nvCxnSpPr>
        <p:spPr>
          <a:xfrm>
            <a:off x="1014380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8314997"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6468774"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46399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2758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891521"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896641"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2817383"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4599457" y="1482037"/>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6452341" y="14777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8284827"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10159641" y="148925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913841" y="466163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2748426" y="46681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4635990" y="465612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6464245" y="4668190"/>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94" name="ZoneTexte 93">
            <a:extLst>
              <a:ext uri="{FF2B5EF4-FFF2-40B4-BE49-F238E27FC236}">
                <a16:creationId xmlns:a16="http://schemas.microsoft.com/office/drawing/2014/main" id="{4C509D95-6CA7-4E00-BC3E-03E069621119}"/>
              </a:ext>
            </a:extLst>
          </p:cNvPr>
          <p:cNvSpPr txBox="1"/>
          <p:nvPr/>
        </p:nvSpPr>
        <p:spPr>
          <a:xfrm>
            <a:off x="8339823" y="4664133"/>
            <a:ext cx="530915"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11</a:t>
            </a:r>
          </a:p>
        </p:txBody>
      </p:sp>
      <p:sp>
        <p:nvSpPr>
          <p:cNvPr id="96" name="ZoneTexte 95">
            <a:extLst>
              <a:ext uri="{FF2B5EF4-FFF2-40B4-BE49-F238E27FC236}">
                <a16:creationId xmlns:a16="http://schemas.microsoft.com/office/drawing/2014/main" id="{E4ECD001-212B-4CD7-94A0-EEC733EB33AD}"/>
              </a:ext>
            </a:extLst>
          </p:cNvPr>
          <p:cNvSpPr txBox="1"/>
          <p:nvPr/>
        </p:nvSpPr>
        <p:spPr>
          <a:xfrm>
            <a:off x="10135106" y="467044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12</a:t>
            </a:r>
          </a:p>
        </p:txBody>
      </p:sp>
      <p:sp>
        <p:nvSpPr>
          <p:cNvPr id="98" name="Rectangle 97">
            <a:extLst>
              <a:ext uri="{FF2B5EF4-FFF2-40B4-BE49-F238E27FC236}">
                <a16:creationId xmlns:a16="http://schemas.microsoft.com/office/drawing/2014/main" id="{DB59BBA9-BCCD-4B95-8736-891E7499DC1E}"/>
              </a:ext>
            </a:extLst>
          </p:cNvPr>
          <p:cNvSpPr/>
          <p:nvPr/>
        </p:nvSpPr>
        <p:spPr>
          <a:xfrm>
            <a:off x="681768"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Picture 2" descr="Ensemble d'icônes de griffonnage, symboles d'entreprise de contour Vecteur gratuit">
            <a:extLst>
              <a:ext uri="{FF2B5EF4-FFF2-40B4-BE49-F238E27FC236}">
                <a16:creationId xmlns:a16="http://schemas.microsoft.com/office/drawing/2014/main" id="{BEAF2772-D142-4FF5-AC7D-0033B98D0E4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54" t="6655" r="82033" b="46675"/>
          <a:stretch/>
        </p:blipFill>
        <p:spPr bwMode="auto">
          <a:xfrm>
            <a:off x="1460356" y="1474589"/>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nsemble d'icônes de griffonnage, symboles d'entreprise de contour Vecteur gratuit">
            <a:extLst>
              <a:ext uri="{FF2B5EF4-FFF2-40B4-BE49-F238E27FC236}">
                <a16:creationId xmlns:a16="http://schemas.microsoft.com/office/drawing/2014/main" id="{AB26DCED-C71A-4E42-B59F-B322031BCFB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0828" r="68452" b="47404"/>
          <a:stretch/>
        </p:blipFill>
        <p:spPr bwMode="auto">
          <a:xfrm>
            <a:off x="3420582" y="136234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nsemble d'icônes de griffonnage, symboles d'entreprise de contour Vecteur gratuit">
            <a:extLst>
              <a:ext uri="{FF2B5EF4-FFF2-40B4-BE49-F238E27FC236}">
                <a16:creationId xmlns:a16="http://schemas.microsoft.com/office/drawing/2014/main" id="{21D3B8C9-FDBC-4545-BC69-23B2498C06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9875" r="17040" b="52264"/>
          <a:stretch/>
        </p:blipFill>
        <p:spPr bwMode="auto">
          <a:xfrm>
            <a:off x="5213046" y="1385692"/>
            <a:ext cx="620251" cy="6723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nsemble d'icônes de griffonnage, symboles d'entreprise de contour Vecteur gratuit">
            <a:extLst>
              <a:ext uri="{FF2B5EF4-FFF2-40B4-BE49-F238E27FC236}">
                <a16:creationId xmlns:a16="http://schemas.microsoft.com/office/drawing/2014/main" id="{DD19407F-B720-4BB8-BA3F-4F1E5760CB57}"/>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54813" t="48387" r="34467" b="9273"/>
          <a:stretch/>
        </p:blipFill>
        <p:spPr bwMode="auto">
          <a:xfrm>
            <a:off x="7068622" y="1444796"/>
            <a:ext cx="588826" cy="69100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Ensemble d'icônes de griffonnage, symboles d'entreprise de contour Vecteur gratuit">
            <a:extLst>
              <a:ext uri="{FF2B5EF4-FFF2-40B4-BE49-F238E27FC236}">
                <a16:creationId xmlns:a16="http://schemas.microsoft.com/office/drawing/2014/main" id="{025C0864-8EB6-4060-B8C6-2DDCDBDA627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2780" t="4504" r="33847" b="51614"/>
          <a:stretch/>
        </p:blipFill>
        <p:spPr bwMode="auto">
          <a:xfrm>
            <a:off x="1528698" y="4714819"/>
            <a:ext cx="485648" cy="47353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Ensemble d'icônes de griffonnage, symboles d'entreprise de contour Vecteur gratuit">
            <a:extLst>
              <a:ext uri="{FF2B5EF4-FFF2-40B4-BE49-F238E27FC236}">
                <a16:creationId xmlns:a16="http://schemas.microsoft.com/office/drawing/2014/main" id="{9A704696-D190-49C9-8199-393399BEFA2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5369" r="50461" b="47404"/>
          <a:stretch/>
        </p:blipFill>
        <p:spPr bwMode="auto">
          <a:xfrm>
            <a:off x="3332884" y="4581529"/>
            <a:ext cx="708674" cy="781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84665" t="48387" r="2150" b="11217"/>
          <a:stretch/>
        </p:blipFill>
        <p:spPr bwMode="auto">
          <a:xfrm>
            <a:off x="5226376" y="4663293"/>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Ensemble d'icônes de griffonnage, symboles d'entreprise de contour Vecteur gratuit">
            <a:extLst>
              <a:ext uri="{FF2B5EF4-FFF2-40B4-BE49-F238E27FC236}">
                <a16:creationId xmlns:a16="http://schemas.microsoft.com/office/drawing/2014/main" id="{5949D827-B1B8-40A9-8A60-7A9F62BE798B}"/>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85537" t="9868" r="2566" b="53159"/>
          <a:stretch/>
        </p:blipFill>
        <p:spPr bwMode="auto">
          <a:xfrm>
            <a:off x="7030769" y="4706384"/>
            <a:ext cx="613235" cy="56626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70705" t="43328" r="15336"/>
          <a:stretch/>
        </p:blipFill>
        <p:spPr bwMode="auto">
          <a:xfrm>
            <a:off x="8877010"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34649" t="52596" r="49122"/>
          <a:stretch/>
        </p:blipFill>
        <p:spPr bwMode="auto">
          <a:xfrm>
            <a:off x="10671399" y="4733880"/>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4288205"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742744"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728254"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2599389"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2612807"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4439764"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7958663"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6252167"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6295558"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46006"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8123731"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54539"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35" name="Image 34">
            <a:extLst>
              <a:ext uri="{FF2B5EF4-FFF2-40B4-BE49-F238E27FC236}">
                <a16:creationId xmlns:a16="http://schemas.microsoft.com/office/drawing/2014/main" id="{2F4B8882-25ED-236E-CCF8-E5D2AEDB0B2A}"/>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06561" y="725754"/>
            <a:ext cx="1917792" cy="573440"/>
          </a:xfrm>
          <a:prstGeom prst="rect">
            <a:avLst/>
          </a:prstGeom>
        </p:spPr>
      </p:pic>
      <p:pic>
        <p:nvPicPr>
          <p:cNvPr id="37" name="Image 36">
            <a:extLst>
              <a:ext uri="{FF2B5EF4-FFF2-40B4-BE49-F238E27FC236}">
                <a16:creationId xmlns:a16="http://schemas.microsoft.com/office/drawing/2014/main" id="{1D859EDB-DF4C-62F0-AAB9-526E53001D7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9836" y="700271"/>
            <a:ext cx="1804584" cy="600075"/>
          </a:xfrm>
          <a:prstGeom prst="rect">
            <a:avLst/>
          </a:prstGeom>
        </p:spPr>
      </p:pic>
      <p:pic>
        <p:nvPicPr>
          <p:cNvPr id="39" name="Image 38">
            <a:extLst>
              <a:ext uri="{FF2B5EF4-FFF2-40B4-BE49-F238E27FC236}">
                <a16:creationId xmlns:a16="http://schemas.microsoft.com/office/drawing/2014/main" id="{A0C0DB73-04F6-B775-7B8E-F9771756DC9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4253370" y="680069"/>
            <a:ext cx="1857357" cy="624248"/>
          </a:xfrm>
          <a:prstGeom prst="rect">
            <a:avLst/>
          </a:prstGeom>
        </p:spPr>
      </p:pic>
      <p:pic>
        <p:nvPicPr>
          <p:cNvPr id="41" name="Image 40">
            <a:extLst>
              <a:ext uri="{FF2B5EF4-FFF2-40B4-BE49-F238E27FC236}">
                <a16:creationId xmlns:a16="http://schemas.microsoft.com/office/drawing/2014/main" id="{A2878D27-E0E7-2840-3E32-E9D53E3B5D0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78240" y="725754"/>
            <a:ext cx="1734393" cy="571345"/>
          </a:xfrm>
          <a:prstGeom prst="rect">
            <a:avLst/>
          </a:prstGeom>
        </p:spPr>
      </p:pic>
      <p:pic>
        <p:nvPicPr>
          <p:cNvPr id="43" name="Image 42">
            <a:extLst>
              <a:ext uri="{FF2B5EF4-FFF2-40B4-BE49-F238E27FC236}">
                <a16:creationId xmlns:a16="http://schemas.microsoft.com/office/drawing/2014/main" id="{69948E37-096C-505B-C509-8B609F197B1E}"/>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004006" y="725754"/>
            <a:ext cx="1764065" cy="575286"/>
          </a:xfrm>
          <a:prstGeom prst="rect">
            <a:avLst/>
          </a:prstGeom>
        </p:spPr>
      </p:pic>
      <p:pic>
        <p:nvPicPr>
          <p:cNvPr id="45" name="Image 44">
            <a:extLst>
              <a:ext uri="{FF2B5EF4-FFF2-40B4-BE49-F238E27FC236}">
                <a16:creationId xmlns:a16="http://schemas.microsoft.com/office/drawing/2014/main" id="{FDBA5634-7717-CC5D-797D-335A288F9627}"/>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811381" y="775967"/>
            <a:ext cx="1871439" cy="514925"/>
          </a:xfrm>
          <a:prstGeom prst="rect">
            <a:avLst/>
          </a:prstGeom>
        </p:spPr>
      </p:pic>
      <p:pic>
        <p:nvPicPr>
          <p:cNvPr id="59" name="Image 58">
            <a:extLst>
              <a:ext uri="{FF2B5EF4-FFF2-40B4-BE49-F238E27FC236}">
                <a16:creationId xmlns:a16="http://schemas.microsoft.com/office/drawing/2014/main" id="{EF107A6E-37A8-ABFC-F4FA-0695FF9C4D1E}"/>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467951" y="5426010"/>
            <a:ext cx="1942654" cy="714375"/>
          </a:xfrm>
          <a:prstGeom prst="rect">
            <a:avLst/>
          </a:prstGeom>
        </p:spPr>
      </p:pic>
      <p:pic>
        <p:nvPicPr>
          <p:cNvPr id="61" name="Image 60">
            <a:extLst>
              <a:ext uri="{FF2B5EF4-FFF2-40B4-BE49-F238E27FC236}">
                <a16:creationId xmlns:a16="http://schemas.microsoft.com/office/drawing/2014/main" id="{2218B4C4-8EF6-88E4-FDDC-482E82B87392}"/>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2434203" y="5418900"/>
            <a:ext cx="1856304" cy="799294"/>
          </a:xfrm>
          <a:prstGeom prst="rect">
            <a:avLst/>
          </a:prstGeom>
        </p:spPr>
      </p:pic>
      <p:pic>
        <p:nvPicPr>
          <p:cNvPr id="97" name="Image 96">
            <a:extLst>
              <a:ext uri="{FF2B5EF4-FFF2-40B4-BE49-F238E27FC236}">
                <a16:creationId xmlns:a16="http://schemas.microsoft.com/office/drawing/2014/main" id="{9C7EAC1C-7D93-EDC5-B87E-3C7E5D2F452D}"/>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4189749" y="5415061"/>
            <a:ext cx="1939227" cy="733571"/>
          </a:xfrm>
          <a:prstGeom prst="rect">
            <a:avLst/>
          </a:prstGeom>
        </p:spPr>
      </p:pic>
      <p:pic>
        <p:nvPicPr>
          <p:cNvPr id="104" name="Image 103">
            <a:extLst>
              <a:ext uri="{FF2B5EF4-FFF2-40B4-BE49-F238E27FC236}">
                <a16:creationId xmlns:a16="http://schemas.microsoft.com/office/drawing/2014/main" id="{E216B8A9-49BC-E21A-EF47-F6EACF61BE9C}"/>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6036092" y="5411764"/>
            <a:ext cx="1912614" cy="790575"/>
          </a:xfrm>
          <a:prstGeom prst="rect">
            <a:avLst/>
          </a:prstGeom>
        </p:spPr>
      </p:pic>
      <p:pic>
        <p:nvPicPr>
          <p:cNvPr id="106" name="Image 105">
            <a:extLst>
              <a:ext uri="{FF2B5EF4-FFF2-40B4-BE49-F238E27FC236}">
                <a16:creationId xmlns:a16="http://schemas.microsoft.com/office/drawing/2014/main" id="{E5B5C2CF-4461-216D-3579-41D7904648DD}"/>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7909267" y="5420801"/>
            <a:ext cx="1968095" cy="827744"/>
          </a:xfrm>
          <a:prstGeom prst="rect">
            <a:avLst/>
          </a:prstGeom>
        </p:spPr>
      </p:pic>
      <p:pic>
        <p:nvPicPr>
          <p:cNvPr id="108" name="Image 107">
            <a:extLst>
              <a:ext uri="{FF2B5EF4-FFF2-40B4-BE49-F238E27FC236}">
                <a16:creationId xmlns:a16="http://schemas.microsoft.com/office/drawing/2014/main" id="{56E00DAB-E15B-7A7F-A076-8576183AD9CB}"/>
              </a:ext>
            </a:extLst>
          </p:cNvPr>
          <p:cNvPicPr>
            <a:picLocks noChangeAspect="1"/>
          </p:cNvPicPr>
          <p:nvPr/>
        </p:nvPicPr>
        <p:blipFill>
          <a:blip r:embed="rId25">
            <a:clrChange>
              <a:clrFrom>
                <a:srgbClr val="FFFFFF"/>
              </a:clrFrom>
              <a:clrTo>
                <a:srgbClr val="FFFFFF">
                  <a:alpha val="0"/>
                </a:srgbClr>
              </a:clrTo>
            </a:clrChange>
          </a:blip>
          <a:stretch>
            <a:fillRect/>
          </a:stretch>
        </p:blipFill>
        <p:spPr>
          <a:xfrm>
            <a:off x="9605787" y="5401777"/>
            <a:ext cx="2024429" cy="771525"/>
          </a:xfrm>
          <a:prstGeom prst="rect">
            <a:avLst/>
          </a:prstGeom>
        </p:spPr>
      </p:pic>
      <p:sp>
        <p:nvSpPr>
          <p:cNvPr id="13" name="Rectangle : coins arrondis 12">
            <a:hlinkClick r:id="rId26" action="ppaction://hlinksldjump"/>
            <a:extLst>
              <a:ext uri="{FF2B5EF4-FFF2-40B4-BE49-F238E27FC236}">
                <a16:creationId xmlns:a16="http://schemas.microsoft.com/office/drawing/2014/main" id="{C8D359EF-9202-4D52-93F0-68AC7DFA9CA8}"/>
              </a:ext>
            </a:extLst>
          </p:cNvPr>
          <p:cNvSpPr/>
          <p:nvPr/>
        </p:nvSpPr>
        <p:spPr>
          <a:xfrm>
            <a:off x="693920" y="573891"/>
            <a:ext cx="1645951" cy="2909203"/>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Rectangle : coins arrondis 122">
            <a:hlinkClick r:id="rId27" action="ppaction://hlinksldjump"/>
            <a:extLst>
              <a:ext uri="{FF2B5EF4-FFF2-40B4-BE49-F238E27FC236}">
                <a16:creationId xmlns:a16="http://schemas.microsoft.com/office/drawing/2014/main" id="{DC435111-59D7-46BF-B5B1-46C551AC9DAE}"/>
              </a:ext>
            </a:extLst>
          </p:cNvPr>
          <p:cNvSpPr/>
          <p:nvPr/>
        </p:nvSpPr>
        <p:spPr>
          <a:xfrm>
            <a:off x="2543798" y="677095"/>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Rectangle : coins arrondis 123">
            <a:hlinkClick r:id="rId28" action="ppaction://hlinksldjump"/>
            <a:extLst>
              <a:ext uri="{FF2B5EF4-FFF2-40B4-BE49-F238E27FC236}">
                <a16:creationId xmlns:a16="http://schemas.microsoft.com/office/drawing/2014/main" id="{AC3D31A7-6DFE-48FD-BA40-8038584F0455}"/>
              </a:ext>
            </a:extLst>
          </p:cNvPr>
          <p:cNvSpPr/>
          <p:nvPr/>
        </p:nvSpPr>
        <p:spPr>
          <a:xfrm>
            <a:off x="4429515" y="6519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Rectangle : coins arrondis 124">
            <a:hlinkClick r:id="rId29" action="ppaction://hlinksldjump"/>
            <a:extLst>
              <a:ext uri="{FF2B5EF4-FFF2-40B4-BE49-F238E27FC236}">
                <a16:creationId xmlns:a16="http://schemas.microsoft.com/office/drawing/2014/main" id="{CB06868C-1E5F-4083-9F59-76D9B065E3E4}"/>
              </a:ext>
            </a:extLst>
          </p:cNvPr>
          <p:cNvSpPr/>
          <p:nvPr/>
        </p:nvSpPr>
        <p:spPr>
          <a:xfrm>
            <a:off x="6221213" y="7537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Rectangle : coins arrondis 125">
            <a:hlinkClick r:id="rId30" action="ppaction://hlinksldjump"/>
            <a:extLst>
              <a:ext uri="{FF2B5EF4-FFF2-40B4-BE49-F238E27FC236}">
                <a16:creationId xmlns:a16="http://schemas.microsoft.com/office/drawing/2014/main" id="{B206E255-F52B-4C0A-97FD-8A3D13178AF7}"/>
              </a:ext>
            </a:extLst>
          </p:cNvPr>
          <p:cNvSpPr/>
          <p:nvPr/>
        </p:nvSpPr>
        <p:spPr>
          <a:xfrm>
            <a:off x="8033874" y="737576"/>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Rectangle : coins arrondis 126">
            <a:hlinkClick r:id="rId31" action="ppaction://hlinksldjump"/>
            <a:extLst>
              <a:ext uri="{FF2B5EF4-FFF2-40B4-BE49-F238E27FC236}">
                <a16:creationId xmlns:a16="http://schemas.microsoft.com/office/drawing/2014/main" id="{5D6F8A37-30D0-4D16-98C4-178170A2DE44}"/>
              </a:ext>
            </a:extLst>
          </p:cNvPr>
          <p:cNvSpPr/>
          <p:nvPr/>
        </p:nvSpPr>
        <p:spPr>
          <a:xfrm>
            <a:off x="9879082" y="757874"/>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Rectangle : coins arrondis 127">
            <a:hlinkClick r:id="rId32" action="ppaction://hlinksldjump"/>
            <a:extLst>
              <a:ext uri="{FF2B5EF4-FFF2-40B4-BE49-F238E27FC236}">
                <a16:creationId xmlns:a16="http://schemas.microsoft.com/office/drawing/2014/main" id="{9CFC4F73-AC66-4140-93FC-1F31D8902C25}"/>
              </a:ext>
            </a:extLst>
          </p:cNvPr>
          <p:cNvSpPr/>
          <p:nvPr/>
        </p:nvSpPr>
        <p:spPr>
          <a:xfrm>
            <a:off x="734164" y="3409514"/>
            <a:ext cx="1645951" cy="2577176"/>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Rectangle : coins arrondis 128">
            <a:hlinkClick r:id="rId33" action="ppaction://hlinksldjump"/>
            <a:extLst>
              <a:ext uri="{FF2B5EF4-FFF2-40B4-BE49-F238E27FC236}">
                <a16:creationId xmlns:a16="http://schemas.microsoft.com/office/drawing/2014/main" id="{BEC07B6F-DB4C-4011-9ADE-91E8893011B8}"/>
              </a:ext>
            </a:extLst>
          </p:cNvPr>
          <p:cNvSpPr/>
          <p:nvPr/>
        </p:nvSpPr>
        <p:spPr>
          <a:xfrm>
            <a:off x="2602927" y="3387003"/>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 coins arrondis 129">
            <a:hlinkClick r:id="rId34" action="ppaction://hlinksldjump"/>
            <a:extLst>
              <a:ext uri="{FF2B5EF4-FFF2-40B4-BE49-F238E27FC236}">
                <a16:creationId xmlns:a16="http://schemas.microsoft.com/office/drawing/2014/main" id="{989FAFA8-B591-4382-8167-9A0B5F546E83}"/>
              </a:ext>
            </a:extLst>
          </p:cNvPr>
          <p:cNvSpPr/>
          <p:nvPr/>
        </p:nvSpPr>
        <p:spPr>
          <a:xfrm>
            <a:off x="4415795" y="339921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 coins arrondis 130">
            <a:hlinkClick r:id="rId35" action="ppaction://hlinksldjump"/>
            <a:extLst>
              <a:ext uri="{FF2B5EF4-FFF2-40B4-BE49-F238E27FC236}">
                <a16:creationId xmlns:a16="http://schemas.microsoft.com/office/drawing/2014/main" id="{8D3D4D1E-1EAE-435B-AEEA-E62534B457A8}"/>
              </a:ext>
            </a:extLst>
          </p:cNvPr>
          <p:cNvSpPr/>
          <p:nvPr/>
        </p:nvSpPr>
        <p:spPr>
          <a:xfrm>
            <a:off x="6312712" y="3410994"/>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Rectangle : coins arrondis 131">
            <a:hlinkClick r:id="rId36" action="ppaction://hlinksldjump"/>
            <a:extLst>
              <a:ext uri="{FF2B5EF4-FFF2-40B4-BE49-F238E27FC236}">
                <a16:creationId xmlns:a16="http://schemas.microsoft.com/office/drawing/2014/main" id="{AF4E1EC6-F242-4192-AB03-0FD0980955F4}"/>
              </a:ext>
            </a:extLst>
          </p:cNvPr>
          <p:cNvSpPr/>
          <p:nvPr/>
        </p:nvSpPr>
        <p:spPr>
          <a:xfrm>
            <a:off x="8064517" y="3409423"/>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Rectangle : coins arrondis 132">
            <a:hlinkClick r:id="rId37" action="ppaction://hlinksldjump"/>
            <a:extLst>
              <a:ext uri="{FF2B5EF4-FFF2-40B4-BE49-F238E27FC236}">
                <a16:creationId xmlns:a16="http://schemas.microsoft.com/office/drawing/2014/main" id="{881E609B-5A6D-411A-9B63-16F8387E54AE}"/>
              </a:ext>
            </a:extLst>
          </p:cNvPr>
          <p:cNvSpPr/>
          <p:nvPr/>
        </p:nvSpPr>
        <p:spPr>
          <a:xfrm>
            <a:off x="9874304" y="344130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9" name="Image 138">
            <a:extLst>
              <a:ext uri="{FF2B5EF4-FFF2-40B4-BE49-F238E27FC236}">
                <a16:creationId xmlns:a16="http://schemas.microsoft.com/office/drawing/2014/main" id="{3DDB7851-428E-8AD5-6DCA-2CF14E5E10C4}"/>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97236"/>
            <a:ext cx="2218521" cy="1322321"/>
          </a:xfrm>
          <a:prstGeom prst="rect">
            <a:avLst/>
          </a:prstGeom>
        </p:spPr>
      </p:pic>
      <p:pic>
        <p:nvPicPr>
          <p:cNvPr id="6" name="Image 5">
            <a:extLst>
              <a:ext uri="{FF2B5EF4-FFF2-40B4-BE49-F238E27FC236}">
                <a16:creationId xmlns:a16="http://schemas.microsoft.com/office/drawing/2014/main" id="{9F1E2F41-ABC2-6D16-2919-2278B59FF1D7}"/>
              </a:ext>
            </a:extLst>
          </p:cNvPr>
          <p:cNvPicPr>
            <a:picLocks noChangeAspect="1"/>
          </p:cNvPicPr>
          <p:nvPr/>
        </p:nvPicPr>
        <p:blipFill>
          <a:blip r:embed="rId39">
            <a:duotone>
              <a:schemeClr val="bg2">
                <a:shade val="45000"/>
                <a:satMod val="135000"/>
              </a:schemeClr>
              <a:prstClr val="white"/>
            </a:duotone>
            <a:extLst>
              <a:ext uri="{BEBA8EAE-BF5A-486C-A8C5-ECC9F3942E4B}">
                <a14:imgProps xmlns:a14="http://schemas.microsoft.com/office/drawing/2010/main">
                  <a14:imgLayer r:embed="rId40">
                    <a14:imgEffect>
                      <a14:artisticBlur/>
                    </a14:imgEffect>
                    <a14:imgEffect>
                      <a14:saturation sat="0"/>
                    </a14:imgEffect>
                  </a14:imgLayer>
                </a14:imgProps>
              </a:ext>
            </a:extLst>
          </a:blip>
          <a:stretch>
            <a:fillRect/>
          </a:stretch>
        </p:blipFill>
        <p:spPr>
          <a:xfrm>
            <a:off x="654036" y="806171"/>
            <a:ext cx="10960263" cy="5283171"/>
          </a:xfrm>
          <a:prstGeom prst="rect">
            <a:avLst/>
          </a:prstGeom>
        </p:spPr>
      </p:pic>
      <p:sp>
        <p:nvSpPr>
          <p:cNvPr id="9" name="Rectangle 8">
            <a:extLst>
              <a:ext uri="{FF2B5EF4-FFF2-40B4-BE49-F238E27FC236}">
                <a16:creationId xmlns:a16="http://schemas.microsoft.com/office/drawing/2014/main" id="{F5EB91D4-A77F-4BE9-7C46-6221C143AA73}"/>
              </a:ext>
            </a:extLst>
          </p:cNvPr>
          <p:cNvSpPr/>
          <p:nvPr/>
        </p:nvSpPr>
        <p:spPr>
          <a:xfrm>
            <a:off x="561785" y="727917"/>
            <a:ext cx="11052514" cy="5382659"/>
          </a:xfrm>
          <a:prstGeom prst="rect">
            <a:avLst/>
          </a:prstGeom>
          <a:solidFill>
            <a:srgbClr val="FFFFFF">
              <a:alpha val="6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507F6134-42CD-90B1-DF41-602E5EB5DE3D}"/>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89881"/>
            <a:ext cx="2218521" cy="1322321"/>
          </a:xfrm>
          <a:prstGeom prst="rect">
            <a:avLst/>
          </a:prstGeom>
        </p:spPr>
      </p:pic>
      <p:pic>
        <p:nvPicPr>
          <p:cNvPr id="4" name="Image 3">
            <a:extLst>
              <a:ext uri="{FF2B5EF4-FFF2-40B4-BE49-F238E27FC236}">
                <a16:creationId xmlns:a16="http://schemas.microsoft.com/office/drawing/2014/main" id="{E24D13D8-94E5-AC04-BDA9-CAEC9EE4C085}"/>
              </a:ext>
            </a:extLst>
          </p:cNvPr>
          <p:cNvPicPr>
            <a:picLocks noChangeAspect="1"/>
          </p:cNvPicPr>
          <p:nvPr/>
        </p:nvPicPr>
        <p:blipFill>
          <a:blip r:embed="rId41">
            <a:clrChange>
              <a:clrFrom>
                <a:srgbClr val="FFFFFF"/>
              </a:clrFrom>
              <a:clrTo>
                <a:srgbClr val="FFFFFF">
                  <a:alpha val="0"/>
                </a:srgbClr>
              </a:clrTo>
            </a:clrChange>
          </a:blip>
          <a:stretch>
            <a:fillRect/>
          </a:stretch>
        </p:blipFill>
        <p:spPr>
          <a:xfrm>
            <a:off x="6218934" y="3472894"/>
            <a:ext cx="1680384" cy="2591436"/>
          </a:xfrm>
          <a:prstGeom prst="rect">
            <a:avLst/>
          </a:prstGeom>
        </p:spPr>
      </p:pic>
      <p:grpSp>
        <p:nvGrpSpPr>
          <p:cNvPr id="15" name="Groupe 14">
            <a:extLst>
              <a:ext uri="{FF2B5EF4-FFF2-40B4-BE49-F238E27FC236}">
                <a16:creationId xmlns:a16="http://schemas.microsoft.com/office/drawing/2014/main" id="{9C78DCDF-578F-4E41-DADE-66F0A251FA29}"/>
              </a:ext>
            </a:extLst>
          </p:cNvPr>
          <p:cNvGrpSpPr/>
          <p:nvPr/>
        </p:nvGrpSpPr>
        <p:grpSpPr>
          <a:xfrm>
            <a:off x="10872144" y="158144"/>
            <a:ext cx="1100148" cy="1285089"/>
            <a:chOff x="-2188878" y="1439576"/>
            <a:chExt cx="1100148" cy="1285089"/>
          </a:xfrm>
        </p:grpSpPr>
        <p:pic>
          <p:nvPicPr>
            <p:cNvPr id="16" name="Picture 4" descr="Splash aquarelle avec illustration mixte blanc, rouge, orange sur blanc. Vecteur gratuit">
              <a:extLst>
                <a:ext uri="{FF2B5EF4-FFF2-40B4-BE49-F238E27FC236}">
                  <a16:creationId xmlns:a16="http://schemas.microsoft.com/office/drawing/2014/main" id="{E7956221-9050-96CB-92D3-D532FC5DCEEA}"/>
                </a:ext>
              </a:extLst>
            </p:cNvPr>
            <p:cNvPicPr>
              <a:picLocks noChangeAspect="1" noChangeArrowheads="1"/>
            </p:cNvPicPr>
            <p:nvPr/>
          </p:nvPicPr>
          <p:blipFill rotWithShape="1">
            <a:blip r:embed="rId42">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e 16">
              <a:extLst>
                <a:ext uri="{FF2B5EF4-FFF2-40B4-BE49-F238E27FC236}">
                  <a16:creationId xmlns:a16="http://schemas.microsoft.com/office/drawing/2014/main" id="{F00060F0-2552-AEB3-0A31-DECBCDE7510D}"/>
                </a:ext>
              </a:extLst>
            </p:cNvPr>
            <p:cNvGrpSpPr/>
            <p:nvPr/>
          </p:nvGrpSpPr>
          <p:grpSpPr>
            <a:xfrm>
              <a:off x="-1980670" y="1805906"/>
              <a:ext cx="572484" cy="495254"/>
              <a:chOff x="11392866" y="540878"/>
              <a:chExt cx="572484" cy="495254"/>
            </a:xfrm>
          </p:grpSpPr>
          <p:pic>
            <p:nvPicPr>
              <p:cNvPr id="18" name="Image 17">
                <a:hlinkClick r:id="rId26" action="ppaction://hlinksldjump"/>
                <a:extLst>
                  <a:ext uri="{FF2B5EF4-FFF2-40B4-BE49-F238E27FC236}">
                    <a16:creationId xmlns:a16="http://schemas.microsoft.com/office/drawing/2014/main" id="{077270AA-6C8F-63FA-6E89-B4306F2F8F77}"/>
                  </a:ext>
                </a:extLst>
              </p:cNvPr>
              <p:cNvPicPr>
                <a:picLocks noChangeAspect="1"/>
              </p:cNvPicPr>
              <p:nvPr/>
            </p:nvPicPr>
            <p:blipFill>
              <a:blip r:embed="rId4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24" name="Image 23">
                <a:hlinkClick r:id="rId26" action="ppaction://hlinksldjump"/>
                <a:extLst>
                  <a:ext uri="{FF2B5EF4-FFF2-40B4-BE49-F238E27FC236}">
                    <a16:creationId xmlns:a16="http://schemas.microsoft.com/office/drawing/2014/main" id="{F49F9EF2-DC7C-F696-8468-44181C90703F}"/>
                  </a:ext>
                </a:extLst>
              </p:cNvPr>
              <p:cNvPicPr>
                <a:picLocks noChangeAspect="1"/>
              </p:cNvPicPr>
              <p:nvPr/>
            </p:nvPicPr>
            <p:blipFill>
              <a:blip r:embed="rId4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grpSp>
        <p:nvGrpSpPr>
          <p:cNvPr id="25" name="Groupe 24">
            <a:extLst>
              <a:ext uri="{FF2B5EF4-FFF2-40B4-BE49-F238E27FC236}">
                <a16:creationId xmlns:a16="http://schemas.microsoft.com/office/drawing/2014/main" id="{506E64C8-9C22-2E83-12C5-5677784E4567}"/>
              </a:ext>
            </a:extLst>
          </p:cNvPr>
          <p:cNvGrpSpPr/>
          <p:nvPr/>
        </p:nvGrpSpPr>
        <p:grpSpPr>
          <a:xfrm>
            <a:off x="167247" y="5681872"/>
            <a:ext cx="1235597" cy="1050101"/>
            <a:chOff x="10686437" y="224082"/>
            <a:chExt cx="1235597" cy="1050101"/>
          </a:xfrm>
        </p:grpSpPr>
        <p:sp>
          <p:nvSpPr>
            <p:cNvPr id="26" name="Phylactère : pensées 25">
              <a:extLst>
                <a:ext uri="{FF2B5EF4-FFF2-40B4-BE49-F238E27FC236}">
                  <a16:creationId xmlns:a16="http://schemas.microsoft.com/office/drawing/2014/main" id="{60179299-00B9-671A-D595-FEAFBDEBE947}"/>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 name="Image 26">
              <a:extLst>
                <a:ext uri="{FF2B5EF4-FFF2-40B4-BE49-F238E27FC236}">
                  <a16:creationId xmlns:a16="http://schemas.microsoft.com/office/drawing/2014/main" id="{392B402D-4567-69F9-7033-3BB6AE384573}"/>
                </a:ext>
              </a:extLst>
            </p:cNvPr>
            <p:cNvPicPr>
              <a:picLocks noChangeAspect="1"/>
            </p:cNvPicPr>
            <p:nvPr/>
          </p:nvPicPr>
          <p:blipFill>
            <a:blip r:embed="rId4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grpSp>
        <p:nvGrpSpPr>
          <p:cNvPr id="28" name="Groupe 27">
            <a:extLst>
              <a:ext uri="{FF2B5EF4-FFF2-40B4-BE49-F238E27FC236}">
                <a16:creationId xmlns:a16="http://schemas.microsoft.com/office/drawing/2014/main" id="{B0F6F4FA-044A-F6E4-A893-434BD0EAD388}"/>
              </a:ext>
            </a:extLst>
          </p:cNvPr>
          <p:cNvGrpSpPr/>
          <p:nvPr/>
        </p:nvGrpSpPr>
        <p:grpSpPr>
          <a:xfrm>
            <a:off x="5521905" y="3840239"/>
            <a:ext cx="3012055" cy="1005622"/>
            <a:chOff x="5521905" y="3840239"/>
            <a:chExt cx="3012055" cy="1005622"/>
          </a:xfrm>
        </p:grpSpPr>
        <p:pic>
          <p:nvPicPr>
            <p:cNvPr id="1028" name="Picture 4" descr="Un ruban élégant pour les étiquettes illustration 3D">
              <a:extLst>
                <a:ext uri="{FF2B5EF4-FFF2-40B4-BE49-F238E27FC236}">
                  <a16:creationId xmlns:a16="http://schemas.microsoft.com/office/drawing/2014/main" id="{24702427-7E90-78B6-47E3-A29B6A2E3853}"/>
                </a:ext>
              </a:extLst>
            </p:cNvPr>
            <p:cNvPicPr>
              <a:picLocks noChangeAspect="1" noChangeArrowheads="1"/>
            </p:cNvPicPr>
            <p:nvPr/>
          </p:nvPicPr>
          <p:blipFill>
            <a:blip r:embed="rId4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21905" y="3840239"/>
              <a:ext cx="3012055" cy="100562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8AB1829-B576-51B4-B134-0086B2A00021}"/>
                </a:ext>
              </a:extLst>
            </p:cNvPr>
            <p:cNvSpPr/>
            <p:nvPr/>
          </p:nvSpPr>
          <p:spPr>
            <a:xfrm>
              <a:off x="6408911" y="4225315"/>
              <a:ext cx="1383034" cy="4827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rgbClr val="202A8C"/>
                  </a:solidFill>
                  <a:latin typeface="Abadi Extra Light" panose="020B0204020104020204" pitchFamily="34" charset="0"/>
                </a:rPr>
                <a:t>DISPOSITIF EN COURS DE MODIFICATIONS </a:t>
              </a:r>
            </a:p>
          </p:txBody>
        </p:sp>
      </p:grpSp>
    </p:spTree>
    <p:extLst>
      <p:ext uri="{BB962C8B-B14F-4D97-AF65-F5344CB8AC3E}">
        <p14:creationId xmlns:p14="http://schemas.microsoft.com/office/powerpoint/2010/main" val="155324907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2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8">
            <a:extLst>
              <a:ext uri="{FF2B5EF4-FFF2-40B4-BE49-F238E27FC236}">
                <a16:creationId xmlns:a16="http://schemas.microsoft.com/office/drawing/2014/main" id="{BFB22A18-DDA8-4871-B90C-B0D3E5CC6BAE}"/>
              </a:ext>
            </a:extLst>
          </p:cNvPr>
          <p:cNvSpPr txBox="1">
            <a:spLocks/>
          </p:cNvSpPr>
          <p:nvPr/>
        </p:nvSpPr>
        <p:spPr>
          <a:xfrm>
            <a:off x="695325" y="1388669"/>
            <a:ext cx="10980738"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Afin de développer son FDC, la CEGEE a noué de nombreux                                                                      </a:t>
            </a:r>
            <a:r>
              <a:rPr lang="fr-FR" b="1" dirty="0">
                <a:solidFill>
                  <a:schemeClr val="accent4">
                    <a:lumMod val="75000"/>
                  </a:schemeClr>
                </a:solidFill>
              </a:rPr>
              <a:t>partenariats avec les mairies</a:t>
            </a:r>
            <a:r>
              <a:rPr lang="fr-FR" dirty="0"/>
              <a:t> présentes sur son territoire                                                                                           (côté ex-CELCA). Certaines conventions datent de plus de 25 ans.                                                                               A ce jour, nous en recensons 241.    </a:t>
            </a:r>
          </a:p>
          <a:p>
            <a:endParaRPr lang="fr-FR" sz="500" dirty="0"/>
          </a:p>
          <a:p>
            <a:r>
              <a:rPr lang="fr-FR" dirty="0"/>
              <a:t>Nous souhaitons aujourd’hui </a:t>
            </a:r>
            <a:r>
              <a:rPr lang="fr-FR" b="1" dirty="0">
                <a:solidFill>
                  <a:schemeClr val="accent4">
                    <a:lumMod val="75000"/>
                  </a:schemeClr>
                </a:solidFill>
              </a:rPr>
              <a:t>élargir et dynamiser ce dispositif </a:t>
            </a:r>
            <a:r>
              <a:rPr lang="fr-FR" dirty="0"/>
              <a:t>afin                                                                              de </a:t>
            </a:r>
            <a:r>
              <a:rPr lang="fr-FR" b="1" dirty="0">
                <a:solidFill>
                  <a:schemeClr val="accent4">
                    <a:lumMod val="75000"/>
                  </a:schemeClr>
                </a:solidFill>
              </a:rPr>
              <a:t>développer la conquête </a:t>
            </a:r>
            <a:r>
              <a:rPr lang="fr-FR" dirty="0"/>
              <a:t>des nouveaux nés : </a:t>
            </a:r>
          </a:p>
          <a:p>
            <a:pPr lvl="1"/>
            <a:endParaRPr lang="fr-FR" sz="500" dirty="0"/>
          </a:p>
          <a:p>
            <a:pPr lvl="1"/>
            <a:endParaRPr lang="fr-FR" sz="500" dirty="0"/>
          </a:p>
          <a:p>
            <a:pPr lvl="1"/>
            <a:endParaRPr lang="fr-FR" sz="500" dirty="0"/>
          </a:p>
          <a:p>
            <a:pPr lvl="1"/>
            <a:endParaRPr lang="fr-FR" sz="500" dirty="0"/>
          </a:p>
          <a:p>
            <a:pPr lvl="1"/>
            <a:endParaRPr lang="fr-FR" sz="500" dirty="0"/>
          </a:p>
          <a:p>
            <a:pPr lvl="1"/>
            <a:endParaRPr lang="fr-FR" sz="500" dirty="0"/>
          </a:p>
          <a:p>
            <a:pPr lvl="1"/>
            <a:endParaRPr lang="fr-FR" sz="500" dirty="0"/>
          </a:p>
          <a:p>
            <a:pPr lvl="1"/>
            <a:endParaRPr lang="fr-FR" sz="500" dirty="0"/>
          </a:p>
          <a:p>
            <a:pPr lvl="1"/>
            <a:endParaRPr lang="fr-FR" sz="500" dirty="0"/>
          </a:p>
          <a:p>
            <a:pPr lvl="1"/>
            <a:endParaRPr lang="fr-FR" sz="500" dirty="0"/>
          </a:p>
          <a:p>
            <a:pPr lvl="1"/>
            <a:endParaRPr lang="fr-FR" sz="500" dirty="0"/>
          </a:p>
          <a:p>
            <a:pPr lvl="1"/>
            <a:endParaRPr lang="fr-FR" sz="500" dirty="0"/>
          </a:p>
          <a:p>
            <a:pPr lvl="1"/>
            <a:endParaRPr lang="fr-FR" sz="500" dirty="0"/>
          </a:p>
          <a:p>
            <a:pPr lvl="1"/>
            <a:endParaRPr lang="fr-FR" sz="500" dirty="0"/>
          </a:p>
          <a:p>
            <a:pPr lvl="1"/>
            <a:endParaRPr lang="fr-FR" sz="500" dirty="0"/>
          </a:p>
          <a:p>
            <a:pPr lvl="1"/>
            <a:endParaRPr lang="fr-FR" sz="500" dirty="0"/>
          </a:p>
          <a:p>
            <a:r>
              <a:rPr lang="fr-FR" dirty="0"/>
              <a:t>Ce dispositif est actuellement en cours de mise en œuvre et vous sera prochainement détaillé. </a:t>
            </a:r>
          </a:p>
          <a:p>
            <a:endParaRPr lang="fr-FR" sz="1000" dirty="0"/>
          </a:p>
          <a:p>
            <a:pPr lvl="1"/>
            <a:endParaRPr lang="fr-FR" dirty="0"/>
          </a:p>
          <a:p>
            <a:pPr lvl="1"/>
            <a:endParaRPr lang="fr-FR" dirty="0"/>
          </a:p>
        </p:txBody>
      </p:sp>
      <p:pic>
        <p:nvPicPr>
          <p:cNvPr id="21" name="Image 20">
            <a:extLst>
              <a:ext uri="{FF2B5EF4-FFF2-40B4-BE49-F238E27FC236}">
                <a16:creationId xmlns:a16="http://schemas.microsoft.com/office/drawing/2014/main" id="{16201946-88C0-4B29-B09E-AE419A2E0130}"/>
              </a:ext>
            </a:extLst>
          </p:cNvPr>
          <p:cNvPicPr>
            <a:picLocks noChangeAspect="1"/>
          </p:cNvPicPr>
          <p:nvPr/>
        </p:nvPicPr>
        <p:blipFill rotWithShape="1">
          <a:blip r:embed="rId2">
            <a:extLst>
              <a:ext uri="{28A0092B-C50C-407E-A947-70E740481C1C}">
                <a14:useLocalDpi xmlns:a14="http://schemas.microsoft.com/office/drawing/2010/main"/>
              </a:ext>
            </a:extLst>
          </a:blip>
          <a:srcRect b="11410"/>
          <a:stretch/>
        </p:blipFill>
        <p:spPr>
          <a:xfrm>
            <a:off x="666332" y="575680"/>
            <a:ext cx="958080" cy="493465"/>
          </a:xfrm>
          <a:prstGeom prst="rect">
            <a:avLst/>
          </a:prstGeom>
        </p:spPr>
      </p:pic>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a:xfrm>
            <a:off x="1593669" y="464147"/>
            <a:ext cx="10082394" cy="720000"/>
          </a:xfrm>
        </p:spPr>
        <p:txBody>
          <a:bodyPr>
            <a:normAutofit/>
          </a:bodyPr>
          <a:lstStyle/>
          <a:p>
            <a:r>
              <a:rPr lang="fr-FR" dirty="0"/>
              <a:t>Conquérir les enfants est l’un des 1</a:t>
            </a:r>
            <a:r>
              <a:rPr lang="fr-FR" baseline="30000" dirty="0"/>
              <a:t>ers</a:t>
            </a:r>
            <a:r>
              <a:rPr lang="fr-FR" dirty="0"/>
              <a:t> leviers pour développer notre FDC            et nous pouvons nous appuyer sur le dispositif « Partenariat Mairie ». </a:t>
            </a:r>
          </a:p>
        </p:txBody>
      </p:sp>
      <p:pic>
        <p:nvPicPr>
          <p:cNvPr id="20" name="Image 8">
            <a:extLst>
              <a:ext uri="{FF2B5EF4-FFF2-40B4-BE49-F238E27FC236}">
                <a16:creationId xmlns:a16="http://schemas.microsoft.com/office/drawing/2014/main" id="{0434A1AD-4ADD-416D-ADA6-619442DA208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975913" y="1536059"/>
            <a:ext cx="3351608" cy="159868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 name="Rectangle 116">
            <a:extLst>
              <a:ext uri="{FF2B5EF4-FFF2-40B4-BE49-F238E27FC236}">
                <a16:creationId xmlns:a16="http://schemas.microsoft.com/office/drawing/2014/main" id="{367C3696-1AF8-4B6A-BD74-781B9EBC4CA4}"/>
              </a:ext>
            </a:extLst>
          </p:cNvPr>
          <p:cNvSpPr/>
          <p:nvPr/>
        </p:nvSpPr>
        <p:spPr>
          <a:xfrm>
            <a:off x="857762" y="3524461"/>
            <a:ext cx="2968235" cy="1647550"/>
          </a:xfrm>
          <a:custGeom>
            <a:avLst/>
            <a:gdLst>
              <a:gd name="connsiteX0" fmla="*/ 0 w 2968235"/>
              <a:gd name="connsiteY0" fmla="*/ 0 h 1647550"/>
              <a:gd name="connsiteX1" fmla="*/ 504600 w 2968235"/>
              <a:gd name="connsiteY1" fmla="*/ 0 h 1647550"/>
              <a:gd name="connsiteX2" fmla="*/ 1127929 w 2968235"/>
              <a:gd name="connsiteY2" fmla="*/ 0 h 1647550"/>
              <a:gd name="connsiteX3" fmla="*/ 1632529 w 2968235"/>
              <a:gd name="connsiteY3" fmla="*/ 0 h 1647550"/>
              <a:gd name="connsiteX4" fmla="*/ 2166812 w 2968235"/>
              <a:gd name="connsiteY4" fmla="*/ 0 h 1647550"/>
              <a:gd name="connsiteX5" fmla="*/ 2968235 w 2968235"/>
              <a:gd name="connsiteY5" fmla="*/ 0 h 1647550"/>
              <a:gd name="connsiteX6" fmla="*/ 2968235 w 2968235"/>
              <a:gd name="connsiteY6" fmla="*/ 549183 h 1647550"/>
              <a:gd name="connsiteX7" fmla="*/ 2968235 w 2968235"/>
              <a:gd name="connsiteY7" fmla="*/ 1081891 h 1647550"/>
              <a:gd name="connsiteX8" fmla="*/ 2968235 w 2968235"/>
              <a:gd name="connsiteY8" fmla="*/ 1647550 h 1647550"/>
              <a:gd name="connsiteX9" fmla="*/ 2344906 w 2968235"/>
              <a:gd name="connsiteY9" fmla="*/ 1647550 h 1647550"/>
              <a:gd name="connsiteX10" fmla="*/ 1780941 w 2968235"/>
              <a:gd name="connsiteY10" fmla="*/ 1647550 h 1647550"/>
              <a:gd name="connsiteX11" fmla="*/ 1276341 w 2968235"/>
              <a:gd name="connsiteY11" fmla="*/ 1647550 h 1647550"/>
              <a:gd name="connsiteX12" fmla="*/ 771741 w 2968235"/>
              <a:gd name="connsiteY12" fmla="*/ 1647550 h 1647550"/>
              <a:gd name="connsiteX13" fmla="*/ 0 w 2968235"/>
              <a:gd name="connsiteY13" fmla="*/ 1647550 h 1647550"/>
              <a:gd name="connsiteX14" fmla="*/ 0 w 2968235"/>
              <a:gd name="connsiteY14" fmla="*/ 1147793 h 1647550"/>
              <a:gd name="connsiteX15" fmla="*/ 0 w 2968235"/>
              <a:gd name="connsiteY15" fmla="*/ 565659 h 1647550"/>
              <a:gd name="connsiteX16" fmla="*/ 0 w 2968235"/>
              <a:gd name="connsiteY16" fmla="*/ 0 h 164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235" h="1647550" fill="none" extrusionOk="0">
                <a:moveTo>
                  <a:pt x="0" y="0"/>
                </a:moveTo>
                <a:cubicBezTo>
                  <a:pt x="247405" y="-7434"/>
                  <a:pt x="350647" y="35758"/>
                  <a:pt x="504600" y="0"/>
                </a:cubicBezTo>
                <a:cubicBezTo>
                  <a:pt x="658553" y="-35758"/>
                  <a:pt x="854280" y="35035"/>
                  <a:pt x="1127929" y="0"/>
                </a:cubicBezTo>
                <a:cubicBezTo>
                  <a:pt x="1401578" y="-35035"/>
                  <a:pt x="1524780" y="13054"/>
                  <a:pt x="1632529" y="0"/>
                </a:cubicBezTo>
                <a:cubicBezTo>
                  <a:pt x="1740278" y="-13054"/>
                  <a:pt x="2015117" y="11994"/>
                  <a:pt x="2166812" y="0"/>
                </a:cubicBezTo>
                <a:cubicBezTo>
                  <a:pt x="2318507" y="-11994"/>
                  <a:pt x="2754356" y="61589"/>
                  <a:pt x="2968235" y="0"/>
                </a:cubicBezTo>
                <a:cubicBezTo>
                  <a:pt x="2986313" y="126137"/>
                  <a:pt x="2910046" y="388367"/>
                  <a:pt x="2968235" y="549183"/>
                </a:cubicBezTo>
                <a:cubicBezTo>
                  <a:pt x="3026424" y="709999"/>
                  <a:pt x="2944515" y="832739"/>
                  <a:pt x="2968235" y="1081891"/>
                </a:cubicBezTo>
                <a:cubicBezTo>
                  <a:pt x="2991955" y="1331043"/>
                  <a:pt x="2957138" y="1478161"/>
                  <a:pt x="2968235" y="1647550"/>
                </a:cubicBezTo>
                <a:cubicBezTo>
                  <a:pt x="2735306" y="1655064"/>
                  <a:pt x="2627449" y="1605888"/>
                  <a:pt x="2344906" y="1647550"/>
                </a:cubicBezTo>
                <a:cubicBezTo>
                  <a:pt x="2062363" y="1689212"/>
                  <a:pt x="1928669" y="1616012"/>
                  <a:pt x="1780941" y="1647550"/>
                </a:cubicBezTo>
                <a:cubicBezTo>
                  <a:pt x="1633213" y="1679088"/>
                  <a:pt x="1391235" y="1618500"/>
                  <a:pt x="1276341" y="1647550"/>
                </a:cubicBezTo>
                <a:cubicBezTo>
                  <a:pt x="1161447" y="1676600"/>
                  <a:pt x="952331" y="1593533"/>
                  <a:pt x="771741" y="1647550"/>
                </a:cubicBezTo>
                <a:cubicBezTo>
                  <a:pt x="591151" y="1701567"/>
                  <a:pt x="264541" y="1625579"/>
                  <a:pt x="0" y="1647550"/>
                </a:cubicBezTo>
                <a:cubicBezTo>
                  <a:pt x="-9868" y="1498321"/>
                  <a:pt x="35571" y="1372275"/>
                  <a:pt x="0" y="1147793"/>
                </a:cubicBezTo>
                <a:cubicBezTo>
                  <a:pt x="-35571" y="923311"/>
                  <a:pt x="5823" y="829242"/>
                  <a:pt x="0" y="565659"/>
                </a:cubicBezTo>
                <a:cubicBezTo>
                  <a:pt x="-5823" y="302076"/>
                  <a:pt x="58459" y="138266"/>
                  <a:pt x="0" y="0"/>
                </a:cubicBezTo>
                <a:close/>
              </a:path>
              <a:path w="2968235" h="1647550" stroke="0" extrusionOk="0">
                <a:moveTo>
                  <a:pt x="0" y="0"/>
                </a:moveTo>
                <a:cubicBezTo>
                  <a:pt x="244311" y="-76690"/>
                  <a:pt x="470615" y="50919"/>
                  <a:pt x="653012" y="0"/>
                </a:cubicBezTo>
                <a:cubicBezTo>
                  <a:pt x="835409" y="-50919"/>
                  <a:pt x="1043131" y="54336"/>
                  <a:pt x="1276341" y="0"/>
                </a:cubicBezTo>
                <a:cubicBezTo>
                  <a:pt x="1509551" y="-54336"/>
                  <a:pt x="1661682" y="2372"/>
                  <a:pt x="1929353" y="0"/>
                </a:cubicBezTo>
                <a:cubicBezTo>
                  <a:pt x="2197024" y="-2372"/>
                  <a:pt x="2748093" y="61582"/>
                  <a:pt x="2968235" y="0"/>
                </a:cubicBezTo>
                <a:cubicBezTo>
                  <a:pt x="3026846" y="274756"/>
                  <a:pt x="2932839" y="375593"/>
                  <a:pt x="2968235" y="565659"/>
                </a:cubicBezTo>
                <a:cubicBezTo>
                  <a:pt x="3003631" y="755725"/>
                  <a:pt x="2948921" y="1007383"/>
                  <a:pt x="2968235" y="1147793"/>
                </a:cubicBezTo>
                <a:cubicBezTo>
                  <a:pt x="2987549" y="1288203"/>
                  <a:pt x="2931515" y="1451618"/>
                  <a:pt x="2968235" y="1647550"/>
                </a:cubicBezTo>
                <a:cubicBezTo>
                  <a:pt x="2803922" y="1714929"/>
                  <a:pt x="2606667" y="1583310"/>
                  <a:pt x="2404270" y="1647550"/>
                </a:cubicBezTo>
                <a:cubicBezTo>
                  <a:pt x="2201874" y="1711790"/>
                  <a:pt x="1910713" y="1637727"/>
                  <a:pt x="1780941" y="1647550"/>
                </a:cubicBezTo>
                <a:cubicBezTo>
                  <a:pt x="1651169" y="1657373"/>
                  <a:pt x="1397831" y="1620206"/>
                  <a:pt x="1276341" y="1647550"/>
                </a:cubicBezTo>
                <a:cubicBezTo>
                  <a:pt x="1154851" y="1674894"/>
                  <a:pt x="1023294" y="1643040"/>
                  <a:pt x="771741" y="1647550"/>
                </a:cubicBezTo>
                <a:cubicBezTo>
                  <a:pt x="520188" y="1652060"/>
                  <a:pt x="176011" y="1632218"/>
                  <a:pt x="0" y="1647550"/>
                </a:cubicBezTo>
                <a:cubicBezTo>
                  <a:pt x="-49137" y="1494225"/>
                  <a:pt x="42317" y="1387491"/>
                  <a:pt x="0" y="1131318"/>
                </a:cubicBezTo>
                <a:cubicBezTo>
                  <a:pt x="-42317" y="875145"/>
                  <a:pt x="31603" y="832358"/>
                  <a:pt x="0" y="615085"/>
                </a:cubicBezTo>
                <a:cubicBezTo>
                  <a:pt x="-31603" y="397812"/>
                  <a:pt x="43740" y="192154"/>
                  <a:pt x="0" y="0"/>
                </a:cubicBezTo>
                <a:close/>
              </a:path>
            </a:pathLst>
          </a:custGeom>
          <a:solidFill>
            <a:schemeClr val="bg1">
              <a:lumMod val="95000"/>
            </a:schemeClr>
          </a:solidFill>
          <a:ln w="38100">
            <a:solidFill>
              <a:schemeClr val="accent4">
                <a:lumMod val="75000"/>
              </a:schemeClr>
            </a:solidFill>
            <a:extLst>
              <a:ext uri="{C807C97D-BFC1-408E-A445-0C87EB9F89A2}">
                <ask:lineSketchStyleProps xmlns:ask="http://schemas.microsoft.com/office/drawing/2018/sketchyshapes" sd="322400773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Dynamiser le dispositif auprès des mairies partenaires</a:t>
            </a:r>
          </a:p>
        </p:txBody>
      </p:sp>
      <p:sp>
        <p:nvSpPr>
          <p:cNvPr id="118" name="Rectangle 117">
            <a:extLst>
              <a:ext uri="{FF2B5EF4-FFF2-40B4-BE49-F238E27FC236}">
                <a16:creationId xmlns:a16="http://schemas.microsoft.com/office/drawing/2014/main" id="{A354BA0C-248E-4D92-936D-32527F85E9F5}"/>
              </a:ext>
            </a:extLst>
          </p:cNvPr>
          <p:cNvSpPr/>
          <p:nvPr/>
        </p:nvSpPr>
        <p:spPr>
          <a:xfrm>
            <a:off x="7870372" y="3524460"/>
            <a:ext cx="3626304" cy="1613219"/>
          </a:xfrm>
          <a:custGeom>
            <a:avLst/>
            <a:gdLst>
              <a:gd name="connsiteX0" fmla="*/ 0 w 3626304"/>
              <a:gd name="connsiteY0" fmla="*/ 0 h 1613219"/>
              <a:gd name="connsiteX1" fmla="*/ 518043 w 3626304"/>
              <a:gd name="connsiteY1" fmla="*/ 0 h 1613219"/>
              <a:gd name="connsiteX2" fmla="*/ 1036087 w 3626304"/>
              <a:gd name="connsiteY2" fmla="*/ 0 h 1613219"/>
              <a:gd name="connsiteX3" fmla="*/ 1445341 w 3626304"/>
              <a:gd name="connsiteY3" fmla="*/ 0 h 1613219"/>
              <a:gd name="connsiteX4" fmla="*/ 1963385 w 3626304"/>
              <a:gd name="connsiteY4" fmla="*/ 0 h 1613219"/>
              <a:gd name="connsiteX5" fmla="*/ 2517691 w 3626304"/>
              <a:gd name="connsiteY5" fmla="*/ 0 h 1613219"/>
              <a:gd name="connsiteX6" fmla="*/ 2963208 w 3626304"/>
              <a:gd name="connsiteY6" fmla="*/ 0 h 1613219"/>
              <a:gd name="connsiteX7" fmla="*/ 3626304 w 3626304"/>
              <a:gd name="connsiteY7" fmla="*/ 0 h 1613219"/>
              <a:gd name="connsiteX8" fmla="*/ 3626304 w 3626304"/>
              <a:gd name="connsiteY8" fmla="*/ 489343 h 1613219"/>
              <a:gd name="connsiteX9" fmla="*/ 3626304 w 3626304"/>
              <a:gd name="connsiteY9" fmla="*/ 994818 h 1613219"/>
              <a:gd name="connsiteX10" fmla="*/ 3626304 w 3626304"/>
              <a:gd name="connsiteY10" fmla="*/ 1613219 h 1613219"/>
              <a:gd name="connsiteX11" fmla="*/ 3108261 w 3626304"/>
              <a:gd name="connsiteY11" fmla="*/ 1613219 h 1613219"/>
              <a:gd name="connsiteX12" fmla="*/ 2699006 w 3626304"/>
              <a:gd name="connsiteY12" fmla="*/ 1613219 h 1613219"/>
              <a:gd name="connsiteX13" fmla="*/ 2289752 w 3626304"/>
              <a:gd name="connsiteY13" fmla="*/ 1613219 h 1613219"/>
              <a:gd name="connsiteX14" fmla="*/ 1807972 w 3626304"/>
              <a:gd name="connsiteY14" fmla="*/ 1613219 h 1613219"/>
              <a:gd name="connsiteX15" fmla="*/ 1326191 w 3626304"/>
              <a:gd name="connsiteY15" fmla="*/ 1613219 h 1613219"/>
              <a:gd name="connsiteX16" fmla="*/ 808148 w 3626304"/>
              <a:gd name="connsiteY16" fmla="*/ 1613219 h 1613219"/>
              <a:gd name="connsiteX17" fmla="*/ 0 w 3626304"/>
              <a:gd name="connsiteY17" fmla="*/ 1613219 h 1613219"/>
              <a:gd name="connsiteX18" fmla="*/ 0 w 3626304"/>
              <a:gd name="connsiteY18" fmla="*/ 1091612 h 1613219"/>
              <a:gd name="connsiteX19" fmla="*/ 0 w 3626304"/>
              <a:gd name="connsiteY19" fmla="*/ 602268 h 1613219"/>
              <a:gd name="connsiteX20" fmla="*/ 0 w 3626304"/>
              <a:gd name="connsiteY20" fmla="*/ 0 h 161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26304" h="1613219" fill="none" extrusionOk="0">
                <a:moveTo>
                  <a:pt x="0" y="0"/>
                </a:moveTo>
                <a:cubicBezTo>
                  <a:pt x="175327" y="-6820"/>
                  <a:pt x="357951" y="42080"/>
                  <a:pt x="518043" y="0"/>
                </a:cubicBezTo>
                <a:cubicBezTo>
                  <a:pt x="678135" y="-42080"/>
                  <a:pt x="842250" y="14406"/>
                  <a:pt x="1036087" y="0"/>
                </a:cubicBezTo>
                <a:cubicBezTo>
                  <a:pt x="1229924" y="-14406"/>
                  <a:pt x="1278462" y="36899"/>
                  <a:pt x="1445341" y="0"/>
                </a:cubicBezTo>
                <a:cubicBezTo>
                  <a:pt x="1612220" y="-36899"/>
                  <a:pt x="1704396" y="41349"/>
                  <a:pt x="1963385" y="0"/>
                </a:cubicBezTo>
                <a:cubicBezTo>
                  <a:pt x="2222374" y="-41349"/>
                  <a:pt x="2389755" y="28057"/>
                  <a:pt x="2517691" y="0"/>
                </a:cubicBezTo>
                <a:cubicBezTo>
                  <a:pt x="2645627" y="-28057"/>
                  <a:pt x="2772007" y="18892"/>
                  <a:pt x="2963208" y="0"/>
                </a:cubicBezTo>
                <a:cubicBezTo>
                  <a:pt x="3154409" y="-18892"/>
                  <a:pt x="3435099" y="20931"/>
                  <a:pt x="3626304" y="0"/>
                </a:cubicBezTo>
                <a:cubicBezTo>
                  <a:pt x="3644335" y="122231"/>
                  <a:pt x="3587868" y="372139"/>
                  <a:pt x="3626304" y="489343"/>
                </a:cubicBezTo>
                <a:cubicBezTo>
                  <a:pt x="3664740" y="606547"/>
                  <a:pt x="3570199" y="865556"/>
                  <a:pt x="3626304" y="994818"/>
                </a:cubicBezTo>
                <a:cubicBezTo>
                  <a:pt x="3682409" y="1124081"/>
                  <a:pt x="3605832" y="1437665"/>
                  <a:pt x="3626304" y="1613219"/>
                </a:cubicBezTo>
                <a:cubicBezTo>
                  <a:pt x="3517314" y="1621638"/>
                  <a:pt x="3229211" y="1593763"/>
                  <a:pt x="3108261" y="1613219"/>
                </a:cubicBezTo>
                <a:cubicBezTo>
                  <a:pt x="2987311" y="1632675"/>
                  <a:pt x="2817834" y="1567123"/>
                  <a:pt x="2699006" y="1613219"/>
                </a:cubicBezTo>
                <a:cubicBezTo>
                  <a:pt x="2580179" y="1659315"/>
                  <a:pt x="2485106" y="1584588"/>
                  <a:pt x="2289752" y="1613219"/>
                </a:cubicBezTo>
                <a:cubicBezTo>
                  <a:pt x="2094398" y="1641850"/>
                  <a:pt x="2014216" y="1604231"/>
                  <a:pt x="1807972" y="1613219"/>
                </a:cubicBezTo>
                <a:cubicBezTo>
                  <a:pt x="1601728" y="1622207"/>
                  <a:pt x="1458172" y="1584022"/>
                  <a:pt x="1326191" y="1613219"/>
                </a:cubicBezTo>
                <a:cubicBezTo>
                  <a:pt x="1194210" y="1642416"/>
                  <a:pt x="1045818" y="1555595"/>
                  <a:pt x="808148" y="1613219"/>
                </a:cubicBezTo>
                <a:cubicBezTo>
                  <a:pt x="570478" y="1670843"/>
                  <a:pt x="257013" y="1599151"/>
                  <a:pt x="0" y="1613219"/>
                </a:cubicBezTo>
                <a:cubicBezTo>
                  <a:pt x="-28413" y="1361739"/>
                  <a:pt x="4965" y="1234842"/>
                  <a:pt x="0" y="1091612"/>
                </a:cubicBezTo>
                <a:cubicBezTo>
                  <a:pt x="-4965" y="948382"/>
                  <a:pt x="23322" y="713484"/>
                  <a:pt x="0" y="602268"/>
                </a:cubicBezTo>
                <a:cubicBezTo>
                  <a:pt x="-23322" y="491052"/>
                  <a:pt x="55167" y="258761"/>
                  <a:pt x="0" y="0"/>
                </a:cubicBezTo>
                <a:close/>
              </a:path>
              <a:path w="3626304" h="1613219" stroke="0" extrusionOk="0">
                <a:moveTo>
                  <a:pt x="0" y="0"/>
                </a:moveTo>
                <a:cubicBezTo>
                  <a:pt x="149653" y="-61346"/>
                  <a:pt x="437544" y="58350"/>
                  <a:pt x="590570" y="0"/>
                </a:cubicBezTo>
                <a:cubicBezTo>
                  <a:pt x="743596" y="-58350"/>
                  <a:pt x="900185" y="9821"/>
                  <a:pt x="1144876" y="0"/>
                </a:cubicBezTo>
                <a:cubicBezTo>
                  <a:pt x="1389567" y="-9821"/>
                  <a:pt x="1606704" y="5341"/>
                  <a:pt x="1735445" y="0"/>
                </a:cubicBezTo>
                <a:cubicBezTo>
                  <a:pt x="1864186" y="-5341"/>
                  <a:pt x="1985187" y="55398"/>
                  <a:pt x="2217226" y="0"/>
                </a:cubicBezTo>
                <a:cubicBezTo>
                  <a:pt x="2449265" y="-55398"/>
                  <a:pt x="2587676" y="31965"/>
                  <a:pt x="2771532" y="0"/>
                </a:cubicBezTo>
                <a:cubicBezTo>
                  <a:pt x="2955388" y="-31965"/>
                  <a:pt x="3404287" y="56757"/>
                  <a:pt x="3626304" y="0"/>
                </a:cubicBezTo>
                <a:cubicBezTo>
                  <a:pt x="3662909" y="245868"/>
                  <a:pt x="3602311" y="396956"/>
                  <a:pt x="3626304" y="521607"/>
                </a:cubicBezTo>
                <a:cubicBezTo>
                  <a:pt x="3650297" y="646258"/>
                  <a:pt x="3617025" y="879644"/>
                  <a:pt x="3626304" y="1043215"/>
                </a:cubicBezTo>
                <a:cubicBezTo>
                  <a:pt x="3635583" y="1206786"/>
                  <a:pt x="3580383" y="1379089"/>
                  <a:pt x="3626304" y="1613219"/>
                </a:cubicBezTo>
                <a:cubicBezTo>
                  <a:pt x="3543672" y="1622248"/>
                  <a:pt x="3377837" y="1601511"/>
                  <a:pt x="3217050" y="1613219"/>
                </a:cubicBezTo>
                <a:cubicBezTo>
                  <a:pt x="3056263" y="1624927"/>
                  <a:pt x="2984732" y="1577094"/>
                  <a:pt x="2807795" y="1613219"/>
                </a:cubicBezTo>
                <a:cubicBezTo>
                  <a:pt x="2630859" y="1649344"/>
                  <a:pt x="2407375" y="1587466"/>
                  <a:pt x="2289752" y="1613219"/>
                </a:cubicBezTo>
                <a:cubicBezTo>
                  <a:pt x="2172129" y="1638972"/>
                  <a:pt x="1942865" y="1607209"/>
                  <a:pt x="1844235" y="1613219"/>
                </a:cubicBezTo>
                <a:cubicBezTo>
                  <a:pt x="1745605" y="1619229"/>
                  <a:pt x="1432411" y="1544397"/>
                  <a:pt x="1253665" y="1613219"/>
                </a:cubicBezTo>
                <a:cubicBezTo>
                  <a:pt x="1074919" y="1682041"/>
                  <a:pt x="886648" y="1566000"/>
                  <a:pt x="735622" y="1613219"/>
                </a:cubicBezTo>
                <a:cubicBezTo>
                  <a:pt x="584596" y="1660438"/>
                  <a:pt x="266453" y="1608353"/>
                  <a:pt x="0" y="1613219"/>
                </a:cubicBezTo>
                <a:cubicBezTo>
                  <a:pt x="-60551" y="1358570"/>
                  <a:pt x="41469" y="1333032"/>
                  <a:pt x="0" y="1091612"/>
                </a:cubicBezTo>
                <a:cubicBezTo>
                  <a:pt x="-41469" y="850192"/>
                  <a:pt x="55459" y="651631"/>
                  <a:pt x="0" y="521607"/>
                </a:cubicBezTo>
                <a:cubicBezTo>
                  <a:pt x="-55459" y="391584"/>
                  <a:pt x="9828" y="126788"/>
                  <a:pt x="0" y="0"/>
                </a:cubicBezTo>
                <a:close/>
              </a:path>
            </a:pathLst>
          </a:custGeom>
          <a:solidFill>
            <a:schemeClr val="bg1">
              <a:lumMod val="95000"/>
            </a:schemeClr>
          </a:solidFill>
          <a:ln w="38100">
            <a:solidFill>
              <a:schemeClr val="accent4">
                <a:lumMod val="75000"/>
              </a:schemeClr>
            </a:solidFill>
            <a:extLst>
              <a:ext uri="{C807C97D-BFC1-408E-A445-0C87EB9F89A2}">
                <ask:lineSketchStyleProps xmlns:ask="http://schemas.microsoft.com/office/drawing/2018/sketchyshapes" sd="322400773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Augmenter le nombre de mairies partenaires et le déployer sur l’Alsace </a:t>
            </a:r>
          </a:p>
        </p:txBody>
      </p:sp>
      <p:sp>
        <p:nvSpPr>
          <p:cNvPr id="119" name="Rectangle 118">
            <a:extLst>
              <a:ext uri="{FF2B5EF4-FFF2-40B4-BE49-F238E27FC236}">
                <a16:creationId xmlns:a16="http://schemas.microsoft.com/office/drawing/2014/main" id="{5E3639C3-2071-49E2-B811-5235750FDBE5}"/>
              </a:ext>
            </a:extLst>
          </p:cNvPr>
          <p:cNvSpPr/>
          <p:nvPr/>
        </p:nvSpPr>
        <p:spPr>
          <a:xfrm>
            <a:off x="4320333" y="3523492"/>
            <a:ext cx="3060021" cy="1620384"/>
          </a:xfrm>
          <a:custGeom>
            <a:avLst/>
            <a:gdLst>
              <a:gd name="connsiteX0" fmla="*/ 0 w 3060021"/>
              <a:gd name="connsiteY0" fmla="*/ 0 h 1620384"/>
              <a:gd name="connsiteX1" fmla="*/ 571204 w 3060021"/>
              <a:gd name="connsiteY1" fmla="*/ 0 h 1620384"/>
              <a:gd name="connsiteX2" fmla="*/ 1020007 w 3060021"/>
              <a:gd name="connsiteY2" fmla="*/ 0 h 1620384"/>
              <a:gd name="connsiteX3" fmla="*/ 1468810 w 3060021"/>
              <a:gd name="connsiteY3" fmla="*/ 0 h 1620384"/>
              <a:gd name="connsiteX4" fmla="*/ 1978814 w 3060021"/>
              <a:gd name="connsiteY4" fmla="*/ 0 h 1620384"/>
              <a:gd name="connsiteX5" fmla="*/ 2397016 w 3060021"/>
              <a:gd name="connsiteY5" fmla="*/ 0 h 1620384"/>
              <a:gd name="connsiteX6" fmla="*/ 3060021 w 3060021"/>
              <a:gd name="connsiteY6" fmla="*/ 0 h 1620384"/>
              <a:gd name="connsiteX7" fmla="*/ 3060021 w 3060021"/>
              <a:gd name="connsiteY7" fmla="*/ 556332 h 1620384"/>
              <a:gd name="connsiteX8" fmla="*/ 3060021 w 3060021"/>
              <a:gd name="connsiteY8" fmla="*/ 1128868 h 1620384"/>
              <a:gd name="connsiteX9" fmla="*/ 3060021 w 3060021"/>
              <a:gd name="connsiteY9" fmla="*/ 1620384 h 1620384"/>
              <a:gd name="connsiteX10" fmla="*/ 2641818 w 3060021"/>
              <a:gd name="connsiteY10" fmla="*/ 1620384 h 1620384"/>
              <a:gd name="connsiteX11" fmla="*/ 2070614 w 3060021"/>
              <a:gd name="connsiteY11" fmla="*/ 1620384 h 1620384"/>
              <a:gd name="connsiteX12" fmla="*/ 1652411 w 3060021"/>
              <a:gd name="connsiteY12" fmla="*/ 1620384 h 1620384"/>
              <a:gd name="connsiteX13" fmla="*/ 1142408 w 3060021"/>
              <a:gd name="connsiteY13" fmla="*/ 1620384 h 1620384"/>
              <a:gd name="connsiteX14" fmla="*/ 724205 w 3060021"/>
              <a:gd name="connsiteY14" fmla="*/ 1620384 h 1620384"/>
              <a:gd name="connsiteX15" fmla="*/ 0 w 3060021"/>
              <a:gd name="connsiteY15" fmla="*/ 1620384 h 1620384"/>
              <a:gd name="connsiteX16" fmla="*/ 0 w 3060021"/>
              <a:gd name="connsiteY16" fmla="*/ 1096460 h 1620384"/>
              <a:gd name="connsiteX17" fmla="*/ 0 w 3060021"/>
              <a:gd name="connsiteY17" fmla="*/ 572536 h 1620384"/>
              <a:gd name="connsiteX18" fmla="*/ 0 w 3060021"/>
              <a:gd name="connsiteY18" fmla="*/ 0 h 162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60021" h="1620384" fill="none" extrusionOk="0">
                <a:moveTo>
                  <a:pt x="0" y="0"/>
                </a:moveTo>
                <a:cubicBezTo>
                  <a:pt x="181219" y="-3039"/>
                  <a:pt x="302602" y="40311"/>
                  <a:pt x="571204" y="0"/>
                </a:cubicBezTo>
                <a:cubicBezTo>
                  <a:pt x="839806" y="-40311"/>
                  <a:pt x="805947" y="35419"/>
                  <a:pt x="1020007" y="0"/>
                </a:cubicBezTo>
                <a:cubicBezTo>
                  <a:pt x="1234067" y="-35419"/>
                  <a:pt x="1263455" y="53626"/>
                  <a:pt x="1468810" y="0"/>
                </a:cubicBezTo>
                <a:cubicBezTo>
                  <a:pt x="1674165" y="-53626"/>
                  <a:pt x="1850458" y="54381"/>
                  <a:pt x="1978814" y="0"/>
                </a:cubicBezTo>
                <a:cubicBezTo>
                  <a:pt x="2107170" y="-54381"/>
                  <a:pt x="2234381" y="11904"/>
                  <a:pt x="2397016" y="0"/>
                </a:cubicBezTo>
                <a:cubicBezTo>
                  <a:pt x="2559651" y="-11904"/>
                  <a:pt x="2914266" y="24964"/>
                  <a:pt x="3060021" y="0"/>
                </a:cubicBezTo>
                <a:cubicBezTo>
                  <a:pt x="3065000" y="210030"/>
                  <a:pt x="3054412" y="329423"/>
                  <a:pt x="3060021" y="556332"/>
                </a:cubicBezTo>
                <a:cubicBezTo>
                  <a:pt x="3065630" y="783241"/>
                  <a:pt x="3017090" y="988938"/>
                  <a:pt x="3060021" y="1128868"/>
                </a:cubicBezTo>
                <a:cubicBezTo>
                  <a:pt x="3102952" y="1268798"/>
                  <a:pt x="3049322" y="1409501"/>
                  <a:pt x="3060021" y="1620384"/>
                </a:cubicBezTo>
                <a:cubicBezTo>
                  <a:pt x="2916318" y="1656844"/>
                  <a:pt x="2775516" y="1584293"/>
                  <a:pt x="2641818" y="1620384"/>
                </a:cubicBezTo>
                <a:cubicBezTo>
                  <a:pt x="2508120" y="1656475"/>
                  <a:pt x="2185840" y="1590986"/>
                  <a:pt x="2070614" y="1620384"/>
                </a:cubicBezTo>
                <a:cubicBezTo>
                  <a:pt x="1955388" y="1649782"/>
                  <a:pt x="1800585" y="1619470"/>
                  <a:pt x="1652411" y="1620384"/>
                </a:cubicBezTo>
                <a:cubicBezTo>
                  <a:pt x="1504237" y="1621298"/>
                  <a:pt x="1264439" y="1617651"/>
                  <a:pt x="1142408" y="1620384"/>
                </a:cubicBezTo>
                <a:cubicBezTo>
                  <a:pt x="1020377" y="1623117"/>
                  <a:pt x="892050" y="1596969"/>
                  <a:pt x="724205" y="1620384"/>
                </a:cubicBezTo>
                <a:cubicBezTo>
                  <a:pt x="556360" y="1643799"/>
                  <a:pt x="226249" y="1595902"/>
                  <a:pt x="0" y="1620384"/>
                </a:cubicBezTo>
                <a:cubicBezTo>
                  <a:pt x="-60445" y="1430357"/>
                  <a:pt x="46898" y="1240357"/>
                  <a:pt x="0" y="1096460"/>
                </a:cubicBezTo>
                <a:cubicBezTo>
                  <a:pt x="-46898" y="952563"/>
                  <a:pt x="33356" y="764254"/>
                  <a:pt x="0" y="572536"/>
                </a:cubicBezTo>
                <a:cubicBezTo>
                  <a:pt x="-33356" y="380818"/>
                  <a:pt x="12914" y="263449"/>
                  <a:pt x="0" y="0"/>
                </a:cubicBezTo>
                <a:close/>
              </a:path>
              <a:path w="3060021" h="1620384" stroke="0" extrusionOk="0">
                <a:moveTo>
                  <a:pt x="0" y="0"/>
                </a:moveTo>
                <a:cubicBezTo>
                  <a:pt x="162295" y="-61746"/>
                  <a:pt x="305076" y="60455"/>
                  <a:pt x="571204" y="0"/>
                </a:cubicBezTo>
                <a:cubicBezTo>
                  <a:pt x="837332" y="-60455"/>
                  <a:pt x="933576" y="10328"/>
                  <a:pt x="1111808" y="0"/>
                </a:cubicBezTo>
                <a:cubicBezTo>
                  <a:pt x="1290040" y="-10328"/>
                  <a:pt x="1481183" y="21366"/>
                  <a:pt x="1683012" y="0"/>
                </a:cubicBezTo>
                <a:cubicBezTo>
                  <a:pt x="1884841" y="-21366"/>
                  <a:pt x="2011406" y="42461"/>
                  <a:pt x="2162415" y="0"/>
                </a:cubicBezTo>
                <a:cubicBezTo>
                  <a:pt x="2313424" y="-42461"/>
                  <a:pt x="2727898" y="64977"/>
                  <a:pt x="3060021" y="0"/>
                </a:cubicBezTo>
                <a:cubicBezTo>
                  <a:pt x="3088874" y="171246"/>
                  <a:pt x="2999980" y="309641"/>
                  <a:pt x="3060021" y="507720"/>
                </a:cubicBezTo>
                <a:cubicBezTo>
                  <a:pt x="3120062" y="705799"/>
                  <a:pt x="3037309" y="866796"/>
                  <a:pt x="3060021" y="1031644"/>
                </a:cubicBezTo>
                <a:cubicBezTo>
                  <a:pt x="3082733" y="1196492"/>
                  <a:pt x="3000197" y="1381251"/>
                  <a:pt x="3060021" y="1620384"/>
                </a:cubicBezTo>
                <a:cubicBezTo>
                  <a:pt x="2907876" y="1637050"/>
                  <a:pt x="2708567" y="1617388"/>
                  <a:pt x="2611218" y="1620384"/>
                </a:cubicBezTo>
                <a:cubicBezTo>
                  <a:pt x="2513869" y="1623380"/>
                  <a:pt x="2317011" y="1598979"/>
                  <a:pt x="2193015" y="1620384"/>
                </a:cubicBezTo>
                <a:cubicBezTo>
                  <a:pt x="2069019" y="1641789"/>
                  <a:pt x="1897706" y="1599269"/>
                  <a:pt x="1774812" y="1620384"/>
                </a:cubicBezTo>
                <a:cubicBezTo>
                  <a:pt x="1651918" y="1641499"/>
                  <a:pt x="1395080" y="1566133"/>
                  <a:pt x="1264809" y="1620384"/>
                </a:cubicBezTo>
                <a:cubicBezTo>
                  <a:pt x="1134538" y="1674635"/>
                  <a:pt x="934857" y="1567295"/>
                  <a:pt x="816006" y="1620384"/>
                </a:cubicBezTo>
                <a:cubicBezTo>
                  <a:pt x="697155" y="1673473"/>
                  <a:pt x="301527" y="1544924"/>
                  <a:pt x="0" y="1620384"/>
                </a:cubicBezTo>
                <a:cubicBezTo>
                  <a:pt x="-49211" y="1395891"/>
                  <a:pt x="51720" y="1340755"/>
                  <a:pt x="0" y="1080256"/>
                </a:cubicBezTo>
                <a:cubicBezTo>
                  <a:pt x="-51720" y="819757"/>
                  <a:pt x="6201" y="719413"/>
                  <a:pt x="0" y="588740"/>
                </a:cubicBezTo>
                <a:cubicBezTo>
                  <a:pt x="-6201" y="458067"/>
                  <a:pt x="37481" y="216273"/>
                  <a:pt x="0" y="0"/>
                </a:cubicBezTo>
                <a:close/>
              </a:path>
            </a:pathLst>
          </a:custGeom>
          <a:solidFill>
            <a:schemeClr val="bg1">
              <a:lumMod val="95000"/>
            </a:schemeClr>
          </a:solidFill>
          <a:ln w="38100">
            <a:solidFill>
              <a:schemeClr val="accent4">
                <a:lumMod val="75000"/>
              </a:schemeClr>
            </a:solidFill>
            <a:extLst>
              <a:ext uri="{C807C97D-BFC1-408E-A445-0C87EB9F89A2}">
                <ask:lineSketchStyleProps xmlns:ask="http://schemas.microsoft.com/office/drawing/2018/sketchyshapes" sd="322400773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Réactualiser les partenariats en cours</a:t>
            </a:r>
          </a:p>
        </p:txBody>
      </p:sp>
      <p:pic>
        <p:nvPicPr>
          <p:cNvPr id="40962" name="Picture 2" descr="Icône numéro 1">
            <a:extLst>
              <a:ext uri="{FF2B5EF4-FFF2-40B4-BE49-F238E27FC236}">
                <a16:creationId xmlns:a16="http://schemas.microsoft.com/office/drawing/2014/main" id="{1CE1E1C9-7419-44DF-ADAA-9D542BC9428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18722" y="3300335"/>
            <a:ext cx="446314" cy="446314"/>
          </a:xfrm>
          <a:prstGeom prst="rect">
            <a:avLst/>
          </a:prstGeom>
          <a:noFill/>
          <a:extLst>
            <a:ext uri="{909E8E84-426E-40DD-AFC4-6F175D3DCCD1}">
              <a14:hiddenFill xmlns:a14="http://schemas.microsoft.com/office/drawing/2010/main">
                <a:solidFill>
                  <a:srgbClr val="FFFFFF"/>
                </a:solidFill>
              </a14:hiddenFill>
            </a:ext>
          </a:extLst>
        </p:spPr>
      </p:pic>
      <p:pic>
        <p:nvPicPr>
          <p:cNvPr id="40964" name="Picture 4" descr="Icône numéro 2">
            <a:extLst>
              <a:ext uri="{FF2B5EF4-FFF2-40B4-BE49-F238E27FC236}">
                <a16:creationId xmlns:a16="http://schemas.microsoft.com/office/drawing/2014/main" id="{DE8D9325-4D77-4ACD-90F6-A1E348BD8EF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627186" y="3300335"/>
            <a:ext cx="446314" cy="446314"/>
          </a:xfrm>
          <a:prstGeom prst="rect">
            <a:avLst/>
          </a:prstGeom>
          <a:noFill/>
          <a:extLst>
            <a:ext uri="{909E8E84-426E-40DD-AFC4-6F175D3DCCD1}">
              <a14:hiddenFill xmlns:a14="http://schemas.microsoft.com/office/drawing/2010/main">
                <a:solidFill>
                  <a:srgbClr val="FFFFFF"/>
                </a:solidFill>
              </a14:hiddenFill>
            </a:ext>
          </a:extLst>
        </p:spPr>
      </p:pic>
      <p:pic>
        <p:nvPicPr>
          <p:cNvPr id="40966" name="Picture 6" descr="Icône numéro 3">
            <a:extLst>
              <a:ext uri="{FF2B5EF4-FFF2-40B4-BE49-F238E27FC236}">
                <a16:creationId xmlns:a16="http://schemas.microsoft.com/office/drawing/2014/main" id="{1346760A-6B7F-45E3-B1F2-5F82E8FBC5FB}"/>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428560" y="3282130"/>
            <a:ext cx="446314" cy="446314"/>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e 23">
            <a:extLst>
              <a:ext uri="{FF2B5EF4-FFF2-40B4-BE49-F238E27FC236}">
                <a16:creationId xmlns:a16="http://schemas.microsoft.com/office/drawing/2014/main" id="{7CD6610B-EBFB-401D-B219-D6A87F2E744B}"/>
              </a:ext>
            </a:extLst>
          </p:cNvPr>
          <p:cNvGrpSpPr/>
          <p:nvPr/>
        </p:nvGrpSpPr>
        <p:grpSpPr>
          <a:xfrm>
            <a:off x="10872144" y="158144"/>
            <a:ext cx="1100148" cy="1285089"/>
            <a:chOff x="-2188878" y="1439576"/>
            <a:chExt cx="1100148" cy="1285089"/>
          </a:xfrm>
        </p:grpSpPr>
        <p:pic>
          <p:nvPicPr>
            <p:cNvPr id="25" name="Picture 4" descr="Splash aquarelle avec illustration mixte blanc, rouge, orange sur blanc. Vecteur gratuit">
              <a:extLst>
                <a:ext uri="{FF2B5EF4-FFF2-40B4-BE49-F238E27FC236}">
                  <a16:creationId xmlns:a16="http://schemas.microsoft.com/office/drawing/2014/main" id="{E31D451A-3428-4254-9AF1-923DAC96C49B}"/>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e 25">
              <a:extLst>
                <a:ext uri="{FF2B5EF4-FFF2-40B4-BE49-F238E27FC236}">
                  <a16:creationId xmlns:a16="http://schemas.microsoft.com/office/drawing/2014/main" id="{449CFB7A-6579-43F8-BBFE-4FC3F54EB5FA}"/>
                </a:ext>
              </a:extLst>
            </p:cNvPr>
            <p:cNvGrpSpPr/>
            <p:nvPr/>
          </p:nvGrpSpPr>
          <p:grpSpPr>
            <a:xfrm>
              <a:off x="-1980670" y="1805906"/>
              <a:ext cx="572484" cy="495254"/>
              <a:chOff x="11392866" y="540878"/>
              <a:chExt cx="572484" cy="495254"/>
            </a:xfrm>
          </p:grpSpPr>
          <p:pic>
            <p:nvPicPr>
              <p:cNvPr id="27" name="Image 26">
                <a:hlinkClick r:id="rId8" action="ppaction://hlinksldjump"/>
                <a:extLst>
                  <a:ext uri="{FF2B5EF4-FFF2-40B4-BE49-F238E27FC236}">
                    <a16:creationId xmlns:a16="http://schemas.microsoft.com/office/drawing/2014/main" id="{16EE2C5D-7B00-4A02-84E6-1406334DFDEF}"/>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28" name="Image 27">
                <a:hlinkClick r:id="rId8" action="ppaction://hlinksldjump"/>
                <a:extLst>
                  <a:ext uri="{FF2B5EF4-FFF2-40B4-BE49-F238E27FC236}">
                    <a16:creationId xmlns:a16="http://schemas.microsoft.com/office/drawing/2014/main" id="{B3CDC7C2-C0BF-4CA5-BE59-847179490C51}"/>
                  </a:ext>
                </a:extLst>
              </p:cNvPr>
              <p:cNvPicPr>
                <a:picLocks noChangeAspect="1"/>
              </p:cNvPicPr>
              <p:nvPr/>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29" name="Rectangle : coins arrondis 28">
            <a:hlinkClick r:id="rId11" action="ppaction://hlinksldjump"/>
            <a:extLst>
              <a:ext uri="{FF2B5EF4-FFF2-40B4-BE49-F238E27FC236}">
                <a16:creationId xmlns:a16="http://schemas.microsoft.com/office/drawing/2014/main" id="{C9BBA091-C8F9-4565-8E9A-A26ED58E7108}"/>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60CB1CC9-4475-4742-B36D-A45CA6FB2FE3}"/>
              </a:ext>
            </a:extLst>
          </p:cNvPr>
          <p:cNvSpPr>
            <a:spLocks noGrp="1"/>
          </p:cNvSpPr>
          <p:nvPr>
            <p:ph type="body" sz="quarter" idx="14"/>
          </p:nvPr>
        </p:nvSpPr>
        <p:spPr/>
        <p:txBody>
          <a:bodyPr/>
          <a:lstStyle/>
          <a:p>
            <a:endParaRPr lang="fr-FR"/>
          </a:p>
        </p:txBody>
      </p:sp>
      <p:pic>
        <p:nvPicPr>
          <p:cNvPr id="4" name="Image 3">
            <a:extLst>
              <a:ext uri="{FF2B5EF4-FFF2-40B4-BE49-F238E27FC236}">
                <a16:creationId xmlns:a16="http://schemas.microsoft.com/office/drawing/2014/main" id="{ADDC6BC4-6089-CA10-BD1A-5E9D38FDDE55}"/>
              </a:ext>
            </a:extLst>
          </p:cNvPr>
          <p:cNvPicPr>
            <a:picLocks noChangeAspect="1"/>
          </p:cNvPicPr>
          <p:nvPr/>
        </p:nvPicPr>
        <p:blipFill rotWithShape="1">
          <a:blip r:embed="rId12"/>
          <a:srcRect l="29073" t="42735" r="25828" b="37909"/>
          <a:stretch/>
        </p:blipFill>
        <p:spPr>
          <a:xfrm>
            <a:off x="7745289" y="5918532"/>
            <a:ext cx="1831698" cy="443993"/>
          </a:xfrm>
          <a:prstGeom prst="rect">
            <a:avLst/>
          </a:prstGeom>
        </p:spPr>
      </p:pic>
      <p:sp>
        <p:nvSpPr>
          <p:cNvPr id="2" name="Rectangle 1">
            <a:extLst>
              <a:ext uri="{FF2B5EF4-FFF2-40B4-BE49-F238E27FC236}">
                <a16:creationId xmlns:a16="http://schemas.microsoft.com/office/drawing/2014/main" id="{0999F382-20D8-08BB-1F38-5879462A24A5}"/>
              </a:ext>
            </a:extLst>
          </p:cNvPr>
          <p:cNvSpPr/>
          <p:nvPr/>
        </p:nvSpPr>
        <p:spPr>
          <a:xfrm rot="20866114">
            <a:off x="235765" y="2850299"/>
            <a:ext cx="11450168" cy="914400"/>
          </a:xfrm>
          <a:prstGeom prst="rect">
            <a:avLst/>
          </a:prstGeom>
          <a:solidFill>
            <a:srgbClr val="C31632">
              <a:alpha val="2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t>DISPOSITIF EN COURS DE MODIFICATIONS </a:t>
            </a:r>
          </a:p>
        </p:txBody>
      </p:sp>
      <p:sp>
        <p:nvSpPr>
          <p:cNvPr id="6" name="Espace réservé du texte 1">
            <a:extLst>
              <a:ext uri="{FF2B5EF4-FFF2-40B4-BE49-F238E27FC236}">
                <a16:creationId xmlns:a16="http://schemas.microsoft.com/office/drawing/2014/main" id="{64BB0AC6-E252-A710-81CD-3F9888F7D83B}"/>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spTree>
    <p:extLst>
      <p:ext uri="{BB962C8B-B14F-4D97-AF65-F5344CB8AC3E}">
        <p14:creationId xmlns:p14="http://schemas.microsoft.com/office/powerpoint/2010/main" val="16908726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9364" t="53810" r="66641" b="7484"/>
          <a:stretch/>
        </p:blipFill>
        <p:spPr bwMode="auto">
          <a:xfrm>
            <a:off x="10671399" y="1488639"/>
            <a:ext cx="746461" cy="613392"/>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Ensemble d'icônes de griffonnage, symboles d'entreprise de contour Vecteur gratuit">
            <a:extLst>
              <a:ext uri="{FF2B5EF4-FFF2-40B4-BE49-F238E27FC236}">
                <a16:creationId xmlns:a16="http://schemas.microsoft.com/office/drawing/2014/main" id="{B4675E32-193A-478A-9730-D0E833E3E05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142" t="56021" r="82522" b="13516"/>
          <a:stretch/>
        </p:blipFill>
        <p:spPr bwMode="auto">
          <a:xfrm>
            <a:off x="8794355" y="1609466"/>
            <a:ext cx="664561" cy="3922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714101"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260821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4440088"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6271960"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8103832"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FE86BB2F-8E64-4257-B2DD-814E75A4D142}"/>
              </a:ext>
            </a:extLst>
          </p:cNvPr>
          <p:cNvSpPr/>
          <p:nvPr/>
        </p:nvSpPr>
        <p:spPr>
          <a:xfrm>
            <a:off x="993570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3" name="ZoneTexte 5132">
            <a:extLst>
              <a:ext uri="{FF2B5EF4-FFF2-40B4-BE49-F238E27FC236}">
                <a16:creationId xmlns:a16="http://schemas.microsoft.com/office/drawing/2014/main" id="{298E3582-11F0-4DD4-AFE0-63831E44AD1E}"/>
              </a:ext>
            </a:extLst>
          </p:cNvPr>
          <p:cNvSpPr txBox="1"/>
          <p:nvPr/>
        </p:nvSpPr>
        <p:spPr>
          <a:xfrm>
            <a:off x="710309" y="2529303"/>
            <a:ext cx="1534325"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Nos offres jeunes</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2574035" y="2418833"/>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Actions de marketing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&amp; de com</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4422829" y="2336322"/>
            <a:ext cx="1585466"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Envoyer par email les offres commerciales  à nos clients</a:t>
            </a:r>
          </a:p>
        </p:txBody>
      </p:sp>
      <p:sp>
        <p:nvSpPr>
          <p:cNvPr id="49" name="ZoneTexte 48">
            <a:extLst>
              <a:ext uri="{FF2B5EF4-FFF2-40B4-BE49-F238E27FC236}">
                <a16:creationId xmlns:a16="http://schemas.microsoft.com/office/drawing/2014/main" id="{5FB33449-7F4A-4BD8-BCE9-E9169606FE77}"/>
              </a:ext>
            </a:extLst>
          </p:cNvPr>
          <p:cNvSpPr txBox="1"/>
          <p:nvPr/>
        </p:nvSpPr>
        <p:spPr>
          <a:xfrm>
            <a:off x="6239700" y="2430394"/>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Ambassadeurs jeunes</a:t>
            </a:r>
          </a:p>
        </p:txBody>
      </p:sp>
      <p:sp>
        <p:nvSpPr>
          <p:cNvPr id="50" name="ZoneTexte 49">
            <a:extLst>
              <a:ext uri="{FF2B5EF4-FFF2-40B4-BE49-F238E27FC236}">
                <a16:creationId xmlns:a16="http://schemas.microsoft.com/office/drawing/2014/main" id="{DB34342F-898B-4F4A-B63D-AAEA3F0A876B}"/>
              </a:ext>
            </a:extLst>
          </p:cNvPr>
          <p:cNvSpPr txBox="1"/>
          <p:nvPr/>
        </p:nvSpPr>
        <p:spPr>
          <a:xfrm>
            <a:off x="8086857" y="2418833"/>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écoles &amp; BDE</a:t>
            </a:r>
          </a:p>
        </p:txBody>
      </p:sp>
      <p:sp>
        <p:nvSpPr>
          <p:cNvPr id="51" name="ZoneTexte 50">
            <a:extLst>
              <a:ext uri="{FF2B5EF4-FFF2-40B4-BE49-F238E27FC236}">
                <a16:creationId xmlns:a16="http://schemas.microsoft.com/office/drawing/2014/main" id="{B1D6F53C-1316-40C8-86E5-D1B03D712597}"/>
              </a:ext>
            </a:extLst>
          </p:cNvPr>
          <p:cNvSpPr txBox="1"/>
          <p:nvPr/>
        </p:nvSpPr>
        <p:spPr>
          <a:xfrm>
            <a:off x="9922077" y="2509698"/>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Atelier des décodeurs</a:t>
            </a:r>
          </a:p>
        </p:txBody>
      </p:sp>
      <p:sp>
        <p:nvSpPr>
          <p:cNvPr id="53" name="ZoneTexte 52">
            <a:extLst>
              <a:ext uri="{FF2B5EF4-FFF2-40B4-BE49-F238E27FC236}">
                <a16:creationId xmlns:a16="http://schemas.microsoft.com/office/drawing/2014/main" id="{4FA48F21-8195-4FA0-BBE3-0671111DD476}"/>
              </a:ext>
            </a:extLst>
          </p:cNvPr>
          <p:cNvSpPr txBox="1"/>
          <p:nvPr/>
        </p:nvSpPr>
        <p:spPr>
          <a:xfrm>
            <a:off x="732333" y="3675086"/>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Animation agence</a:t>
            </a:r>
          </a:p>
        </p:txBody>
      </p:sp>
      <p:sp>
        <p:nvSpPr>
          <p:cNvPr id="54" name="ZoneTexte 53">
            <a:extLst>
              <a:ext uri="{FF2B5EF4-FFF2-40B4-BE49-F238E27FC236}">
                <a16:creationId xmlns:a16="http://schemas.microsoft.com/office/drawing/2014/main" id="{039B6BC6-1312-4046-BDDD-CB71A09EBD28}"/>
              </a:ext>
            </a:extLst>
          </p:cNvPr>
          <p:cNvSpPr txBox="1"/>
          <p:nvPr/>
        </p:nvSpPr>
        <p:spPr>
          <a:xfrm>
            <a:off x="2621427" y="3680135"/>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Appel à projets Jeunes</a:t>
            </a:r>
          </a:p>
        </p:txBody>
      </p:sp>
      <p:sp>
        <p:nvSpPr>
          <p:cNvPr id="55" name="ZoneTexte 54">
            <a:extLst>
              <a:ext uri="{FF2B5EF4-FFF2-40B4-BE49-F238E27FC236}">
                <a16:creationId xmlns:a16="http://schemas.microsoft.com/office/drawing/2014/main" id="{9CDDE2AF-A2E7-4967-9BDA-06417EF1A760}"/>
              </a:ext>
            </a:extLst>
          </p:cNvPr>
          <p:cNvSpPr txBox="1"/>
          <p:nvPr/>
        </p:nvSpPr>
        <p:spPr>
          <a:xfrm>
            <a:off x="4440088" y="3574182"/>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En voiture Simone »</a:t>
            </a:r>
          </a:p>
        </p:txBody>
      </p:sp>
      <p:sp>
        <p:nvSpPr>
          <p:cNvPr id="56" name="ZoneTexte 55">
            <a:extLst>
              <a:ext uri="{FF2B5EF4-FFF2-40B4-BE49-F238E27FC236}">
                <a16:creationId xmlns:a16="http://schemas.microsoft.com/office/drawing/2014/main" id="{D486721D-8588-426E-952C-24F5633465F2}"/>
              </a:ext>
            </a:extLst>
          </p:cNvPr>
          <p:cNvSpPr txBox="1"/>
          <p:nvPr/>
        </p:nvSpPr>
        <p:spPr>
          <a:xfrm>
            <a:off x="6257754"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mairies</a:t>
            </a:r>
          </a:p>
        </p:txBody>
      </p:sp>
      <p:sp>
        <p:nvSpPr>
          <p:cNvPr id="57" name="ZoneTexte 56">
            <a:extLst>
              <a:ext uri="{FF2B5EF4-FFF2-40B4-BE49-F238E27FC236}">
                <a16:creationId xmlns:a16="http://schemas.microsoft.com/office/drawing/2014/main" id="{A5C37A2F-47E1-4435-AEC1-12BD41E47F35}"/>
              </a:ext>
            </a:extLst>
          </p:cNvPr>
          <p:cNvSpPr txBox="1"/>
          <p:nvPr/>
        </p:nvSpPr>
        <p:spPr>
          <a:xfrm>
            <a:off x="8099461" y="3711539"/>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Ciblage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Jeunes</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951217"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Et pour aller plus loin…</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894383"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278511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4626731"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6464240"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829842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BFC3A57-3F04-4007-A361-0C998C72CAE2}"/>
              </a:ext>
            </a:extLst>
          </p:cNvPr>
          <p:cNvCxnSpPr>
            <a:cxnSpLocks/>
          </p:cNvCxnSpPr>
          <p:nvPr/>
        </p:nvCxnSpPr>
        <p:spPr>
          <a:xfrm>
            <a:off x="1014465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E34D4CE3-5079-4E43-AD90-EA333E034AB6}"/>
              </a:ext>
            </a:extLst>
          </p:cNvPr>
          <p:cNvCxnSpPr>
            <a:cxnSpLocks/>
          </p:cNvCxnSpPr>
          <p:nvPr/>
        </p:nvCxnSpPr>
        <p:spPr>
          <a:xfrm>
            <a:off x="1014380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8314997"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6468774"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46399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2758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891521"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896641"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2817383"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4599457" y="1482037"/>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6452341" y="14777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8284827"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10159641" y="148925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913841" y="466163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2748426" y="46681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4635990" y="465612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6464245" y="4668190"/>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94" name="ZoneTexte 93">
            <a:extLst>
              <a:ext uri="{FF2B5EF4-FFF2-40B4-BE49-F238E27FC236}">
                <a16:creationId xmlns:a16="http://schemas.microsoft.com/office/drawing/2014/main" id="{4C509D95-6CA7-4E00-BC3E-03E069621119}"/>
              </a:ext>
            </a:extLst>
          </p:cNvPr>
          <p:cNvSpPr txBox="1"/>
          <p:nvPr/>
        </p:nvSpPr>
        <p:spPr>
          <a:xfrm>
            <a:off x="8339823" y="4664133"/>
            <a:ext cx="530915"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11</a:t>
            </a:r>
          </a:p>
        </p:txBody>
      </p:sp>
      <p:sp>
        <p:nvSpPr>
          <p:cNvPr id="96" name="ZoneTexte 95">
            <a:extLst>
              <a:ext uri="{FF2B5EF4-FFF2-40B4-BE49-F238E27FC236}">
                <a16:creationId xmlns:a16="http://schemas.microsoft.com/office/drawing/2014/main" id="{E4ECD001-212B-4CD7-94A0-EEC733EB33AD}"/>
              </a:ext>
            </a:extLst>
          </p:cNvPr>
          <p:cNvSpPr txBox="1"/>
          <p:nvPr/>
        </p:nvSpPr>
        <p:spPr>
          <a:xfrm>
            <a:off x="10135106" y="467044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12</a:t>
            </a:r>
          </a:p>
        </p:txBody>
      </p:sp>
      <p:sp>
        <p:nvSpPr>
          <p:cNvPr id="98" name="Rectangle 97">
            <a:extLst>
              <a:ext uri="{FF2B5EF4-FFF2-40B4-BE49-F238E27FC236}">
                <a16:creationId xmlns:a16="http://schemas.microsoft.com/office/drawing/2014/main" id="{DB59BBA9-BCCD-4B95-8736-891E7499DC1E}"/>
              </a:ext>
            </a:extLst>
          </p:cNvPr>
          <p:cNvSpPr/>
          <p:nvPr/>
        </p:nvSpPr>
        <p:spPr>
          <a:xfrm>
            <a:off x="681768"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Picture 2" descr="Ensemble d'icônes de griffonnage, symboles d'entreprise de contour Vecteur gratuit">
            <a:extLst>
              <a:ext uri="{FF2B5EF4-FFF2-40B4-BE49-F238E27FC236}">
                <a16:creationId xmlns:a16="http://schemas.microsoft.com/office/drawing/2014/main" id="{BEAF2772-D142-4FF5-AC7D-0033B98D0E4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54" t="6655" r="82033" b="46675"/>
          <a:stretch/>
        </p:blipFill>
        <p:spPr bwMode="auto">
          <a:xfrm>
            <a:off x="1460356" y="1474589"/>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nsemble d'icônes de griffonnage, symboles d'entreprise de contour Vecteur gratuit">
            <a:extLst>
              <a:ext uri="{FF2B5EF4-FFF2-40B4-BE49-F238E27FC236}">
                <a16:creationId xmlns:a16="http://schemas.microsoft.com/office/drawing/2014/main" id="{AB26DCED-C71A-4E42-B59F-B322031BCFB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0828" r="68452" b="47404"/>
          <a:stretch/>
        </p:blipFill>
        <p:spPr bwMode="auto">
          <a:xfrm>
            <a:off x="3420582" y="136234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nsemble d'icônes de griffonnage, symboles d'entreprise de contour Vecteur gratuit">
            <a:extLst>
              <a:ext uri="{FF2B5EF4-FFF2-40B4-BE49-F238E27FC236}">
                <a16:creationId xmlns:a16="http://schemas.microsoft.com/office/drawing/2014/main" id="{21D3B8C9-FDBC-4545-BC69-23B2498C06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9875" r="17040" b="52264"/>
          <a:stretch/>
        </p:blipFill>
        <p:spPr bwMode="auto">
          <a:xfrm>
            <a:off x="5213046" y="1385692"/>
            <a:ext cx="620251" cy="6723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nsemble d'icônes de griffonnage, symboles d'entreprise de contour Vecteur gratuit">
            <a:extLst>
              <a:ext uri="{FF2B5EF4-FFF2-40B4-BE49-F238E27FC236}">
                <a16:creationId xmlns:a16="http://schemas.microsoft.com/office/drawing/2014/main" id="{DD19407F-B720-4BB8-BA3F-4F1E5760CB57}"/>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54813" t="48387" r="34467" b="9273"/>
          <a:stretch/>
        </p:blipFill>
        <p:spPr bwMode="auto">
          <a:xfrm>
            <a:off x="7068622" y="1444796"/>
            <a:ext cx="588826" cy="69100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Ensemble d'icônes de griffonnage, symboles d'entreprise de contour Vecteur gratuit">
            <a:extLst>
              <a:ext uri="{FF2B5EF4-FFF2-40B4-BE49-F238E27FC236}">
                <a16:creationId xmlns:a16="http://schemas.microsoft.com/office/drawing/2014/main" id="{025C0864-8EB6-4060-B8C6-2DDCDBDA627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2780" t="4504" r="33847" b="51614"/>
          <a:stretch/>
        </p:blipFill>
        <p:spPr bwMode="auto">
          <a:xfrm>
            <a:off x="1528698" y="4714819"/>
            <a:ext cx="485648" cy="47353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Ensemble d'icônes de griffonnage, symboles d'entreprise de contour Vecteur gratuit">
            <a:extLst>
              <a:ext uri="{FF2B5EF4-FFF2-40B4-BE49-F238E27FC236}">
                <a16:creationId xmlns:a16="http://schemas.microsoft.com/office/drawing/2014/main" id="{9A704696-D190-49C9-8199-393399BEFA2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5369" r="50461" b="47404"/>
          <a:stretch/>
        </p:blipFill>
        <p:spPr bwMode="auto">
          <a:xfrm>
            <a:off x="3332884" y="4581529"/>
            <a:ext cx="708674" cy="781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84665" t="48387" r="2150" b="11217"/>
          <a:stretch/>
        </p:blipFill>
        <p:spPr bwMode="auto">
          <a:xfrm>
            <a:off x="5226376" y="4663293"/>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Ensemble d'icônes de griffonnage, symboles d'entreprise de contour Vecteur gratuit">
            <a:extLst>
              <a:ext uri="{FF2B5EF4-FFF2-40B4-BE49-F238E27FC236}">
                <a16:creationId xmlns:a16="http://schemas.microsoft.com/office/drawing/2014/main" id="{5949D827-B1B8-40A9-8A60-7A9F62BE798B}"/>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85537" t="9868" r="2566" b="53159"/>
          <a:stretch/>
        </p:blipFill>
        <p:spPr bwMode="auto">
          <a:xfrm>
            <a:off x="7030769" y="4706384"/>
            <a:ext cx="613235" cy="56626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70705" t="43328" r="15336"/>
          <a:stretch/>
        </p:blipFill>
        <p:spPr bwMode="auto">
          <a:xfrm>
            <a:off x="8877010"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34649" t="52596" r="49122"/>
          <a:stretch/>
        </p:blipFill>
        <p:spPr bwMode="auto">
          <a:xfrm>
            <a:off x="10671399" y="4733880"/>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4288205"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742744"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728254"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2599389"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2612807"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4439764"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7958663"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6252167"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6295558"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46006"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8123731"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54539"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35" name="Image 34">
            <a:extLst>
              <a:ext uri="{FF2B5EF4-FFF2-40B4-BE49-F238E27FC236}">
                <a16:creationId xmlns:a16="http://schemas.microsoft.com/office/drawing/2014/main" id="{2F4B8882-25ED-236E-CCF8-E5D2AEDB0B2A}"/>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06561" y="725754"/>
            <a:ext cx="1917792" cy="573440"/>
          </a:xfrm>
          <a:prstGeom prst="rect">
            <a:avLst/>
          </a:prstGeom>
        </p:spPr>
      </p:pic>
      <p:pic>
        <p:nvPicPr>
          <p:cNvPr id="37" name="Image 36">
            <a:extLst>
              <a:ext uri="{FF2B5EF4-FFF2-40B4-BE49-F238E27FC236}">
                <a16:creationId xmlns:a16="http://schemas.microsoft.com/office/drawing/2014/main" id="{1D859EDB-DF4C-62F0-AAB9-526E53001D7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9836" y="700271"/>
            <a:ext cx="1804584" cy="600075"/>
          </a:xfrm>
          <a:prstGeom prst="rect">
            <a:avLst/>
          </a:prstGeom>
        </p:spPr>
      </p:pic>
      <p:pic>
        <p:nvPicPr>
          <p:cNvPr id="39" name="Image 38">
            <a:extLst>
              <a:ext uri="{FF2B5EF4-FFF2-40B4-BE49-F238E27FC236}">
                <a16:creationId xmlns:a16="http://schemas.microsoft.com/office/drawing/2014/main" id="{A0C0DB73-04F6-B775-7B8E-F9771756DC9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4253370" y="680069"/>
            <a:ext cx="1857357" cy="624248"/>
          </a:xfrm>
          <a:prstGeom prst="rect">
            <a:avLst/>
          </a:prstGeom>
        </p:spPr>
      </p:pic>
      <p:pic>
        <p:nvPicPr>
          <p:cNvPr id="41" name="Image 40">
            <a:extLst>
              <a:ext uri="{FF2B5EF4-FFF2-40B4-BE49-F238E27FC236}">
                <a16:creationId xmlns:a16="http://schemas.microsoft.com/office/drawing/2014/main" id="{A2878D27-E0E7-2840-3E32-E9D53E3B5D0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78240" y="725754"/>
            <a:ext cx="1734393" cy="571345"/>
          </a:xfrm>
          <a:prstGeom prst="rect">
            <a:avLst/>
          </a:prstGeom>
        </p:spPr>
      </p:pic>
      <p:pic>
        <p:nvPicPr>
          <p:cNvPr id="43" name="Image 42">
            <a:extLst>
              <a:ext uri="{FF2B5EF4-FFF2-40B4-BE49-F238E27FC236}">
                <a16:creationId xmlns:a16="http://schemas.microsoft.com/office/drawing/2014/main" id="{69948E37-096C-505B-C509-8B609F197B1E}"/>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004006" y="725754"/>
            <a:ext cx="1764065" cy="575286"/>
          </a:xfrm>
          <a:prstGeom prst="rect">
            <a:avLst/>
          </a:prstGeom>
        </p:spPr>
      </p:pic>
      <p:pic>
        <p:nvPicPr>
          <p:cNvPr id="45" name="Image 44">
            <a:extLst>
              <a:ext uri="{FF2B5EF4-FFF2-40B4-BE49-F238E27FC236}">
                <a16:creationId xmlns:a16="http://schemas.microsoft.com/office/drawing/2014/main" id="{FDBA5634-7717-CC5D-797D-335A288F9627}"/>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811381" y="775967"/>
            <a:ext cx="1871439" cy="514925"/>
          </a:xfrm>
          <a:prstGeom prst="rect">
            <a:avLst/>
          </a:prstGeom>
        </p:spPr>
      </p:pic>
      <p:pic>
        <p:nvPicPr>
          <p:cNvPr id="59" name="Image 58">
            <a:extLst>
              <a:ext uri="{FF2B5EF4-FFF2-40B4-BE49-F238E27FC236}">
                <a16:creationId xmlns:a16="http://schemas.microsoft.com/office/drawing/2014/main" id="{EF107A6E-37A8-ABFC-F4FA-0695FF9C4D1E}"/>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467951" y="5426010"/>
            <a:ext cx="1942654" cy="714375"/>
          </a:xfrm>
          <a:prstGeom prst="rect">
            <a:avLst/>
          </a:prstGeom>
        </p:spPr>
      </p:pic>
      <p:pic>
        <p:nvPicPr>
          <p:cNvPr id="61" name="Image 60">
            <a:extLst>
              <a:ext uri="{FF2B5EF4-FFF2-40B4-BE49-F238E27FC236}">
                <a16:creationId xmlns:a16="http://schemas.microsoft.com/office/drawing/2014/main" id="{2218B4C4-8EF6-88E4-FDDC-482E82B87392}"/>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2434203" y="5418900"/>
            <a:ext cx="1856304" cy="799294"/>
          </a:xfrm>
          <a:prstGeom prst="rect">
            <a:avLst/>
          </a:prstGeom>
        </p:spPr>
      </p:pic>
      <p:pic>
        <p:nvPicPr>
          <p:cNvPr id="97" name="Image 96">
            <a:extLst>
              <a:ext uri="{FF2B5EF4-FFF2-40B4-BE49-F238E27FC236}">
                <a16:creationId xmlns:a16="http://schemas.microsoft.com/office/drawing/2014/main" id="{9C7EAC1C-7D93-EDC5-B87E-3C7E5D2F452D}"/>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4189749" y="5415061"/>
            <a:ext cx="1939227" cy="733571"/>
          </a:xfrm>
          <a:prstGeom prst="rect">
            <a:avLst/>
          </a:prstGeom>
        </p:spPr>
      </p:pic>
      <p:pic>
        <p:nvPicPr>
          <p:cNvPr id="104" name="Image 103">
            <a:extLst>
              <a:ext uri="{FF2B5EF4-FFF2-40B4-BE49-F238E27FC236}">
                <a16:creationId xmlns:a16="http://schemas.microsoft.com/office/drawing/2014/main" id="{E216B8A9-49BC-E21A-EF47-F6EACF61BE9C}"/>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6036092" y="5411764"/>
            <a:ext cx="1912614" cy="790575"/>
          </a:xfrm>
          <a:prstGeom prst="rect">
            <a:avLst/>
          </a:prstGeom>
        </p:spPr>
      </p:pic>
      <p:pic>
        <p:nvPicPr>
          <p:cNvPr id="106" name="Image 105">
            <a:extLst>
              <a:ext uri="{FF2B5EF4-FFF2-40B4-BE49-F238E27FC236}">
                <a16:creationId xmlns:a16="http://schemas.microsoft.com/office/drawing/2014/main" id="{E5B5C2CF-4461-216D-3579-41D7904648DD}"/>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7909267" y="5420801"/>
            <a:ext cx="1968095" cy="827744"/>
          </a:xfrm>
          <a:prstGeom prst="rect">
            <a:avLst/>
          </a:prstGeom>
        </p:spPr>
      </p:pic>
      <p:pic>
        <p:nvPicPr>
          <p:cNvPr id="108" name="Image 107">
            <a:extLst>
              <a:ext uri="{FF2B5EF4-FFF2-40B4-BE49-F238E27FC236}">
                <a16:creationId xmlns:a16="http://schemas.microsoft.com/office/drawing/2014/main" id="{56E00DAB-E15B-7A7F-A076-8576183AD9CB}"/>
              </a:ext>
            </a:extLst>
          </p:cNvPr>
          <p:cNvPicPr>
            <a:picLocks noChangeAspect="1"/>
          </p:cNvPicPr>
          <p:nvPr/>
        </p:nvPicPr>
        <p:blipFill>
          <a:blip r:embed="rId25">
            <a:clrChange>
              <a:clrFrom>
                <a:srgbClr val="FFFFFF"/>
              </a:clrFrom>
              <a:clrTo>
                <a:srgbClr val="FFFFFF">
                  <a:alpha val="0"/>
                </a:srgbClr>
              </a:clrTo>
            </a:clrChange>
          </a:blip>
          <a:stretch>
            <a:fillRect/>
          </a:stretch>
        </p:blipFill>
        <p:spPr>
          <a:xfrm>
            <a:off x="9605787" y="5401777"/>
            <a:ext cx="2024429" cy="771525"/>
          </a:xfrm>
          <a:prstGeom prst="rect">
            <a:avLst/>
          </a:prstGeom>
        </p:spPr>
      </p:pic>
      <p:sp>
        <p:nvSpPr>
          <p:cNvPr id="13" name="Rectangle : coins arrondis 12">
            <a:hlinkClick r:id="rId26" action="ppaction://hlinksldjump"/>
            <a:extLst>
              <a:ext uri="{FF2B5EF4-FFF2-40B4-BE49-F238E27FC236}">
                <a16:creationId xmlns:a16="http://schemas.microsoft.com/office/drawing/2014/main" id="{C8D359EF-9202-4D52-93F0-68AC7DFA9CA8}"/>
              </a:ext>
            </a:extLst>
          </p:cNvPr>
          <p:cNvSpPr/>
          <p:nvPr/>
        </p:nvSpPr>
        <p:spPr>
          <a:xfrm>
            <a:off x="693920" y="573891"/>
            <a:ext cx="1645951" cy="2909203"/>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Rectangle : coins arrondis 122">
            <a:hlinkClick r:id="rId27" action="ppaction://hlinksldjump"/>
            <a:extLst>
              <a:ext uri="{FF2B5EF4-FFF2-40B4-BE49-F238E27FC236}">
                <a16:creationId xmlns:a16="http://schemas.microsoft.com/office/drawing/2014/main" id="{DC435111-59D7-46BF-B5B1-46C551AC9DAE}"/>
              </a:ext>
            </a:extLst>
          </p:cNvPr>
          <p:cNvSpPr/>
          <p:nvPr/>
        </p:nvSpPr>
        <p:spPr>
          <a:xfrm>
            <a:off x="2543798" y="677095"/>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Rectangle : coins arrondis 123">
            <a:hlinkClick r:id="rId28" action="ppaction://hlinksldjump"/>
            <a:extLst>
              <a:ext uri="{FF2B5EF4-FFF2-40B4-BE49-F238E27FC236}">
                <a16:creationId xmlns:a16="http://schemas.microsoft.com/office/drawing/2014/main" id="{AC3D31A7-6DFE-48FD-BA40-8038584F0455}"/>
              </a:ext>
            </a:extLst>
          </p:cNvPr>
          <p:cNvSpPr/>
          <p:nvPr/>
        </p:nvSpPr>
        <p:spPr>
          <a:xfrm>
            <a:off x="4429515" y="6519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Rectangle : coins arrondis 124">
            <a:hlinkClick r:id="rId29" action="ppaction://hlinksldjump"/>
            <a:extLst>
              <a:ext uri="{FF2B5EF4-FFF2-40B4-BE49-F238E27FC236}">
                <a16:creationId xmlns:a16="http://schemas.microsoft.com/office/drawing/2014/main" id="{CB06868C-1E5F-4083-9F59-76D9B065E3E4}"/>
              </a:ext>
            </a:extLst>
          </p:cNvPr>
          <p:cNvSpPr/>
          <p:nvPr/>
        </p:nvSpPr>
        <p:spPr>
          <a:xfrm>
            <a:off x="6221213" y="7537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Rectangle : coins arrondis 125">
            <a:hlinkClick r:id="rId30" action="ppaction://hlinksldjump"/>
            <a:extLst>
              <a:ext uri="{FF2B5EF4-FFF2-40B4-BE49-F238E27FC236}">
                <a16:creationId xmlns:a16="http://schemas.microsoft.com/office/drawing/2014/main" id="{B206E255-F52B-4C0A-97FD-8A3D13178AF7}"/>
              </a:ext>
            </a:extLst>
          </p:cNvPr>
          <p:cNvSpPr/>
          <p:nvPr/>
        </p:nvSpPr>
        <p:spPr>
          <a:xfrm>
            <a:off x="8033874" y="737576"/>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Rectangle : coins arrondis 126">
            <a:hlinkClick r:id="rId31" action="ppaction://hlinksldjump"/>
            <a:extLst>
              <a:ext uri="{FF2B5EF4-FFF2-40B4-BE49-F238E27FC236}">
                <a16:creationId xmlns:a16="http://schemas.microsoft.com/office/drawing/2014/main" id="{5D6F8A37-30D0-4D16-98C4-178170A2DE44}"/>
              </a:ext>
            </a:extLst>
          </p:cNvPr>
          <p:cNvSpPr/>
          <p:nvPr/>
        </p:nvSpPr>
        <p:spPr>
          <a:xfrm>
            <a:off x="9879082" y="757874"/>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Rectangle : coins arrondis 127">
            <a:hlinkClick r:id="rId32" action="ppaction://hlinksldjump"/>
            <a:extLst>
              <a:ext uri="{FF2B5EF4-FFF2-40B4-BE49-F238E27FC236}">
                <a16:creationId xmlns:a16="http://schemas.microsoft.com/office/drawing/2014/main" id="{9CFC4F73-AC66-4140-93FC-1F31D8902C25}"/>
              </a:ext>
            </a:extLst>
          </p:cNvPr>
          <p:cNvSpPr/>
          <p:nvPr/>
        </p:nvSpPr>
        <p:spPr>
          <a:xfrm>
            <a:off x="734164" y="3409514"/>
            <a:ext cx="1645951" cy="2577176"/>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Rectangle : coins arrondis 128">
            <a:hlinkClick r:id="rId33" action="ppaction://hlinksldjump"/>
            <a:extLst>
              <a:ext uri="{FF2B5EF4-FFF2-40B4-BE49-F238E27FC236}">
                <a16:creationId xmlns:a16="http://schemas.microsoft.com/office/drawing/2014/main" id="{BEC07B6F-DB4C-4011-9ADE-91E8893011B8}"/>
              </a:ext>
            </a:extLst>
          </p:cNvPr>
          <p:cNvSpPr/>
          <p:nvPr/>
        </p:nvSpPr>
        <p:spPr>
          <a:xfrm>
            <a:off x="2602927" y="3387003"/>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 coins arrondis 129">
            <a:hlinkClick r:id="rId34" action="ppaction://hlinksldjump"/>
            <a:extLst>
              <a:ext uri="{FF2B5EF4-FFF2-40B4-BE49-F238E27FC236}">
                <a16:creationId xmlns:a16="http://schemas.microsoft.com/office/drawing/2014/main" id="{989FAFA8-B591-4382-8167-9A0B5F546E83}"/>
              </a:ext>
            </a:extLst>
          </p:cNvPr>
          <p:cNvSpPr/>
          <p:nvPr/>
        </p:nvSpPr>
        <p:spPr>
          <a:xfrm>
            <a:off x="4415795" y="339921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 coins arrondis 130">
            <a:hlinkClick r:id="rId35" action="ppaction://hlinksldjump"/>
            <a:extLst>
              <a:ext uri="{FF2B5EF4-FFF2-40B4-BE49-F238E27FC236}">
                <a16:creationId xmlns:a16="http://schemas.microsoft.com/office/drawing/2014/main" id="{8D3D4D1E-1EAE-435B-AEEA-E62534B457A8}"/>
              </a:ext>
            </a:extLst>
          </p:cNvPr>
          <p:cNvSpPr/>
          <p:nvPr/>
        </p:nvSpPr>
        <p:spPr>
          <a:xfrm>
            <a:off x="6312712" y="3410994"/>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Rectangle : coins arrondis 131">
            <a:hlinkClick r:id="rId36" action="ppaction://hlinksldjump"/>
            <a:extLst>
              <a:ext uri="{FF2B5EF4-FFF2-40B4-BE49-F238E27FC236}">
                <a16:creationId xmlns:a16="http://schemas.microsoft.com/office/drawing/2014/main" id="{AF4E1EC6-F242-4192-AB03-0FD0980955F4}"/>
              </a:ext>
            </a:extLst>
          </p:cNvPr>
          <p:cNvSpPr/>
          <p:nvPr/>
        </p:nvSpPr>
        <p:spPr>
          <a:xfrm>
            <a:off x="8064517" y="3409423"/>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Rectangle : coins arrondis 132">
            <a:hlinkClick r:id="rId37" action="ppaction://hlinksldjump"/>
            <a:extLst>
              <a:ext uri="{FF2B5EF4-FFF2-40B4-BE49-F238E27FC236}">
                <a16:creationId xmlns:a16="http://schemas.microsoft.com/office/drawing/2014/main" id="{881E609B-5A6D-411A-9B63-16F8387E54AE}"/>
              </a:ext>
            </a:extLst>
          </p:cNvPr>
          <p:cNvSpPr/>
          <p:nvPr/>
        </p:nvSpPr>
        <p:spPr>
          <a:xfrm>
            <a:off x="9874304" y="344130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9" name="Image 138">
            <a:extLst>
              <a:ext uri="{FF2B5EF4-FFF2-40B4-BE49-F238E27FC236}">
                <a16:creationId xmlns:a16="http://schemas.microsoft.com/office/drawing/2014/main" id="{3DDB7851-428E-8AD5-6DCA-2CF14E5E10C4}"/>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97236"/>
            <a:ext cx="2218521" cy="1322321"/>
          </a:xfrm>
          <a:prstGeom prst="rect">
            <a:avLst/>
          </a:prstGeom>
        </p:spPr>
      </p:pic>
      <p:pic>
        <p:nvPicPr>
          <p:cNvPr id="6" name="Image 5">
            <a:extLst>
              <a:ext uri="{FF2B5EF4-FFF2-40B4-BE49-F238E27FC236}">
                <a16:creationId xmlns:a16="http://schemas.microsoft.com/office/drawing/2014/main" id="{9F1E2F41-ABC2-6D16-2919-2278B59FF1D7}"/>
              </a:ext>
            </a:extLst>
          </p:cNvPr>
          <p:cNvPicPr>
            <a:picLocks noChangeAspect="1"/>
          </p:cNvPicPr>
          <p:nvPr/>
        </p:nvPicPr>
        <p:blipFill>
          <a:blip r:embed="rId39">
            <a:duotone>
              <a:schemeClr val="bg2">
                <a:shade val="45000"/>
                <a:satMod val="135000"/>
              </a:schemeClr>
              <a:prstClr val="white"/>
            </a:duotone>
            <a:extLst>
              <a:ext uri="{BEBA8EAE-BF5A-486C-A8C5-ECC9F3942E4B}">
                <a14:imgProps xmlns:a14="http://schemas.microsoft.com/office/drawing/2010/main">
                  <a14:imgLayer r:embed="rId40">
                    <a14:imgEffect>
                      <a14:artisticBlur/>
                    </a14:imgEffect>
                    <a14:imgEffect>
                      <a14:saturation sat="0"/>
                    </a14:imgEffect>
                  </a14:imgLayer>
                </a14:imgProps>
              </a:ext>
            </a:extLst>
          </a:blip>
          <a:stretch>
            <a:fillRect/>
          </a:stretch>
        </p:blipFill>
        <p:spPr>
          <a:xfrm>
            <a:off x="654036" y="806171"/>
            <a:ext cx="10960263" cy="5283171"/>
          </a:xfrm>
          <a:prstGeom prst="rect">
            <a:avLst/>
          </a:prstGeom>
        </p:spPr>
      </p:pic>
      <p:sp>
        <p:nvSpPr>
          <p:cNvPr id="9" name="Rectangle 8">
            <a:extLst>
              <a:ext uri="{FF2B5EF4-FFF2-40B4-BE49-F238E27FC236}">
                <a16:creationId xmlns:a16="http://schemas.microsoft.com/office/drawing/2014/main" id="{F5EB91D4-A77F-4BE9-7C46-6221C143AA73}"/>
              </a:ext>
            </a:extLst>
          </p:cNvPr>
          <p:cNvSpPr/>
          <p:nvPr/>
        </p:nvSpPr>
        <p:spPr>
          <a:xfrm>
            <a:off x="561785" y="727917"/>
            <a:ext cx="11052514" cy="5382659"/>
          </a:xfrm>
          <a:prstGeom prst="rect">
            <a:avLst/>
          </a:prstGeom>
          <a:solidFill>
            <a:srgbClr val="FFFFFF">
              <a:alpha val="6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507F6134-42CD-90B1-DF41-602E5EB5DE3D}"/>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89881"/>
            <a:ext cx="2218521" cy="1322321"/>
          </a:xfrm>
          <a:prstGeom prst="rect">
            <a:avLst/>
          </a:prstGeom>
        </p:spPr>
      </p:pic>
      <p:pic>
        <p:nvPicPr>
          <p:cNvPr id="4" name="Image 3">
            <a:extLst>
              <a:ext uri="{FF2B5EF4-FFF2-40B4-BE49-F238E27FC236}">
                <a16:creationId xmlns:a16="http://schemas.microsoft.com/office/drawing/2014/main" id="{E0FF6305-1A79-5CAB-54B2-E351D10DE823}"/>
              </a:ext>
            </a:extLst>
          </p:cNvPr>
          <p:cNvPicPr>
            <a:picLocks noChangeAspect="1"/>
          </p:cNvPicPr>
          <p:nvPr/>
        </p:nvPicPr>
        <p:blipFill>
          <a:blip r:embed="rId41">
            <a:clrChange>
              <a:clrFrom>
                <a:srgbClr val="FFFFFF"/>
              </a:clrFrom>
              <a:clrTo>
                <a:srgbClr val="FFFFFF">
                  <a:alpha val="0"/>
                </a:srgbClr>
              </a:clrTo>
            </a:clrChange>
          </a:blip>
          <a:stretch>
            <a:fillRect/>
          </a:stretch>
        </p:blipFill>
        <p:spPr>
          <a:xfrm>
            <a:off x="8010106" y="3456710"/>
            <a:ext cx="1740336" cy="2641581"/>
          </a:xfrm>
          <a:prstGeom prst="rect">
            <a:avLst/>
          </a:prstGeom>
        </p:spPr>
      </p:pic>
      <p:grpSp>
        <p:nvGrpSpPr>
          <p:cNvPr id="8" name="Groupe 7">
            <a:extLst>
              <a:ext uri="{FF2B5EF4-FFF2-40B4-BE49-F238E27FC236}">
                <a16:creationId xmlns:a16="http://schemas.microsoft.com/office/drawing/2014/main" id="{1F5072FB-7A66-9D47-00AF-99C364D58EC8}"/>
              </a:ext>
            </a:extLst>
          </p:cNvPr>
          <p:cNvGrpSpPr/>
          <p:nvPr/>
        </p:nvGrpSpPr>
        <p:grpSpPr>
          <a:xfrm>
            <a:off x="10872144" y="158144"/>
            <a:ext cx="1100148" cy="1285089"/>
            <a:chOff x="-2188878" y="1439576"/>
            <a:chExt cx="1100148" cy="1285089"/>
          </a:xfrm>
        </p:grpSpPr>
        <p:pic>
          <p:nvPicPr>
            <p:cNvPr id="10" name="Picture 4" descr="Splash aquarelle avec illustration mixte blanc, rouge, orange sur blanc. Vecteur gratuit">
              <a:extLst>
                <a:ext uri="{FF2B5EF4-FFF2-40B4-BE49-F238E27FC236}">
                  <a16:creationId xmlns:a16="http://schemas.microsoft.com/office/drawing/2014/main" id="{37EB17A4-CEAC-03C6-A38A-F87AFFB9A73B}"/>
                </a:ext>
              </a:extLst>
            </p:cNvPr>
            <p:cNvPicPr>
              <a:picLocks noChangeAspect="1" noChangeArrowheads="1"/>
            </p:cNvPicPr>
            <p:nvPr/>
          </p:nvPicPr>
          <p:blipFill rotWithShape="1">
            <a:blip r:embed="rId42">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4313E3CA-024E-DF84-BA42-6EF9E25EDB3C}"/>
                </a:ext>
              </a:extLst>
            </p:cNvPr>
            <p:cNvGrpSpPr/>
            <p:nvPr/>
          </p:nvGrpSpPr>
          <p:grpSpPr>
            <a:xfrm>
              <a:off x="-1980670" y="1805906"/>
              <a:ext cx="572484" cy="495254"/>
              <a:chOff x="11392866" y="540878"/>
              <a:chExt cx="572484" cy="495254"/>
            </a:xfrm>
          </p:grpSpPr>
          <p:pic>
            <p:nvPicPr>
              <p:cNvPr id="15" name="Image 14">
                <a:hlinkClick r:id="rId26" action="ppaction://hlinksldjump"/>
                <a:extLst>
                  <a:ext uri="{FF2B5EF4-FFF2-40B4-BE49-F238E27FC236}">
                    <a16:creationId xmlns:a16="http://schemas.microsoft.com/office/drawing/2014/main" id="{0CA76346-E392-CFFD-FC86-3E313EFFDB2F}"/>
                  </a:ext>
                </a:extLst>
              </p:cNvPr>
              <p:cNvPicPr>
                <a:picLocks noChangeAspect="1"/>
              </p:cNvPicPr>
              <p:nvPr/>
            </p:nvPicPr>
            <p:blipFill>
              <a:blip r:embed="rId4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6" name="Image 15">
                <a:hlinkClick r:id="rId26" action="ppaction://hlinksldjump"/>
                <a:extLst>
                  <a:ext uri="{FF2B5EF4-FFF2-40B4-BE49-F238E27FC236}">
                    <a16:creationId xmlns:a16="http://schemas.microsoft.com/office/drawing/2014/main" id="{FF52C570-A439-5139-F581-CEC0D5AFDFF0}"/>
                  </a:ext>
                </a:extLst>
              </p:cNvPr>
              <p:cNvPicPr>
                <a:picLocks noChangeAspect="1"/>
              </p:cNvPicPr>
              <p:nvPr/>
            </p:nvPicPr>
            <p:blipFill>
              <a:blip r:embed="rId4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grpSp>
        <p:nvGrpSpPr>
          <p:cNvPr id="17" name="Groupe 16">
            <a:extLst>
              <a:ext uri="{FF2B5EF4-FFF2-40B4-BE49-F238E27FC236}">
                <a16:creationId xmlns:a16="http://schemas.microsoft.com/office/drawing/2014/main" id="{A7053C0F-F7F4-54AD-499F-4CE21FB91245}"/>
              </a:ext>
            </a:extLst>
          </p:cNvPr>
          <p:cNvGrpSpPr/>
          <p:nvPr/>
        </p:nvGrpSpPr>
        <p:grpSpPr>
          <a:xfrm>
            <a:off x="167247" y="5681872"/>
            <a:ext cx="1235597" cy="1050101"/>
            <a:chOff x="10686437" y="224082"/>
            <a:chExt cx="1235597" cy="1050101"/>
          </a:xfrm>
        </p:grpSpPr>
        <p:sp>
          <p:nvSpPr>
            <p:cNvPr id="18" name="Phylactère : pensées 17">
              <a:extLst>
                <a:ext uri="{FF2B5EF4-FFF2-40B4-BE49-F238E27FC236}">
                  <a16:creationId xmlns:a16="http://schemas.microsoft.com/office/drawing/2014/main" id="{A4B7EC9F-0D59-57C1-D2EA-01221A401092}"/>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4973B889-C61B-455D-2695-98259B304E2B}"/>
                </a:ext>
              </a:extLst>
            </p:cNvPr>
            <p:cNvPicPr>
              <a:picLocks noChangeAspect="1"/>
            </p:cNvPicPr>
            <p:nvPr/>
          </p:nvPicPr>
          <p:blipFill>
            <a:blip r:embed="rId4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89476799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3" y="1480458"/>
            <a:ext cx="10980739" cy="4641906"/>
          </a:xfrm>
        </p:spPr>
        <p:txBody>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sz="4000" dirty="0"/>
          </a:p>
        </p:txBody>
      </p:sp>
      <p:sp>
        <p:nvSpPr>
          <p:cNvPr id="6" name="Espace réservé du texte 5"/>
          <p:cNvSpPr>
            <a:spLocks noGrp="1"/>
          </p:cNvSpPr>
          <p:nvPr>
            <p:ph type="body" sz="quarter" idx="12"/>
          </p:nvPr>
        </p:nvSpPr>
        <p:spPr>
          <a:xfrm>
            <a:off x="1589649" y="464147"/>
            <a:ext cx="9147910" cy="720000"/>
          </a:xfrm>
        </p:spPr>
        <p:txBody>
          <a:bodyPr>
            <a:normAutofit/>
          </a:bodyPr>
          <a:lstStyle/>
          <a:p>
            <a:r>
              <a:rPr lang="fr-FR" dirty="0"/>
              <a:t>Divers cibles ORCA sont à votre disposition afin de conquérir les jeunes ou de développer votre relation commerciale avec eux. </a:t>
            </a:r>
          </a:p>
        </p:txBody>
      </p:sp>
      <p:pic>
        <p:nvPicPr>
          <p:cNvPr id="10" name="Image 9">
            <a:extLst>
              <a:ext uri="{FF2B5EF4-FFF2-40B4-BE49-F238E27FC236}">
                <a16:creationId xmlns:a16="http://schemas.microsoft.com/office/drawing/2014/main" id="{E0BCA592-60F2-4940-A7DC-6C3BE101546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95324" y="535376"/>
            <a:ext cx="885536" cy="569273"/>
          </a:xfrm>
          <a:prstGeom prst="rect">
            <a:avLst/>
          </a:prstGeom>
        </p:spPr>
      </p:pic>
      <p:grpSp>
        <p:nvGrpSpPr>
          <p:cNvPr id="31" name="Groupe 30">
            <a:extLst>
              <a:ext uri="{FF2B5EF4-FFF2-40B4-BE49-F238E27FC236}">
                <a16:creationId xmlns:a16="http://schemas.microsoft.com/office/drawing/2014/main" id="{16FCCFBC-ADF1-4247-A89E-47CFCB5A13FD}"/>
              </a:ext>
            </a:extLst>
          </p:cNvPr>
          <p:cNvGrpSpPr/>
          <p:nvPr/>
        </p:nvGrpSpPr>
        <p:grpSpPr>
          <a:xfrm>
            <a:off x="10872144" y="158144"/>
            <a:ext cx="1100148" cy="1285089"/>
            <a:chOff x="-2188878" y="1439576"/>
            <a:chExt cx="1100148" cy="1285089"/>
          </a:xfrm>
        </p:grpSpPr>
        <p:pic>
          <p:nvPicPr>
            <p:cNvPr id="32" name="Picture 4" descr="Splash aquarelle avec illustration mixte blanc, rouge, orange sur blanc. Vecteur gratuit">
              <a:extLst>
                <a:ext uri="{FF2B5EF4-FFF2-40B4-BE49-F238E27FC236}">
                  <a16:creationId xmlns:a16="http://schemas.microsoft.com/office/drawing/2014/main" id="{ECEBFCAF-0CDC-49B0-B8FE-ADA00262F382}"/>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e 32">
              <a:extLst>
                <a:ext uri="{FF2B5EF4-FFF2-40B4-BE49-F238E27FC236}">
                  <a16:creationId xmlns:a16="http://schemas.microsoft.com/office/drawing/2014/main" id="{11EE6256-346A-46B1-91EE-07E87420B469}"/>
                </a:ext>
              </a:extLst>
            </p:cNvPr>
            <p:cNvGrpSpPr/>
            <p:nvPr/>
          </p:nvGrpSpPr>
          <p:grpSpPr>
            <a:xfrm>
              <a:off x="-1980670" y="1805906"/>
              <a:ext cx="572484" cy="495254"/>
              <a:chOff x="11392866" y="540878"/>
              <a:chExt cx="572484" cy="495254"/>
            </a:xfrm>
          </p:grpSpPr>
          <p:pic>
            <p:nvPicPr>
              <p:cNvPr id="34" name="Image 33">
                <a:hlinkClick r:id="rId4" action="ppaction://hlinksldjump"/>
                <a:extLst>
                  <a:ext uri="{FF2B5EF4-FFF2-40B4-BE49-F238E27FC236}">
                    <a16:creationId xmlns:a16="http://schemas.microsoft.com/office/drawing/2014/main" id="{D882E949-41C9-406F-AE3C-D6D839F0E29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35" name="Image 34">
                <a:hlinkClick r:id="rId4" action="ppaction://hlinksldjump"/>
                <a:extLst>
                  <a:ext uri="{FF2B5EF4-FFF2-40B4-BE49-F238E27FC236}">
                    <a16:creationId xmlns:a16="http://schemas.microsoft.com/office/drawing/2014/main" id="{326B0490-77CF-498C-8D00-34FB78661DC6}"/>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36" name="Rectangle : coins arrondis 35">
            <a:hlinkClick r:id="rId7" action="ppaction://hlinksldjump"/>
            <a:extLst>
              <a:ext uri="{FF2B5EF4-FFF2-40B4-BE49-F238E27FC236}">
                <a16:creationId xmlns:a16="http://schemas.microsoft.com/office/drawing/2014/main" id="{815F2FE8-9665-4FDD-8567-1D0A6233B7B6}"/>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a:extLst>
              <a:ext uri="{FF2B5EF4-FFF2-40B4-BE49-F238E27FC236}">
                <a16:creationId xmlns:a16="http://schemas.microsoft.com/office/drawing/2014/main" id="{9712DAD6-0B25-4188-96D6-AF26ED02628C}"/>
              </a:ext>
            </a:extLst>
          </p:cNvPr>
          <p:cNvSpPr>
            <a:spLocks noGrp="1"/>
          </p:cNvSpPr>
          <p:nvPr>
            <p:ph type="body" sz="quarter" idx="14"/>
          </p:nvPr>
        </p:nvSpPr>
        <p:spPr/>
        <p:txBody>
          <a:bodyPr/>
          <a:lstStyle/>
          <a:p>
            <a:endParaRPr lang="fr-FR"/>
          </a:p>
        </p:txBody>
      </p:sp>
      <p:pic>
        <p:nvPicPr>
          <p:cNvPr id="3" name="Image 2">
            <a:extLst>
              <a:ext uri="{FF2B5EF4-FFF2-40B4-BE49-F238E27FC236}">
                <a16:creationId xmlns:a16="http://schemas.microsoft.com/office/drawing/2014/main" id="{E581FAB7-70AA-271E-BD02-584C94BF7348}"/>
              </a:ext>
            </a:extLst>
          </p:cNvPr>
          <p:cNvPicPr>
            <a:picLocks noChangeAspect="1"/>
          </p:cNvPicPr>
          <p:nvPr/>
        </p:nvPicPr>
        <p:blipFill>
          <a:blip r:embed="rId8"/>
          <a:stretch>
            <a:fillRect/>
          </a:stretch>
        </p:blipFill>
        <p:spPr>
          <a:xfrm>
            <a:off x="767560" y="1625827"/>
            <a:ext cx="10403772" cy="4237967"/>
          </a:xfrm>
          <a:prstGeom prst="rect">
            <a:avLst/>
          </a:prstGeom>
          <a:effectLst>
            <a:outerShdw blurRad="50800" dist="38100" dir="8100000" algn="tr" rotWithShape="0">
              <a:prstClr val="black">
                <a:alpha val="40000"/>
              </a:prstClr>
            </a:outerShdw>
          </a:effectLst>
        </p:spPr>
      </p:pic>
      <p:sp>
        <p:nvSpPr>
          <p:cNvPr id="2" name="Espace réservé du texte 1">
            <a:extLst>
              <a:ext uri="{FF2B5EF4-FFF2-40B4-BE49-F238E27FC236}">
                <a16:creationId xmlns:a16="http://schemas.microsoft.com/office/drawing/2014/main" id="{3C5564CA-6695-1DBD-4CD3-A4D78ED7D35C}"/>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7" name="Image 6">
            <a:extLst>
              <a:ext uri="{FF2B5EF4-FFF2-40B4-BE49-F238E27FC236}">
                <a16:creationId xmlns:a16="http://schemas.microsoft.com/office/drawing/2014/main" id="{A8964B8D-E842-A737-A464-334961BB786A}"/>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9964751" y="5087858"/>
            <a:ext cx="2218521" cy="1322321"/>
          </a:xfrm>
          <a:prstGeom prst="rect">
            <a:avLst/>
          </a:prstGeom>
        </p:spPr>
      </p:pic>
      <p:sp>
        <p:nvSpPr>
          <p:cNvPr id="8" name="Rectangle 7">
            <a:extLst>
              <a:ext uri="{FF2B5EF4-FFF2-40B4-BE49-F238E27FC236}">
                <a16:creationId xmlns:a16="http://schemas.microsoft.com/office/drawing/2014/main" id="{76E0D595-C61E-0451-90BE-3B22668837CF}"/>
              </a:ext>
            </a:extLst>
          </p:cNvPr>
          <p:cNvSpPr/>
          <p:nvPr/>
        </p:nvSpPr>
        <p:spPr>
          <a:xfrm>
            <a:off x="911080" y="3010328"/>
            <a:ext cx="1975958" cy="143838"/>
          </a:xfrm>
          <a:custGeom>
            <a:avLst/>
            <a:gdLst>
              <a:gd name="connsiteX0" fmla="*/ 0 w 1975958"/>
              <a:gd name="connsiteY0" fmla="*/ 0 h 143838"/>
              <a:gd name="connsiteX1" fmla="*/ 533509 w 1975958"/>
              <a:gd name="connsiteY1" fmla="*/ 0 h 143838"/>
              <a:gd name="connsiteX2" fmla="*/ 968219 w 1975958"/>
              <a:gd name="connsiteY2" fmla="*/ 0 h 143838"/>
              <a:gd name="connsiteX3" fmla="*/ 1422690 w 1975958"/>
              <a:gd name="connsiteY3" fmla="*/ 0 h 143838"/>
              <a:gd name="connsiteX4" fmla="*/ 1975958 w 1975958"/>
              <a:gd name="connsiteY4" fmla="*/ 0 h 143838"/>
              <a:gd name="connsiteX5" fmla="*/ 1975958 w 1975958"/>
              <a:gd name="connsiteY5" fmla="*/ 143838 h 143838"/>
              <a:gd name="connsiteX6" fmla="*/ 1442449 w 1975958"/>
              <a:gd name="connsiteY6" fmla="*/ 143838 h 143838"/>
              <a:gd name="connsiteX7" fmla="*/ 987979 w 1975958"/>
              <a:gd name="connsiteY7" fmla="*/ 143838 h 143838"/>
              <a:gd name="connsiteX8" fmla="*/ 513749 w 1975958"/>
              <a:gd name="connsiteY8" fmla="*/ 143838 h 143838"/>
              <a:gd name="connsiteX9" fmla="*/ 0 w 1975958"/>
              <a:gd name="connsiteY9" fmla="*/ 143838 h 143838"/>
              <a:gd name="connsiteX10" fmla="*/ 0 w 1975958"/>
              <a:gd name="connsiteY10" fmla="*/ 0 h 14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5958" h="143838" extrusionOk="0">
                <a:moveTo>
                  <a:pt x="0" y="0"/>
                </a:moveTo>
                <a:cubicBezTo>
                  <a:pt x="227976" y="-63821"/>
                  <a:pt x="359287" y="19242"/>
                  <a:pt x="533509" y="0"/>
                </a:cubicBezTo>
                <a:cubicBezTo>
                  <a:pt x="707731" y="-19242"/>
                  <a:pt x="812277" y="10768"/>
                  <a:pt x="968219" y="0"/>
                </a:cubicBezTo>
                <a:cubicBezTo>
                  <a:pt x="1124161" y="-10768"/>
                  <a:pt x="1273794" y="30218"/>
                  <a:pt x="1422690" y="0"/>
                </a:cubicBezTo>
                <a:cubicBezTo>
                  <a:pt x="1571586" y="-30218"/>
                  <a:pt x="1772041" y="39080"/>
                  <a:pt x="1975958" y="0"/>
                </a:cubicBezTo>
                <a:cubicBezTo>
                  <a:pt x="1978250" y="35401"/>
                  <a:pt x="1959873" y="107631"/>
                  <a:pt x="1975958" y="143838"/>
                </a:cubicBezTo>
                <a:cubicBezTo>
                  <a:pt x="1755224" y="197215"/>
                  <a:pt x="1633934" y="79823"/>
                  <a:pt x="1442449" y="143838"/>
                </a:cubicBezTo>
                <a:cubicBezTo>
                  <a:pt x="1250964" y="207853"/>
                  <a:pt x="1144776" y="141179"/>
                  <a:pt x="987979" y="143838"/>
                </a:cubicBezTo>
                <a:cubicBezTo>
                  <a:pt x="831182" y="146497"/>
                  <a:pt x="645816" y="96300"/>
                  <a:pt x="513749" y="143838"/>
                </a:cubicBezTo>
                <a:cubicBezTo>
                  <a:pt x="381682" y="191376"/>
                  <a:pt x="200540" y="105699"/>
                  <a:pt x="0" y="143838"/>
                </a:cubicBezTo>
                <a:cubicBezTo>
                  <a:pt x="-16195" y="92472"/>
                  <a:pt x="5312" y="46433"/>
                  <a:pt x="0" y="0"/>
                </a:cubicBezTo>
                <a:close/>
              </a:path>
            </a:pathLst>
          </a:custGeom>
          <a:noFill/>
          <a:ln>
            <a:solidFill>
              <a:srgbClr val="D20872"/>
            </a:solidFill>
            <a:extLst>
              <a:ext uri="{C807C97D-BFC1-408E-A445-0C87EB9F89A2}">
                <ask:lineSketchStyleProps xmlns:ask="http://schemas.microsoft.com/office/drawing/2018/sketchyshapes" sd="379407152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c</a:t>
            </a:r>
          </a:p>
        </p:txBody>
      </p:sp>
      <p:sp>
        <p:nvSpPr>
          <p:cNvPr id="11" name="Rectangle 10">
            <a:extLst>
              <a:ext uri="{FF2B5EF4-FFF2-40B4-BE49-F238E27FC236}">
                <a16:creationId xmlns:a16="http://schemas.microsoft.com/office/drawing/2014/main" id="{4D6248C4-F27D-C3B2-8BB3-726A246E82C7}"/>
              </a:ext>
            </a:extLst>
          </p:cNvPr>
          <p:cNvSpPr/>
          <p:nvPr/>
        </p:nvSpPr>
        <p:spPr>
          <a:xfrm>
            <a:off x="911080" y="4438249"/>
            <a:ext cx="1975958" cy="143838"/>
          </a:xfrm>
          <a:custGeom>
            <a:avLst/>
            <a:gdLst>
              <a:gd name="connsiteX0" fmla="*/ 0 w 1975958"/>
              <a:gd name="connsiteY0" fmla="*/ 0 h 143838"/>
              <a:gd name="connsiteX1" fmla="*/ 533509 w 1975958"/>
              <a:gd name="connsiteY1" fmla="*/ 0 h 143838"/>
              <a:gd name="connsiteX2" fmla="*/ 968219 w 1975958"/>
              <a:gd name="connsiteY2" fmla="*/ 0 h 143838"/>
              <a:gd name="connsiteX3" fmla="*/ 1422690 w 1975958"/>
              <a:gd name="connsiteY3" fmla="*/ 0 h 143838"/>
              <a:gd name="connsiteX4" fmla="*/ 1975958 w 1975958"/>
              <a:gd name="connsiteY4" fmla="*/ 0 h 143838"/>
              <a:gd name="connsiteX5" fmla="*/ 1975958 w 1975958"/>
              <a:gd name="connsiteY5" fmla="*/ 143838 h 143838"/>
              <a:gd name="connsiteX6" fmla="*/ 1442449 w 1975958"/>
              <a:gd name="connsiteY6" fmla="*/ 143838 h 143838"/>
              <a:gd name="connsiteX7" fmla="*/ 987979 w 1975958"/>
              <a:gd name="connsiteY7" fmla="*/ 143838 h 143838"/>
              <a:gd name="connsiteX8" fmla="*/ 513749 w 1975958"/>
              <a:gd name="connsiteY8" fmla="*/ 143838 h 143838"/>
              <a:gd name="connsiteX9" fmla="*/ 0 w 1975958"/>
              <a:gd name="connsiteY9" fmla="*/ 143838 h 143838"/>
              <a:gd name="connsiteX10" fmla="*/ 0 w 1975958"/>
              <a:gd name="connsiteY10" fmla="*/ 0 h 14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5958" h="143838" extrusionOk="0">
                <a:moveTo>
                  <a:pt x="0" y="0"/>
                </a:moveTo>
                <a:cubicBezTo>
                  <a:pt x="227976" y="-63821"/>
                  <a:pt x="359287" y="19242"/>
                  <a:pt x="533509" y="0"/>
                </a:cubicBezTo>
                <a:cubicBezTo>
                  <a:pt x="707731" y="-19242"/>
                  <a:pt x="812277" y="10768"/>
                  <a:pt x="968219" y="0"/>
                </a:cubicBezTo>
                <a:cubicBezTo>
                  <a:pt x="1124161" y="-10768"/>
                  <a:pt x="1273794" y="30218"/>
                  <a:pt x="1422690" y="0"/>
                </a:cubicBezTo>
                <a:cubicBezTo>
                  <a:pt x="1571586" y="-30218"/>
                  <a:pt x="1772041" y="39080"/>
                  <a:pt x="1975958" y="0"/>
                </a:cubicBezTo>
                <a:cubicBezTo>
                  <a:pt x="1978250" y="35401"/>
                  <a:pt x="1959873" y="107631"/>
                  <a:pt x="1975958" y="143838"/>
                </a:cubicBezTo>
                <a:cubicBezTo>
                  <a:pt x="1755224" y="197215"/>
                  <a:pt x="1633934" y="79823"/>
                  <a:pt x="1442449" y="143838"/>
                </a:cubicBezTo>
                <a:cubicBezTo>
                  <a:pt x="1250964" y="207853"/>
                  <a:pt x="1144776" y="141179"/>
                  <a:pt x="987979" y="143838"/>
                </a:cubicBezTo>
                <a:cubicBezTo>
                  <a:pt x="831182" y="146497"/>
                  <a:pt x="645816" y="96300"/>
                  <a:pt x="513749" y="143838"/>
                </a:cubicBezTo>
                <a:cubicBezTo>
                  <a:pt x="381682" y="191376"/>
                  <a:pt x="200540" y="105699"/>
                  <a:pt x="0" y="143838"/>
                </a:cubicBezTo>
                <a:cubicBezTo>
                  <a:pt x="-16195" y="92472"/>
                  <a:pt x="5312" y="46433"/>
                  <a:pt x="0" y="0"/>
                </a:cubicBezTo>
                <a:close/>
              </a:path>
            </a:pathLst>
          </a:custGeom>
          <a:noFill/>
          <a:ln>
            <a:solidFill>
              <a:srgbClr val="D20872"/>
            </a:solidFill>
            <a:extLst>
              <a:ext uri="{C807C97D-BFC1-408E-A445-0C87EB9F89A2}">
                <ask:lineSketchStyleProps xmlns:ask="http://schemas.microsoft.com/office/drawing/2018/sketchyshapes" sd="379407152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749593C0-42C0-8352-D90A-9D74ABF37E15}"/>
              </a:ext>
            </a:extLst>
          </p:cNvPr>
          <p:cNvSpPr/>
          <p:nvPr/>
        </p:nvSpPr>
        <p:spPr>
          <a:xfrm>
            <a:off x="911080" y="4630111"/>
            <a:ext cx="1975958" cy="143838"/>
          </a:xfrm>
          <a:custGeom>
            <a:avLst/>
            <a:gdLst>
              <a:gd name="connsiteX0" fmla="*/ 0 w 1975958"/>
              <a:gd name="connsiteY0" fmla="*/ 0 h 143838"/>
              <a:gd name="connsiteX1" fmla="*/ 533509 w 1975958"/>
              <a:gd name="connsiteY1" fmla="*/ 0 h 143838"/>
              <a:gd name="connsiteX2" fmla="*/ 968219 w 1975958"/>
              <a:gd name="connsiteY2" fmla="*/ 0 h 143838"/>
              <a:gd name="connsiteX3" fmla="*/ 1422690 w 1975958"/>
              <a:gd name="connsiteY3" fmla="*/ 0 h 143838"/>
              <a:gd name="connsiteX4" fmla="*/ 1975958 w 1975958"/>
              <a:gd name="connsiteY4" fmla="*/ 0 h 143838"/>
              <a:gd name="connsiteX5" fmla="*/ 1975958 w 1975958"/>
              <a:gd name="connsiteY5" fmla="*/ 143838 h 143838"/>
              <a:gd name="connsiteX6" fmla="*/ 1442449 w 1975958"/>
              <a:gd name="connsiteY6" fmla="*/ 143838 h 143838"/>
              <a:gd name="connsiteX7" fmla="*/ 987979 w 1975958"/>
              <a:gd name="connsiteY7" fmla="*/ 143838 h 143838"/>
              <a:gd name="connsiteX8" fmla="*/ 513749 w 1975958"/>
              <a:gd name="connsiteY8" fmla="*/ 143838 h 143838"/>
              <a:gd name="connsiteX9" fmla="*/ 0 w 1975958"/>
              <a:gd name="connsiteY9" fmla="*/ 143838 h 143838"/>
              <a:gd name="connsiteX10" fmla="*/ 0 w 1975958"/>
              <a:gd name="connsiteY10" fmla="*/ 0 h 14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5958" h="143838" extrusionOk="0">
                <a:moveTo>
                  <a:pt x="0" y="0"/>
                </a:moveTo>
                <a:cubicBezTo>
                  <a:pt x="227976" y="-63821"/>
                  <a:pt x="359287" y="19242"/>
                  <a:pt x="533509" y="0"/>
                </a:cubicBezTo>
                <a:cubicBezTo>
                  <a:pt x="707731" y="-19242"/>
                  <a:pt x="812277" y="10768"/>
                  <a:pt x="968219" y="0"/>
                </a:cubicBezTo>
                <a:cubicBezTo>
                  <a:pt x="1124161" y="-10768"/>
                  <a:pt x="1273794" y="30218"/>
                  <a:pt x="1422690" y="0"/>
                </a:cubicBezTo>
                <a:cubicBezTo>
                  <a:pt x="1571586" y="-30218"/>
                  <a:pt x="1772041" y="39080"/>
                  <a:pt x="1975958" y="0"/>
                </a:cubicBezTo>
                <a:cubicBezTo>
                  <a:pt x="1978250" y="35401"/>
                  <a:pt x="1959873" y="107631"/>
                  <a:pt x="1975958" y="143838"/>
                </a:cubicBezTo>
                <a:cubicBezTo>
                  <a:pt x="1755224" y="197215"/>
                  <a:pt x="1633934" y="79823"/>
                  <a:pt x="1442449" y="143838"/>
                </a:cubicBezTo>
                <a:cubicBezTo>
                  <a:pt x="1250964" y="207853"/>
                  <a:pt x="1144776" y="141179"/>
                  <a:pt x="987979" y="143838"/>
                </a:cubicBezTo>
                <a:cubicBezTo>
                  <a:pt x="831182" y="146497"/>
                  <a:pt x="645816" y="96300"/>
                  <a:pt x="513749" y="143838"/>
                </a:cubicBezTo>
                <a:cubicBezTo>
                  <a:pt x="381682" y="191376"/>
                  <a:pt x="200540" y="105699"/>
                  <a:pt x="0" y="143838"/>
                </a:cubicBezTo>
                <a:cubicBezTo>
                  <a:pt x="-16195" y="92472"/>
                  <a:pt x="5312" y="46433"/>
                  <a:pt x="0" y="0"/>
                </a:cubicBezTo>
                <a:close/>
              </a:path>
            </a:pathLst>
          </a:custGeom>
          <a:noFill/>
          <a:ln>
            <a:solidFill>
              <a:srgbClr val="D20872"/>
            </a:solidFill>
            <a:extLst>
              <a:ext uri="{C807C97D-BFC1-408E-A445-0C87EB9F89A2}">
                <ask:lineSketchStyleProps xmlns:ask="http://schemas.microsoft.com/office/drawing/2018/sketchyshapes" sd="379407152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440A6300-B159-BE67-72AE-CC07C4E641ED}"/>
              </a:ext>
            </a:extLst>
          </p:cNvPr>
          <p:cNvSpPr/>
          <p:nvPr/>
        </p:nvSpPr>
        <p:spPr>
          <a:xfrm>
            <a:off x="3138771" y="3209823"/>
            <a:ext cx="2562314" cy="137676"/>
          </a:xfrm>
          <a:custGeom>
            <a:avLst/>
            <a:gdLst>
              <a:gd name="connsiteX0" fmla="*/ 0 w 2562314"/>
              <a:gd name="connsiteY0" fmla="*/ 0 h 137676"/>
              <a:gd name="connsiteX1" fmla="*/ 563709 w 2562314"/>
              <a:gd name="connsiteY1" fmla="*/ 0 h 137676"/>
              <a:gd name="connsiteX2" fmla="*/ 999302 w 2562314"/>
              <a:gd name="connsiteY2" fmla="*/ 0 h 137676"/>
              <a:gd name="connsiteX3" fmla="*/ 1460519 w 2562314"/>
              <a:gd name="connsiteY3" fmla="*/ 0 h 137676"/>
              <a:gd name="connsiteX4" fmla="*/ 1947359 w 2562314"/>
              <a:gd name="connsiteY4" fmla="*/ 0 h 137676"/>
              <a:gd name="connsiteX5" fmla="*/ 2562314 w 2562314"/>
              <a:gd name="connsiteY5" fmla="*/ 0 h 137676"/>
              <a:gd name="connsiteX6" fmla="*/ 2562314 w 2562314"/>
              <a:gd name="connsiteY6" fmla="*/ 137676 h 137676"/>
              <a:gd name="connsiteX7" fmla="*/ 2075474 w 2562314"/>
              <a:gd name="connsiteY7" fmla="*/ 137676 h 137676"/>
              <a:gd name="connsiteX8" fmla="*/ 1588635 w 2562314"/>
              <a:gd name="connsiteY8" fmla="*/ 137676 h 137676"/>
              <a:gd name="connsiteX9" fmla="*/ 1050549 w 2562314"/>
              <a:gd name="connsiteY9" fmla="*/ 137676 h 137676"/>
              <a:gd name="connsiteX10" fmla="*/ 563709 w 2562314"/>
              <a:gd name="connsiteY10" fmla="*/ 137676 h 137676"/>
              <a:gd name="connsiteX11" fmla="*/ 0 w 2562314"/>
              <a:gd name="connsiteY11" fmla="*/ 137676 h 137676"/>
              <a:gd name="connsiteX12" fmla="*/ 0 w 2562314"/>
              <a:gd name="connsiteY12" fmla="*/ 0 h 13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2314" h="137676" extrusionOk="0">
                <a:moveTo>
                  <a:pt x="0" y="0"/>
                </a:moveTo>
                <a:cubicBezTo>
                  <a:pt x="211606" y="-64383"/>
                  <a:pt x="349785" y="28693"/>
                  <a:pt x="563709" y="0"/>
                </a:cubicBezTo>
                <a:cubicBezTo>
                  <a:pt x="777633" y="-28693"/>
                  <a:pt x="873503" y="24765"/>
                  <a:pt x="999302" y="0"/>
                </a:cubicBezTo>
                <a:cubicBezTo>
                  <a:pt x="1125101" y="-24765"/>
                  <a:pt x="1330040" y="36083"/>
                  <a:pt x="1460519" y="0"/>
                </a:cubicBezTo>
                <a:cubicBezTo>
                  <a:pt x="1590998" y="-36083"/>
                  <a:pt x="1728949" y="194"/>
                  <a:pt x="1947359" y="0"/>
                </a:cubicBezTo>
                <a:cubicBezTo>
                  <a:pt x="2165769" y="-194"/>
                  <a:pt x="2268020" y="70150"/>
                  <a:pt x="2562314" y="0"/>
                </a:cubicBezTo>
                <a:cubicBezTo>
                  <a:pt x="2574502" y="68565"/>
                  <a:pt x="2555605" y="95466"/>
                  <a:pt x="2562314" y="137676"/>
                </a:cubicBezTo>
                <a:cubicBezTo>
                  <a:pt x="2402549" y="156887"/>
                  <a:pt x="2309875" y="109799"/>
                  <a:pt x="2075474" y="137676"/>
                </a:cubicBezTo>
                <a:cubicBezTo>
                  <a:pt x="1841073" y="165553"/>
                  <a:pt x="1800315" y="79732"/>
                  <a:pt x="1588635" y="137676"/>
                </a:cubicBezTo>
                <a:cubicBezTo>
                  <a:pt x="1376955" y="195620"/>
                  <a:pt x="1199157" y="93551"/>
                  <a:pt x="1050549" y="137676"/>
                </a:cubicBezTo>
                <a:cubicBezTo>
                  <a:pt x="901941" y="181801"/>
                  <a:pt x="772286" y="95444"/>
                  <a:pt x="563709" y="137676"/>
                </a:cubicBezTo>
                <a:cubicBezTo>
                  <a:pt x="355132" y="179908"/>
                  <a:pt x="179558" y="93848"/>
                  <a:pt x="0" y="137676"/>
                </a:cubicBezTo>
                <a:cubicBezTo>
                  <a:pt x="-13369" y="76465"/>
                  <a:pt x="10486" y="59516"/>
                  <a:pt x="0" y="0"/>
                </a:cubicBezTo>
                <a:close/>
              </a:path>
            </a:pathLst>
          </a:custGeom>
          <a:noFill/>
          <a:ln>
            <a:solidFill>
              <a:srgbClr val="D20872"/>
            </a:solidFill>
            <a:extLst>
              <a:ext uri="{C807C97D-BFC1-408E-A445-0C87EB9F89A2}">
                <ask:lineSketchStyleProps xmlns:ask="http://schemas.microsoft.com/office/drawing/2018/sketchyshapes" sd="379407152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17">
            <a:extLst>
              <a:ext uri="{FF2B5EF4-FFF2-40B4-BE49-F238E27FC236}">
                <a16:creationId xmlns:a16="http://schemas.microsoft.com/office/drawing/2014/main" id="{D19B89C3-913F-9882-250B-29AAE42D5A61}"/>
              </a:ext>
            </a:extLst>
          </p:cNvPr>
          <p:cNvSpPr/>
          <p:nvPr/>
        </p:nvSpPr>
        <p:spPr>
          <a:xfrm>
            <a:off x="3601290" y="5070643"/>
            <a:ext cx="1710181" cy="145627"/>
          </a:xfrm>
          <a:custGeom>
            <a:avLst/>
            <a:gdLst>
              <a:gd name="connsiteX0" fmla="*/ 0 w 1710181"/>
              <a:gd name="connsiteY0" fmla="*/ 0 h 145627"/>
              <a:gd name="connsiteX1" fmla="*/ 604264 w 1710181"/>
              <a:gd name="connsiteY1" fmla="*/ 0 h 145627"/>
              <a:gd name="connsiteX2" fmla="*/ 1123019 w 1710181"/>
              <a:gd name="connsiteY2" fmla="*/ 0 h 145627"/>
              <a:gd name="connsiteX3" fmla="*/ 1710181 w 1710181"/>
              <a:gd name="connsiteY3" fmla="*/ 0 h 145627"/>
              <a:gd name="connsiteX4" fmla="*/ 1710181 w 1710181"/>
              <a:gd name="connsiteY4" fmla="*/ 145627 h 145627"/>
              <a:gd name="connsiteX5" fmla="*/ 1191426 w 1710181"/>
              <a:gd name="connsiteY5" fmla="*/ 145627 h 145627"/>
              <a:gd name="connsiteX6" fmla="*/ 587162 w 1710181"/>
              <a:gd name="connsiteY6" fmla="*/ 145627 h 145627"/>
              <a:gd name="connsiteX7" fmla="*/ 0 w 1710181"/>
              <a:gd name="connsiteY7" fmla="*/ 145627 h 145627"/>
              <a:gd name="connsiteX8" fmla="*/ 0 w 1710181"/>
              <a:gd name="connsiteY8" fmla="*/ 0 h 145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0181" h="145627" extrusionOk="0">
                <a:moveTo>
                  <a:pt x="0" y="0"/>
                </a:moveTo>
                <a:cubicBezTo>
                  <a:pt x="294624" y="-452"/>
                  <a:pt x="332770" y="1383"/>
                  <a:pt x="604264" y="0"/>
                </a:cubicBezTo>
                <a:cubicBezTo>
                  <a:pt x="875758" y="-1383"/>
                  <a:pt x="1011434" y="35271"/>
                  <a:pt x="1123019" y="0"/>
                </a:cubicBezTo>
                <a:cubicBezTo>
                  <a:pt x="1234605" y="-35271"/>
                  <a:pt x="1584451" y="48238"/>
                  <a:pt x="1710181" y="0"/>
                </a:cubicBezTo>
                <a:cubicBezTo>
                  <a:pt x="1718835" y="61332"/>
                  <a:pt x="1693636" y="87604"/>
                  <a:pt x="1710181" y="145627"/>
                </a:cubicBezTo>
                <a:cubicBezTo>
                  <a:pt x="1539410" y="165300"/>
                  <a:pt x="1410822" y="133553"/>
                  <a:pt x="1191426" y="145627"/>
                </a:cubicBezTo>
                <a:cubicBezTo>
                  <a:pt x="972030" y="157701"/>
                  <a:pt x="887058" y="133112"/>
                  <a:pt x="587162" y="145627"/>
                </a:cubicBezTo>
                <a:cubicBezTo>
                  <a:pt x="287266" y="158142"/>
                  <a:pt x="199066" y="86935"/>
                  <a:pt x="0" y="145627"/>
                </a:cubicBezTo>
                <a:cubicBezTo>
                  <a:pt x="-15745" y="111942"/>
                  <a:pt x="2400" y="52959"/>
                  <a:pt x="0" y="0"/>
                </a:cubicBezTo>
                <a:close/>
              </a:path>
            </a:pathLst>
          </a:custGeom>
          <a:noFill/>
          <a:ln>
            <a:solidFill>
              <a:srgbClr val="D20872"/>
            </a:solidFill>
            <a:extLst>
              <a:ext uri="{C807C97D-BFC1-408E-A445-0C87EB9F89A2}">
                <ask:lineSketchStyleProps xmlns:ask="http://schemas.microsoft.com/office/drawing/2018/sketchyshapes" sd="379407152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3183319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6229DCC-BF6D-C306-1748-4FC29A59D4ED}"/>
              </a:ext>
            </a:extLst>
          </p:cNvPr>
          <p:cNvSpPr/>
          <p:nvPr/>
        </p:nvSpPr>
        <p:spPr>
          <a:xfrm>
            <a:off x="8549272" y="3269979"/>
            <a:ext cx="3010675" cy="912359"/>
          </a:xfrm>
          <a:custGeom>
            <a:avLst/>
            <a:gdLst>
              <a:gd name="connsiteX0" fmla="*/ 0 w 3010675"/>
              <a:gd name="connsiteY0" fmla="*/ 0 h 912359"/>
              <a:gd name="connsiteX1" fmla="*/ 541922 w 3010675"/>
              <a:gd name="connsiteY1" fmla="*/ 0 h 912359"/>
              <a:gd name="connsiteX2" fmla="*/ 1113950 w 3010675"/>
              <a:gd name="connsiteY2" fmla="*/ 0 h 912359"/>
              <a:gd name="connsiteX3" fmla="*/ 1625765 w 3010675"/>
              <a:gd name="connsiteY3" fmla="*/ 0 h 912359"/>
              <a:gd name="connsiteX4" fmla="*/ 2258006 w 3010675"/>
              <a:gd name="connsiteY4" fmla="*/ 0 h 912359"/>
              <a:gd name="connsiteX5" fmla="*/ 3010675 w 3010675"/>
              <a:gd name="connsiteY5" fmla="*/ 0 h 912359"/>
              <a:gd name="connsiteX6" fmla="*/ 3010675 w 3010675"/>
              <a:gd name="connsiteY6" fmla="*/ 437932 h 912359"/>
              <a:gd name="connsiteX7" fmla="*/ 3010675 w 3010675"/>
              <a:gd name="connsiteY7" fmla="*/ 912359 h 912359"/>
              <a:gd name="connsiteX8" fmla="*/ 2348327 w 3010675"/>
              <a:gd name="connsiteY8" fmla="*/ 912359 h 912359"/>
              <a:gd name="connsiteX9" fmla="*/ 1776298 w 3010675"/>
              <a:gd name="connsiteY9" fmla="*/ 912359 h 912359"/>
              <a:gd name="connsiteX10" fmla="*/ 1264483 w 3010675"/>
              <a:gd name="connsiteY10" fmla="*/ 912359 h 912359"/>
              <a:gd name="connsiteX11" fmla="*/ 662348 w 3010675"/>
              <a:gd name="connsiteY11" fmla="*/ 912359 h 912359"/>
              <a:gd name="connsiteX12" fmla="*/ 0 w 3010675"/>
              <a:gd name="connsiteY12" fmla="*/ 912359 h 912359"/>
              <a:gd name="connsiteX13" fmla="*/ 0 w 3010675"/>
              <a:gd name="connsiteY13" fmla="*/ 483550 h 912359"/>
              <a:gd name="connsiteX14" fmla="*/ 0 w 3010675"/>
              <a:gd name="connsiteY14" fmla="*/ 0 h 912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10675" h="912359" fill="none" extrusionOk="0">
                <a:moveTo>
                  <a:pt x="0" y="0"/>
                </a:moveTo>
                <a:cubicBezTo>
                  <a:pt x="207690" y="10418"/>
                  <a:pt x="331257" y="25825"/>
                  <a:pt x="541922" y="0"/>
                </a:cubicBezTo>
                <a:cubicBezTo>
                  <a:pt x="752587" y="-25825"/>
                  <a:pt x="846250" y="25557"/>
                  <a:pt x="1113950" y="0"/>
                </a:cubicBezTo>
                <a:cubicBezTo>
                  <a:pt x="1381650" y="-25557"/>
                  <a:pt x="1499134" y="-14991"/>
                  <a:pt x="1625765" y="0"/>
                </a:cubicBezTo>
                <a:cubicBezTo>
                  <a:pt x="1752397" y="14991"/>
                  <a:pt x="1969966" y="4984"/>
                  <a:pt x="2258006" y="0"/>
                </a:cubicBezTo>
                <a:cubicBezTo>
                  <a:pt x="2546046" y="-4984"/>
                  <a:pt x="2827524" y="537"/>
                  <a:pt x="3010675" y="0"/>
                </a:cubicBezTo>
                <a:cubicBezTo>
                  <a:pt x="3019235" y="215447"/>
                  <a:pt x="3016516" y="236095"/>
                  <a:pt x="3010675" y="437932"/>
                </a:cubicBezTo>
                <a:cubicBezTo>
                  <a:pt x="3004834" y="639769"/>
                  <a:pt x="2998190" y="746944"/>
                  <a:pt x="3010675" y="912359"/>
                </a:cubicBezTo>
                <a:cubicBezTo>
                  <a:pt x="2732658" y="898302"/>
                  <a:pt x="2677146" y="904129"/>
                  <a:pt x="2348327" y="912359"/>
                </a:cubicBezTo>
                <a:cubicBezTo>
                  <a:pt x="2019508" y="920589"/>
                  <a:pt x="1969453" y="932271"/>
                  <a:pt x="1776298" y="912359"/>
                </a:cubicBezTo>
                <a:cubicBezTo>
                  <a:pt x="1583143" y="892447"/>
                  <a:pt x="1505537" y="910668"/>
                  <a:pt x="1264483" y="912359"/>
                </a:cubicBezTo>
                <a:cubicBezTo>
                  <a:pt x="1023430" y="914050"/>
                  <a:pt x="878632" y="914298"/>
                  <a:pt x="662348" y="912359"/>
                </a:cubicBezTo>
                <a:cubicBezTo>
                  <a:pt x="446065" y="910420"/>
                  <a:pt x="293599" y="884001"/>
                  <a:pt x="0" y="912359"/>
                </a:cubicBezTo>
                <a:cubicBezTo>
                  <a:pt x="-8536" y="712234"/>
                  <a:pt x="16649" y="586776"/>
                  <a:pt x="0" y="483550"/>
                </a:cubicBezTo>
                <a:cubicBezTo>
                  <a:pt x="-16649" y="380324"/>
                  <a:pt x="-2102" y="156710"/>
                  <a:pt x="0" y="0"/>
                </a:cubicBezTo>
                <a:close/>
              </a:path>
              <a:path w="3010675" h="912359" stroke="0" extrusionOk="0">
                <a:moveTo>
                  <a:pt x="0" y="0"/>
                </a:moveTo>
                <a:cubicBezTo>
                  <a:pt x="153224" y="-11418"/>
                  <a:pt x="344276" y="12209"/>
                  <a:pt x="662349" y="0"/>
                </a:cubicBezTo>
                <a:cubicBezTo>
                  <a:pt x="980422" y="-12209"/>
                  <a:pt x="1094556" y="2519"/>
                  <a:pt x="1294590" y="0"/>
                </a:cubicBezTo>
                <a:cubicBezTo>
                  <a:pt x="1494624" y="-2519"/>
                  <a:pt x="1791595" y="4487"/>
                  <a:pt x="1956939" y="0"/>
                </a:cubicBezTo>
                <a:cubicBezTo>
                  <a:pt x="2122283" y="-4487"/>
                  <a:pt x="2768135" y="-37200"/>
                  <a:pt x="3010675" y="0"/>
                </a:cubicBezTo>
                <a:cubicBezTo>
                  <a:pt x="2988292" y="167578"/>
                  <a:pt x="3013499" y="247822"/>
                  <a:pt x="3010675" y="465303"/>
                </a:cubicBezTo>
                <a:cubicBezTo>
                  <a:pt x="3007851" y="682784"/>
                  <a:pt x="3030595" y="760459"/>
                  <a:pt x="3010675" y="912359"/>
                </a:cubicBezTo>
                <a:cubicBezTo>
                  <a:pt x="2744499" y="908451"/>
                  <a:pt x="2708239" y="906064"/>
                  <a:pt x="2438647" y="912359"/>
                </a:cubicBezTo>
                <a:cubicBezTo>
                  <a:pt x="2169055" y="918654"/>
                  <a:pt x="2077600" y="901647"/>
                  <a:pt x="1926832" y="912359"/>
                </a:cubicBezTo>
                <a:cubicBezTo>
                  <a:pt x="1776064" y="923071"/>
                  <a:pt x="1462810" y="930081"/>
                  <a:pt x="1294590" y="912359"/>
                </a:cubicBezTo>
                <a:cubicBezTo>
                  <a:pt x="1126370" y="894637"/>
                  <a:pt x="1008307" y="922930"/>
                  <a:pt x="782775" y="912359"/>
                </a:cubicBezTo>
                <a:cubicBezTo>
                  <a:pt x="557244" y="901788"/>
                  <a:pt x="229128" y="941646"/>
                  <a:pt x="0" y="912359"/>
                </a:cubicBezTo>
                <a:cubicBezTo>
                  <a:pt x="6417" y="721349"/>
                  <a:pt x="18474" y="585791"/>
                  <a:pt x="0" y="456180"/>
                </a:cubicBezTo>
                <a:cubicBezTo>
                  <a:pt x="-18474" y="326569"/>
                  <a:pt x="-21008" y="93245"/>
                  <a:pt x="0" y="0"/>
                </a:cubicBezTo>
                <a:close/>
              </a:path>
            </a:pathLst>
          </a:custGeom>
          <a:solidFill>
            <a:schemeClr val="bg1">
              <a:lumMod val="95000"/>
            </a:schemeClr>
          </a:solidFill>
          <a:ln w="38100">
            <a:solidFill>
              <a:srgbClr val="C80B77"/>
            </a:solidFill>
            <a:extLst>
              <a:ext uri="{C807C97D-BFC1-408E-A445-0C87EB9F89A2}">
                <ask:lineSketchStyleProps xmlns:ask="http://schemas.microsoft.com/office/drawing/2018/sketchyshapes" sd="322400773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C80B77"/>
                </a:solidFill>
              </a:rPr>
              <a:t>Jeunes Anniv 18 ans hors détenteur CSQS</a:t>
            </a:r>
          </a:p>
        </p:txBody>
      </p:sp>
      <p:sp>
        <p:nvSpPr>
          <p:cNvPr id="24" name="Rectangle 23">
            <a:extLst>
              <a:ext uri="{FF2B5EF4-FFF2-40B4-BE49-F238E27FC236}">
                <a16:creationId xmlns:a16="http://schemas.microsoft.com/office/drawing/2014/main" id="{C67968AD-0F0E-444C-B57F-72B6F51C4BB8}"/>
              </a:ext>
            </a:extLst>
          </p:cNvPr>
          <p:cNvSpPr/>
          <p:nvPr/>
        </p:nvSpPr>
        <p:spPr>
          <a:xfrm>
            <a:off x="4701532" y="1592841"/>
            <a:ext cx="3335793" cy="1169817"/>
          </a:xfrm>
          <a:custGeom>
            <a:avLst/>
            <a:gdLst>
              <a:gd name="connsiteX0" fmla="*/ 0 w 3335793"/>
              <a:gd name="connsiteY0" fmla="*/ 0 h 1169817"/>
              <a:gd name="connsiteX1" fmla="*/ 600443 w 3335793"/>
              <a:gd name="connsiteY1" fmla="*/ 0 h 1169817"/>
              <a:gd name="connsiteX2" fmla="*/ 1234243 w 3335793"/>
              <a:gd name="connsiteY2" fmla="*/ 0 h 1169817"/>
              <a:gd name="connsiteX3" fmla="*/ 1801328 w 3335793"/>
              <a:gd name="connsiteY3" fmla="*/ 0 h 1169817"/>
              <a:gd name="connsiteX4" fmla="*/ 2501845 w 3335793"/>
              <a:gd name="connsiteY4" fmla="*/ 0 h 1169817"/>
              <a:gd name="connsiteX5" fmla="*/ 3335793 w 3335793"/>
              <a:gd name="connsiteY5" fmla="*/ 0 h 1169817"/>
              <a:gd name="connsiteX6" fmla="*/ 3335793 w 3335793"/>
              <a:gd name="connsiteY6" fmla="*/ 561512 h 1169817"/>
              <a:gd name="connsiteX7" fmla="*/ 3335793 w 3335793"/>
              <a:gd name="connsiteY7" fmla="*/ 1169817 h 1169817"/>
              <a:gd name="connsiteX8" fmla="*/ 2601919 w 3335793"/>
              <a:gd name="connsiteY8" fmla="*/ 1169817 h 1169817"/>
              <a:gd name="connsiteX9" fmla="*/ 1968118 w 3335793"/>
              <a:gd name="connsiteY9" fmla="*/ 1169817 h 1169817"/>
              <a:gd name="connsiteX10" fmla="*/ 1401033 w 3335793"/>
              <a:gd name="connsiteY10" fmla="*/ 1169817 h 1169817"/>
              <a:gd name="connsiteX11" fmla="*/ 733874 w 3335793"/>
              <a:gd name="connsiteY11" fmla="*/ 1169817 h 1169817"/>
              <a:gd name="connsiteX12" fmla="*/ 0 w 3335793"/>
              <a:gd name="connsiteY12" fmla="*/ 1169817 h 1169817"/>
              <a:gd name="connsiteX13" fmla="*/ 0 w 3335793"/>
              <a:gd name="connsiteY13" fmla="*/ 620003 h 1169817"/>
              <a:gd name="connsiteX14" fmla="*/ 0 w 3335793"/>
              <a:gd name="connsiteY14" fmla="*/ 0 h 1169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35793" h="1169817" fill="none" extrusionOk="0">
                <a:moveTo>
                  <a:pt x="0" y="0"/>
                </a:moveTo>
                <a:cubicBezTo>
                  <a:pt x="199888" y="-26708"/>
                  <a:pt x="393458" y="15590"/>
                  <a:pt x="600443" y="0"/>
                </a:cubicBezTo>
                <a:cubicBezTo>
                  <a:pt x="807428" y="-15590"/>
                  <a:pt x="1100039" y="-18226"/>
                  <a:pt x="1234243" y="0"/>
                </a:cubicBezTo>
                <a:cubicBezTo>
                  <a:pt x="1368447" y="18226"/>
                  <a:pt x="1600568" y="-7421"/>
                  <a:pt x="1801328" y="0"/>
                </a:cubicBezTo>
                <a:cubicBezTo>
                  <a:pt x="2002088" y="7421"/>
                  <a:pt x="2296958" y="12819"/>
                  <a:pt x="2501845" y="0"/>
                </a:cubicBezTo>
                <a:cubicBezTo>
                  <a:pt x="2706732" y="-12819"/>
                  <a:pt x="3116591" y="6935"/>
                  <a:pt x="3335793" y="0"/>
                </a:cubicBezTo>
                <a:cubicBezTo>
                  <a:pt x="3355194" y="249768"/>
                  <a:pt x="3333176" y="356457"/>
                  <a:pt x="3335793" y="561512"/>
                </a:cubicBezTo>
                <a:cubicBezTo>
                  <a:pt x="3338410" y="766567"/>
                  <a:pt x="3359777" y="1010568"/>
                  <a:pt x="3335793" y="1169817"/>
                </a:cubicBezTo>
                <a:cubicBezTo>
                  <a:pt x="3058212" y="1146599"/>
                  <a:pt x="2873169" y="1173744"/>
                  <a:pt x="2601919" y="1169817"/>
                </a:cubicBezTo>
                <a:cubicBezTo>
                  <a:pt x="2330669" y="1165890"/>
                  <a:pt x="2218106" y="1152104"/>
                  <a:pt x="1968118" y="1169817"/>
                </a:cubicBezTo>
                <a:cubicBezTo>
                  <a:pt x="1718130" y="1187530"/>
                  <a:pt x="1570598" y="1166392"/>
                  <a:pt x="1401033" y="1169817"/>
                </a:cubicBezTo>
                <a:cubicBezTo>
                  <a:pt x="1231469" y="1173242"/>
                  <a:pt x="986931" y="1168976"/>
                  <a:pt x="733874" y="1169817"/>
                </a:cubicBezTo>
                <a:cubicBezTo>
                  <a:pt x="480817" y="1170658"/>
                  <a:pt x="294775" y="1171283"/>
                  <a:pt x="0" y="1169817"/>
                </a:cubicBezTo>
                <a:cubicBezTo>
                  <a:pt x="4922" y="960034"/>
                  <a:pt x="25047" y="749947"/>
                  <a:pt x="0" y="620003"/>
                </a:cubicBezTo>
                <a:cubicBezTo>
                  <a:pt x="-25047" y="490059"/>
                  <a:pt x="-15717" y="217049"/>
                  <a:pt x="0" y="0"/>
                </a:cubicBezTo>
                <a:close/>
              </a:path>
              <a:path w="3335793" h="1169817" stroke="0" extrusionOk="0">
                <a:moveTo>
                  <a:pt x="0" y="0"/>
                </a:moveTo>
                <a:cubicBezTo>
                  <a:pt x="223775" y="31982"/>
                  <a:pt x="522204" y="3286"/>
                  <a:pt x="733874" y="0"/>
                </a:cubicBezTo>
                <a:cubicBezTo>
                  <a:pt x="945544" y="-3286"/>
                  <a:pt x="1268307" y="-23357"/>
                  <a:pt x="1434391" y="0"/>
                </a:cubicBezTo>
                <a:cubicBezTo>
                  <a:pt x="1600475" y="23357"/>
                  <a:pt x="1937558" y="-12060"/>
                  <a:pt x="2168265" y="0"/>
                </a:cubicBezTo>
                <a:cubicBezTo>
                  <a:pt x="2398972" y="12060"/>
                  <a:pt x="2762633" y="2665"/>
                  <a:pt x="3335793" y="0"/>
                </a:cubicBezTo>
                <a:cubicBezTo>
                  <a:pt x="3342306" y="271878"/>
                  <a:pt x="3334033" y="328215"/>
                  <a:pt x="3335793" y="596607"/>
                </a:cubicBezTo>
                <a:cubicBezTo>
                  <a:pt x="3337553" y="864999"/>
                  <a:pt x="3351625" y="995758"/>
                  <a:pt x="3335793" y="1169817"/>
                </a:cubicBezTo>
                <a:cubicBezTo>
                  <a:pt x="3143190" y="1168815"/>
                  <a:pt x="2983084" y="1160639"/>
                  <a:pt x="2701992" y="1169817"/>
                </a:cubicBezTo>
                <a:cubicBezTo>
                  <a:pt x="2420900" y="1178995"/>
                  <a:pt x="2391493" y="1179548"/>
                  <a:pt x="2134908" y="1169817"/>
                </a:cubicBezTo>
                <a:cubicBezTo>
                  <a:pt x="1878323" y="1160086"/>
                  <a:pt x="1741066" y="1183350"/>
                  <a:pt x="1434391" y="1169817"/>
                </a:cubicBezTo>
                <a:cubicBezTo>
                  <a:pt x="1127716" y="1156284"/>
                  <a:pt x="1064474" y="1182759"/>
                  <a:pt x="867306" y="1169817"/>
                </a:cubicBezTo>
                <a:cubicBezTo>
                  <a:pt x="670139" y="1156875"/>
                  <a:pt x="255435" y="1165455"/>
                  <a:pt x="0" y="1169817"/>
                </a:cubicBezTo>
                <a:cubicBezTo>
                  <a:pt x="12853" y="886814"/>
                  <a:pt x="12325" y="714159"/>
                  <a:pt x="0" y="584909"/>
                </a:cubicBezTo>
                <a:cubicBezTo>
                  <a:pt x="-12325" y="455659"/>
                  <a:pt x="25536" y="213381"/>
                  <a:pt x="0" y="0"/>
                </a:cubicBezTo>
                <a:close/>
              </a:path>
            </a:pathLst>
          </a:custGeom>
          <a:solidFill>
            <a:schemeClr val="bg1">
              <a:lumMod val="95000"/>
            </a:schemeClr>
          </a:solidFill>
          <a:ln w="38100">
            <a:solidFill>
              <a:srgbClr val="891E92"/>
            </a:solidFill>
            <a:extLst>
              <a:ext uri="{C807C97D-BFC1-408E-A445-0C87EB9F89A2}">
                <ask:lineSketchStyleProps xmlns:ask="http://schemas.microsoft.com/office/drawing/2018/sketchyshapes" sd="322400773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891E92"/>
                </a:solidFill>
              </a:rPr>
              <a:t>Equipement </a:t>
            </a:r>
            <a:r>
              <a:rPr lang="fr-FR" sz="1600" b="1" dirty="0" err="1">
                <a:solidFill>
                  <a:srgbClr val="891E92"/>
                </a:solidFill>
              </a:rPr>
              <a:t>Banca</a:t>
            </a:r>
            <a:r>
              <a:rPr lang="fr-FR" sz="1600" b="1" dirty="0">
                <a:solidFill>
                  <a:srgbClr val="891E92"/>
                </a:solidFill>
              </a:rPr>
              <a:t> Jeune </a:t>
            </a:r>
          </a:p>
          <a:p>
            <a:pPr algn="ctr"/>
            <a:r>
              <a:rPr lang="fr-FR" sz="1400" dirty="0">
                <a:solidFill>
                  <a:schemeClr val="tx1">
                    <a:lumMod val="75000"/>
                    <a:lumOff val="25000"/>
                  </a:schemeClr>
                </a:solidFill>
              </a:rPr>
              <a:t>Clients de 18 à 28 ans n’ayant pas de carte bancaire avec un CDD </a:t>
            </a:r>
          </a:p>
        </p:txBody>
      </p:sp>
      <p:sp>
        <p:nvSpPr>
          <p:cNvPr id="9" name="Bulle narrative : ronde 8">
            <a:extLst>
              <a:ext uri="{FF2B5EF4-FFF2-40B4-BE49-F238E27FC236}">
                <a16:creationId xmlns:a16="http://schemas.microsoft.com/office/drawing/2014/main" id="{B9D51E10-6788-4706-0634-1A65D87571F4}"/>
              </a:ext>
            </a:extLst>
          </p:cNvPr>
          <p:cNvSpPr/>
          <p:nvPr/>
        </p:nvSpPr>
        <p:spPr>
          <a:xfrm>
            <a:off x="8250680" y="2787467"/>
            <a:ext cx="1265630" cy="341615"/>
          </a:xfrm>
          <a:custGeom>
            <a:avLst/>
            <a:gdLst>
              <a:gd name="connsiteX0" fmla="*/ -617210 w 1265630"/>
              <a:gd name="connsiteY0" fmla="*/ -409702 h 341615"/>
              <a:gd name="connsiteX1" fmla="*/ 425059 w 1265630"/>
              <a:gd name="connsiteY1" fmla="*/ 9468 h 341615"/>
              <a:gd name="connsiteX2" fmla="*/ 740714 w 1265630"/>
              <a:gd name="connsiteY2" fmla="*/ 2502 h 341615"/>
              <a:gd name="connsiteX3" fmla="*/ 924168 w 1265630"/>
              <a:gd name="connsiteY3" fmla="*/ 322437 h 341615"/>
              <a:gd name="connsiteX4" fmla="*/ 563104 w 1265630"/>
              <a:gd name="connsiteY4" fmla="*/ 340578 h 341615"/>
              <a:gd name="connsiteX5" fmla="*/ 216270 w 1265630"/>
              <a:gd name="connsiteY5" fmla="*/ 42224 h 341615"/>
              <a:gd name="connsiteX6" fmla="*/ -617210 w 1265630"/>
              <a:gd name="connsiteY6" fmla="*/ -409702 h 34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5630" h="341615" fill="none" extrusionOk="0">
                <a:moveTo>
                  <a:pt x="-617210" y="-409702"/>
                </a:moveTo>
                <a:cubicBezTo>
                  <a:pt x="-326993" y="-357563"/>
                  <a:pt x="-15829" y="-157077"/>
                  <a:pt x="425059" y="9468"/>
                </a:cubicBezTo>
                <a:cubicBezTo>
                  <a:pt x="546452" y="-6128"/>
                  <a:pt x="644917" y="5080"/>
                  <a:pt x="740714" y="2502"/>
                </a:cubicBezTo>
                <a:cubicBezTo>
                  <a:pt x="1341769" y="25088"/>
                  <a:pt x="1468181" y="245158"/>
                  <a:pt x="924168" y="322437"/>
                </a:cubicBezTo>
                <a:cubicBezTo>
                  <a:pt x="799837" y="345808"/>
                  <a:pt x="686153" y="338150"/>
                  <a:pt x="563104" y="340578"/>
                </a:cubicBezTo>
                <a:cubicBezTo>
                  <a:pt x="64498" y="297693"/>
                  <a:pt x="-208647" y="174519"/>
                  <a:pt x="216270" y="42224"/>
                </a:cubicBezTo>
                <a:cubicBezTo>
                  <a:pt x="-147774" y="-244029"/>
                  <a:pt x="-363815" y="-321595"/>
                  <a:pt x="-617210" y="-409702"/>
                </a:cubicBezTo>
                <a:close/>
              </a:path>
              <a:path w="1265630" h="341615" stroke="0" extrusionOk="0">
                <a:moveTo>
                  <a:pt x="-617210" y="-409702"/>
                </a:moveTo>
                <a:cubicBezTo>
                  <a:pt x="-115826" y="-211247"/>
                  <a:pt x="238190" y="-80683"/>
                  <a:pt x="425059" y="9468"/>
                </a:cubicBezTo>
                <a:cubicBezTo>
                  <a:pt x="529987" y="-16461"/>
                  <a:pt x="640939" y="2957"/>
                  <a:pt x="740714" y="2502"/>
                </a:cubicBezTo>
                <a:cubicBezTo>
                  <a:pt x="1367955" y="8128"/>
                  <a:pt x="1461851" y="269090"/>
                  <a:pt x="924168" y="322437"/>
                </a:cubicBezTo>
                <a:cubicBezTo>
                  <a:pt x="817065" y="332787"/>
                  <a:pt x="667709" y="351908"/>
                  <a:pt x="563104" y="340578"/>
                </a:cubicBezTo>
                <a:cubicBezTo>
                  <a:pt x="-2654" y="311150"/>
                  <a:pt x="-173321" y="113155"/>
                  <a:pt x="216270" y="42224"/>
                </a:cubicBezTo>
                <a:cubicBezTo>
                  <a:pt x="-24231" y="-149082"/>
                  <a:pt x="-463608" y="-363807"/>
                  <a:pt x="-617210" y="-409702"/>
                </a:cubicBezTo>
                <a:close/>
              </a:path>
            </a:pathLst>
          </a:custGeom>
          <a:ln>
            <a:extLst>
              <a:ext uri="{C807C97D-BFC1-408E-A445-0C87EB9F89A2}">
                <ask:lineSketchStyleProps xmlns:ask="http://schemas.microsoft.com/office/drawing/2018/sketchyshapes" sd="766162261">
                  <a:prstGeom prst="wedgeEllipseCallout">
                    <a:avLst>
                      <a:gd name="adj1" fmla="val -98767"/>
                      <a:gd name="adj2" fmla="val -169931"/>
                    </a:avLst>
                  </a:prstGeom>
                  <ask:type>
                    <ask:lineSketchCurved/>
                  </ask:type>
                </ask:lineSketchStyleProps>
              </a:ext>
            </a:extLst>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dirty="0"/>
          </a:p>
        </p:txBody>
      </p:sp>
      <p:sp>
        <p:nvSpPr>
          <p:cNvPr id="19" name="Bulle narrative : ronde 18">
            <a:extLst>
              <a:ext uri="{FF2B5EF4-FFF2-40B4-BE49-F238E27FC236}">
                <a16:creationId xmlns:a16="http://schemas.microsoft.com/office/drawing/2014/main" id="{97EECD20-68EB-FF44-EFCC-DACE7BAEE757}"/>
              </a:ext>
            </a:extLst>
          </p:cNvPr>
          <p:cNvSpPr/>
          <p:nvPr/>
        </p:nvSpPr>
        <p:spPr>
          <a:xfrm>
            <a:off x="8343630" y="2777351"/>
            <a:ext cx="1265630" cy="341615"/>
          </a:xfrm>
          <a:custGeom>
            <a:avLst/>
            <a:gdLst>
              <a:gd name="connsiteX0" fmla="*/ 1030514 w 1265630"/>
              <a:gd name="connsiteY0" fmla="*/ 658610 h 341615"/>
              <a:gd name="connsiteX1" fmla="*/ 648394 w 1265630"/>
              <a:gd name="connsiteY1" fmla="*/ 341563 h 341615"/>
              <a:gd name="connsiteX2" fmla="*/ 234437 w 1265630"/>
              <a:gd name="connsiteY2" fmla="*/ 303520 h 341615"/>
              <a:gd name="connsiteX3" fmla="*/ 529009 w 1265630"/>
              <a:gd name="connsiteY3" fmla="*/ 2312 h 341615"/>
              <a:gd name="connsiteX4" fmla="*/ 798538 w 1265630"/>
              <a:gd name="connsiteY4" fmla="*/ 5960 h 341615"/>
              <a:gd name="connsiteX5" fmla="*/ 884244 w 1265630"/>
              <a:gd name="connsiteY5" fmla="*/ 327554 h 341615"/>
              <a:gd name="connsiteX6" fmla="*/ 1030514 w 1265630"/>
              <a:gd name="connsiteY6" fmla="*/ 658610 h 34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5630" h="341615" fill="none" extrusionOk="0">
                <a:moveTo>
                  <a:pt x="1030514" y="658610"/>
                </a:moveTo>
                <a:cubicBezTo>
                  <a:pt x="907351" y="590724"/>
                  <a:pt x="810280" y="455288"/>
                  <a:pt x="648394" y="341563"/>
                </a:cubicBezTo>
                <a:cubicBezTo>
                  <a:pt x="500934" y="341685"/>
                  <a:pt x="365265" y="339677"/>
                  <a:pt x="234437" y="303520"/>
                </a:cubicBezTo>
                <a:cubicBezTo>
                  <a:pt x="-185064" y="204708"/>
                  <a:pt x="29042" y="13922"/>
                  <a:pt x="529009" y="2312"/>
                </a:cubicBezTo>
                <a:cubicBezTo>
                  <a:pt x="608779" y="4180"/>
                  <a:pt x="708504" y="-10894"/>
                  <a:pt x="798538" y="5960"/>
                </a:cubicBezTo>
                <a:cubicBezTo>
                  <a:pt x="1394621" y="38235"/>
                  <a:pt x="1430165" y="274497"/>
                  <a:pt x="884244" y="327554"/>
                </a:cubicBezTo>
                <a:cubicBezTo>
                  <a:pt x="971196" y="458702"/>
                  <a:pt x="966922" y="591061"/>
                  <a:pt x="1030514" y="658610"/>
                </a:cubicBezTo>
                <a:close/>
              </a:path>
              <a:path w="1265630" h="341615" stroke="0" extrusionOk="0">
                <a:moveTo>
                  <a:pt x="1030514" y="658610"/>
                </a:moveTo>
                <a:cubicBezTo>
                  <a:pt x="952283" y="619736"/>
                  <a:pt x="702113" y="404157"/>
                  <a:pt x="648394" y="341563"/>
                </a:cubicBezTo>
                <a:cubicBezTo>
                  <a:pt x="498918" y="338574"/>
                  <a:pt x="353699" y="331267"/>
                  <a:pt x="234437" y="303520"/>
                </a:cubicBezTo>
                <a:cubicBezTo>
                  <a:pt x="-180997" y="204549"/>
                  <a:pt x="-10027" y="76887"/>
                  <a:pt x="529009" y="2312"/>
                </a:cubicBezTo>
                <a:cubicBezTo>
                  <a:pt x="620696" y="-4232"/>
                  <a:pt x="705758" y="1436"/>
                  <a:pt x="798538" y="5960"/>
                </a:cubicBezTo>
                <a:cubicBezTo>
                  <a:pt x="1350317" y="29998"/>
                  <a:pt x="1448137" y="247590"/>
                  <a:pt x="884244" y="327554"/>
                </a:cubicBezTo>
                <a:cubicBezTo>
                  <a:pt x="945404" y="399584"/>
                  <a:pt x="947560" y="514052"/>
                  <a:pt x="1030514" y="658610"/>
                </a:cubicBezTo>
                <a:close/>
              </a:path>
            </a:pathLst>
          </a:custGeom>
          <a:ln>
            <a:extLst>
              <a:ext uri="{C807C97D-BFC1-408E-A445-0C87EB9F89A2}">
                <ask:lineSketchStyleProps xmlns:ask="http://schemas.microsoft.com/office/drawing/2018/sketchyshapes" sd="766162261">
                  <a:prstGeom prst="wedgeEllipseCallout">
                    <a:avLst>
                      <a:gd name="adj1" fmla="val 31423"/>
                      <a:gd name="adj2" fmla="val 142793"/>
                    </a:avLst>
                  </a:prstGeom>
                  <ask:type>
                    <ask:lineSketchCurved/>
                  </ask:type>
                </ask:lineSketchStyleProps>
              </a:ext>
            </a:extLst>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dirty="0"/>
          </a:p>
        </p:txBody>
      </p:sp>
      <p:sp>
        <p:nvSpPr>
          <p:cNvPr id="6" name="Espace réservé du texte 5"/>
          <p:cNvSpPr>
            <a:spLocks noGrp="1"/>
          </p:cNvSpPr>
          <p:nvPr>
            <p:ph type="body" sz="quarter" idx="12"/>
          </p:nvPr>
        </p:nvSpPr>
        <p:spPr>
          <a:xfrm>
            <a:off x="1589649" y="464147"/>
            <a:ext cx="10086414" cy="720000"/>
          </a:xfrm>
        </p:spPr>
        <p:txBody>
          <a:bodyPr>
            <a:normAutofit/>
          </a:bodyPr>
          <a:lstStyle/>
          <a:p>
            <a:r>
              <a:rPr lang="fr-FR" dirty="0"/>
              <a:t>Des cibles GERC sont à votre disposition pour développer le marché des jeunes. </a:t>
            </a:r>
          </a:p>
        </p:txBody>
      </p:sp>
      <p:pic>
        <p:nvPicPr>
          <p:cNvPr id="10" name="Image 9">
            <a:extLst>
              <a:ext uri="{FF2B5EF4-FFF2-40B4-BE49-F238E27FC236}">
                <a16:creationId xmlns:a16="http://schemas.microsoft.com/office/drawing/2014/main" id="{E0BCA592-60F2-4940-A7DC-6C3BE101546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95324" y="535376"/>
            <a:ext cx="885536" cy="569273"/>
          </a:xfrm>
          <a:prstGeom prst="rect">
            <a:avLst/>
          </a:prstGeom>
        </p:spPr>
      </p:pic>
      <p:sp>
        <p:nvSpPr>
          <p:cNvPr id="5" name="Rectangle 4">
            <a:extLst>
              <a:ext uri="{FF2B5EF4-FFF2-40B4-BE49-F238E27FC236}">
                <a16:creationId xmlns:a16="http://schemas.microsoft.com/office/drawing/2014/main" id="{CBD033B2-56CC-475F-A6A1-C85EE490D308}"/>
              </a:ext>
            </a:extLst>
          </p:cNvPr>
          <p:cNvSpPr/>
          <p:nvPr/>
        </p:nvSpPr>
        <p:spPr>
          <a:xfrm>
            <a:off x="819182" y="1675967"/>
            <a:ext cx="3335794" cy="1634049"/>
          </a:xfrm>
          <a:custGeom>
            <a:avLst/>
            <a:gdLst>
              <a:gd name="connsiteX0" fmla="*/ 0 w 3335794"/>
              <a:gd name="connsiteY0" fmla="*/ 0 h 1634049"/>
              <a:gd name="connsiteX1" fmla="*/ 622682 w 3335794"/>
              <a:gd name="connsiteY1" fmla="*/ 0 h 1634049"/>
              <a:gd name="connsiteX2" fmla="*/ 1111931 w 3335794"/>
              <a:gd name="connsiteY2" fmla="*/ 0 h 1634049"/>
              <a:gd name="connsiteX3" fmla="*/ 1601181 w 3335794"/>
              <a:gd name="connsiteY3" fmla="*/ 0 h 1634049"/>
              <a:gd name="connsiteX4" fmla="*/ 2157147 w 3335794"/>
              <a:gd name="connsiteY4" fmla="*/ 0 h 1634049"/>
              <a:gd name="connsiteX5" fmla="*/ 2613039 w 3335794"/>
              <a:gd name="connsiteY5" fmla="*/ 0 h 1634049"/>
              <a:gd name="connsiteX6" fmla="*/ 3335794 w 3335794"/>
              <a:gd name="connsiteY6" fmla="*/ 0 h 1634049"/>
              <a:gd name="connsiteX7" fmla="*/ 3335794 w 3335794"/>
              <a:gd name="connsiteY7" fmla="*/ 561023 h 1634049"/>
              <a:gd name="connsiteX8" fmla="*/ 3335794 w 3335794"/>
              <a:gd name="connsiteY8" fmla="*/ 1138387 h 1634049"/>
              <a:gd name="connsiteX9" fmla="*/ 3335794 w 3335794"/>
              <a:gd name="connsiteY9" fmla="*/ 1634049 h 1634049"/>
              <a:gd name="connsiteX10" fmla="*/ 2879902 w 3335794"/>
              <a:gd name="connsiteY10" fmla="*/ 1634049 h 1634049"/>
              <a:gd name="connsiteX11" fmla="*/ 2257221 w 3335794"/>
              <a:gd name="connsiteY11" fmla="*/ 1634049 h 1634049"/>
              <a:gd name="connsiteX12" fmla="*/ 1801329 w 3335794"/>
              <a:gd name="connsiteY12" fmla="*/ 1634049 h 1634049"/>
              <a:gd name="connsiteX13" fmla="*/ 1245363 w 3335794"/>
              <a:gd name="connsiteY13" fmla="*/ 1634049 h 1634049"/>
              <a:gd name="connsiteX14" fmla="*/ 789471 w 3335794"/>
              <a:gd name="connsiteY14" fmla="*/ 1634049 h 1634049"/>
              <a:gd name="connsiteX15" fmla="*/ 0 w 3335794"/>
              <a:gd name="connsiteY15" fmla="*/ 1634049 h 1634049"/>
              <a:gd name="connsiteX16" fmla="*/ 0 w 3335794"/>
              <a:gd name="connsiteY16" fmla="*/ 1105706 h 1634049"/>
              <a:gd name="connsiteX17" fmla="*/ 0 w 3335794"/>
              <a:gd name="connsiteY17" fmla="*/ 577364 h 1634049"/>
              <a:gd name="connsiteX18" fmla="*/ 0 w 3335794"/>
              <a:gd name="connsiteY18" fmla="*/ 0 h 1634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35794" h="1634049" fill="none" extrusionOk="0">
                <a:moveTo>
                  <a:pt x="0" y="0"/>
                </a:moveTo>
                <a:cubicBezTo>
                  <a:pt x="243216" y="-10153"/>
                  <a:pt x="409776" y="61700"/>
                  <a:pt x="622682" y="0"/>
                </a:cubicBezTo>
                <a:cubicBezTo>
                  <a:pt x="835588" y="-61700"/>
                  <a:pt x="945257" y="4266"/>
                  <a:pt x="1111931" y="0"/>
                </a:cubicBezTo>
                <a:cubicBezTo>
                  <a:pt x="1278605" y="-4266"/>
                  <a:pt x="1487298" y="28786"/>
                  <a:pt x="1601181" y="0"/>
                </a:cubicBezTo>
                <a:cubicBezTo>
                  <a:pt x="1715064" y="-28786"/>
                  <a:pt x="2037529" y="16449"/>
                  <a:pt x="2157147" y="0"/>
                </a:cubicBezTo>
                <a:cubicBezTo>
                  <a:pt x="2276765" y="-16449"/>
                  <a:pt x="2482017" y="8426"/>
                  <a:pt x="2613039" y="0"/>
                </a:cubicBezTo>
                <a:cubicBezTo>
                  <a:pt x="2744061" y="-8426"/>
                  <a:pt x="3127629" y="61288"/>
                  <a:pt x="3335794" y="0"/>
                </a:cubicBezTo>
                <a:cubicBezTo>
                  <a:pt x="3393373" y="188671"/>
                  <a:pt x="3273542" y="373807"/>
                  <a:pt x="3335794" y="561023"/>
                </a:cubicBezTo>
                <a:cubicBezTo>
                  <a:pt x="3398046" y="748239"/>
                  <a:pt x="3283040" y="901843"/>
                  <a:pt x="3335794" y="1138387"/>
                </a:cubicBezTo>
                <a:cubicBezTo>
                  <a:pt x="3388548" y="1374931"/>
                  <a:pt x="3283885" y="1506493"/>
                  <a:pt x="3335794" y="1634049"/>
                </a:cubicBezTo>
                <a:cubicBezTo>
                  <a:pt x="3152148" y="1637697"/>
                  <a:pt x="2995529" y="1603785"/>
                  <a:pt x="2879902" y="1634049"/>
                </a:cubicBezTo>
                <a:cubicBezTo>
                  <a:pt x="2764275" y="1664313"/>
                  <a:pt x="2563160" y="1563252"/>
                  <a:pt x="2257221" y="1634049"/>
                </a:cubicBezTo>
                <a:cubicBezTo>
                  <a:pt x="1951282" y="1704846"/>
                  <a:pt x="1982153" y="1586146"/>
                  <a:pt x="1801329" y="1634049"/>
                </a:cubicBezTo>
                <a:cubicBezTo>
                  <a:pt x="1620505" y="1681952"/>
                  <a:pt x="1472816" y="1571348"/>
                  <a:pt x="1245363" y="1634049"/>
                </a:cubicBezTo>
                <a:cubicBezTo>
                  <a:pt x="1017910" y="1696750"/>
                  <a:pt x="936111" y="1593756"/>
                  <a:pt x="789471" y="1634049"/>
                </a:cubicBezTo>
                <a:cubicBezTo>
                  <a:pt x="642831" y="1674342"/>
                  <a:pt x="238970" y="1542783"/>
                  <a:pt x="0" y="1634049"/>
                </a:cubicBezTo>
                <a:cubicBezTo>
                  <a:pt x="-7413" y="1523605"/>
                  <a:pt x="15784" y="1259789"/>
                  <a:pt x="0" y="1105706"/>
                </a:cubicBezTo>
                <a:cubicBezTo>
                  <a:pt x="-15784" y="951623"/>
                  <a:pt x="10857" y="788835"/>
                  <a:pt x="0" y="577364"/>
                </a:cubicBezTo>
                <a:cubicBezTo>
                  <a:pt x="-10857" y="365893"/>
                  <a:pt x="55028" y="141747"/>
                  <a:pt x="0" y="0"/>
                </a:cubicBezTo>
                <a:close/>
              </a:path>
              <a:path w="3335794" h="1634049" stroke="0" extrusionOk="0">
                <a:moveTo>
                  <a:pt x="0" y="0"/>
                </a:moveTo>
                <a:cubicBezTo>
                  <a:pt x="159161" y="-13017"/>
                  <a:pt x="336055" y="50256"/>
                  <a:pt x="622682" y="0"/>
                </a:cubicBezTo>
                <a:cubicBezTo>
                  <a:pt x="909309" y="-50256"/>
                  <a:pt x="946481" y="21173"/>
                  <a:pt x="1212005" y="0"/>
                </a:cubicBezTo>
                <a:cubicBezTo>
                  <a:pt x="1477529" y="-21173"/>
                  <a:pt x="1663584" y="43766"/>
                  <a:pt x="1834687" y="0"/>
                </a:cubicBezTo>
                <a:cubicBezTo>
                  <a:pt x="2005790" y="-43766"/>
                  <a:pt x="2245582" y="18955"/>
                  <a:pt x="2357294" y="0"/>
                </a:cubicBezTo>
                <a:cubicBezTo>
                  <a:pt x="2469006" y="-18955"/>
                  <a:pt x="2980576" y="9165"/>
                  <a:pt x="3335794" y="0"/>
                </a:cubicBezTo>
                <a:cubicBezTo>
                  <a:pt x="3359173" y="227721"/>
                  <a:pt x="3311963" y="322253"/>
                  <a:pt x="3335794" y="512002"/>
                </a:cubicBezTo>
                <a:cubicBezTo>
                  <a:pt x="3359625" y="701751"/>
                  <a:pt x="3314557" y="847253"/>
                  <a:pt x="3335794" y="1040345"/>
                </a:cubicBezTo>
                <a:cubicBezTo>
                  <a:pt x="3357031" y="1233437"/>
                  <a:pt x="3274706" y="1400991"/>
                  <a:pt x="3335794" y="1634049"/>
                </a:cubicBezTo>
                <a:cubicBezTo>
                  <a:pt x="3227522" y="1644773"/>
                  <a:pt x="3013943" y="1633456"/>
                  <a:pt x="2846544" y="1634049"/>
                </a:cubicBezTo>
                <a:cubicBezTo>
                  <a:pt x="2679145" y="1634642"/>
                  <a:pt x="2592074" y="1616955"/>
                  <a:pt x="2390652" y="1634049"/>
                </a:cubicBezTo>
                <a:cubicBezTo>
                  <a:pt x="2189230" y="1651143"/>
                  <a:pt x="2034714" y="1603473"/>
                  <a:pt x="1934761" y="1634049"/>
                </a:cubicBezTo>
                <a:cubicBezTo>
                  <a:pt x="1834808" y="1664625"/>
                  <a:pt x="1539174" y="1570592"/>
                  <a:pt x="1378795" y="1634049"/>
                </a:cubicBezTo>
                <a:cubicBezTo>
                  <a:pt x="1218416" y="1697506"/>
                  <a:pt x="1003740" y="1599919"/>
                  <a:pt x="889545" y="1634049"/>
                </a:cubicBezTo>
                <a:cubicBezTo>
                  <a:pt x="775350" y="1668179"/>
                  <a:pt x="180149" y="1540044"/>
                  <a:pt x="0" y="1634049"/>
                </a:cubicBezTo>
                <a:cubicBezTo>
                  <a:pt x="-58208" y="1504373"/>
                  <a:pt x="65301" y="1220255"/>
                  <a:pt x="0" y="1089366"/>
                </a:cubicBezTo>
                <a:cubicBezTo>
                  <a:pt x="-65301" y="958477"/>
                  <a:pt x="24588" y="765457"/>
                  <a:pt x="0" y="593704"/>
                </a:cubicBezTo>
                <a:cubicBezTo>
                  <a:pt x="-24588" y="421951"/>
                  <a:pt x="15312" y="269150"/>
                  <a:pt x="0" y="0"/>
                </a:cubicBezTo>
                <a:close/>
              </a:path>
            </a:pathLst>
          </a:custGeom>
          <a:solidFill>
            <a:schemeClr val="bg1">
              <a:lumMod val="95000"/>
            </a:schemeClr>
          </a:solidFill>
          <a:ln w="38100">
            <a:solidFill>
              <a:srgbClr val="C00D7A"/>
            </a:solidFill>
            <a:extLst>
              <a:ext uri="{C807C97D-BFC1-408E-A445-0C87EB9F89A2}">
                <ask:lineSketchStyleProps xmlns:ask="http://schemas.microsoft.com/office/drawing/2018/sketchyshapes" sd="322400773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C00D7A"/>
                </a:solidFill>
              </a:rPr>
              <a:t>Conquête Enfant Dossier </a:t>
            </a:r>
            <a:r>
              <a:rPr lang="fr-FR" sz="1600" b="1" dirty="0" err="1">
                <a:solidFill>
                  <a:srgbClr val="C00D7A"/>
                </a:solidFill>
              </a:rPr>
              <a:t>Immo</a:t>
            </a:r>
            <a:r>
              <a:rPr lang="fr-FR" sz="1600" b="1" dirty="0">
                <a:solidFill>
                  <a:srgbClr val="C00D7A"/>
                </a:solidFill>
              </a:rPr>
              <a:t> : </a:t>
            </a:r>
            <a:r>
              <a:rPr lang="fr-FR" sz="1400" dirty="0">
                <a:solidFill>
                  <a:schemeClr val="tx1">
                    <a:lumMod val="75000"/>
                    <a:lumOff val="25000"/>
                  </a:schemeClr>
                </a:solidFill>
              </a:rPr>
              <a:t>Ces clients ont réalisé un crédit</a:t>
            </a:r>
          </a:p>
          <a:p>
            <a:r>
              <a:rPr lang="fr-FR" sz="1400" dirty="0">
                <a:solidFill>
                  <a:schemeClr val="tx1">
                    <a:lumMod val="75000"/>
                    <a:lumOff val="25000"/>
                  </a:schemeClr>
                </a:solidFill>
              </a:rPr>
              <a:t>         immobilier, le</a:t>
            </a:r>
            <a:r>
              <a:rPr lang="fr-FR" sz="1400" b="1" dirty="0">
                <a:solidFill>
                  <a:schemeClr val="tx1">
                    <a:lumMod val="75000"/>
                    <a:lumOff val="25000"/>
                  </a:schemeClr>
                </a:solidFill>
              </a:rPr>
              <a:t> dossier  </a:t>
            </a:r>
          </a:p>
          <a:p>
            <a:r>
              <a:rPr lang="fr-FR" sz="1400" b="1" dirty="0">
                <a:solidFill>
                  <a:schemeClr val="tx1">
                    <a:lumMod val="75000"/>
                    <a:lumOff val="25000"/>
                  </a:schemeClr>
                </a:solidFill>
              </a:rPr>
              <a:t>         </a:t>
            </a:r>
            <a:r>
              <a:rPr lang="fr-FR" sz="1400" b="1" dirty="0" err="1">
                <a:solidFill>
                  <a:schemeClr val="tx1">
                    <a:lumMod val="75000"/>
                    <a:lumOff val="25000"/>
                  </a:schemeClr>
                </a:solidFill>
              </a:rPr>
              <a:t>MyCrédimmo</a:t>
            </a:r>
            <a:r>
              <a:rPr lang="fr-FR" sz="1400" b="1" dirty="0">
                <a:solidFill>
                  <a:schemeClr val="tx1">
                    <a:lumMod val="75000"/>
                    <a:lumOff val="25000"/>
                  </a:schemeClr>
                </a:solidFill>
              </a:rPr>
              <a:t> </a:t>
            </a:r>
            <a:r>
              <a:rPr lang="fr-FR" sz="1400" dirty="0">
                <a:solidFill>
                  <a:schemeClr val="tx1">
                    <a:lumMod val="75000"/>
                    <a:lumOff val="25000"/>
                  </a:schemeClr>
                </a:solidFill>
              </a:rPr>
              <a:t>indique l’existence </a:t>
            </a:r>
          </a:p>
          <a:p>
            <a:r>
              <a:rPr lang="fr-FR" sz="1400" dirty="0">
                <a:solidFill>
                  <a:schemeClr val="tx1">
                    <a:lumMod val="75000"/>
                    <a:lumOff val="25000"/>
                  </a:schemeClr>
                </a:solidFill>
              </a:rPr>
              <a:t>         d’au moins un enfant mineur.</a:t>
            </a:r>
          </a:p>
          <a:p>
            <a:pPr algn="ctr"/>
            <a:r>
              <a:rPr lang="fr-FR" sz="1050" dirty="0">
                <a:solidFill>
                  <a:schemeClr val="tx1">
                    <a:lumMod val="75000"/>
                    <a:lumOff val="25000"/>
                  </a:schemeClr>
                </a:solidFill>
              </a:rPr>
              <a:t>(cible dispo jusqu’au 22 juillet) </a:t>
            </a:r>
            <a:endParaRPr lang="fr-FR" sz="1100" dirty="0">
              <a:solidFill>
                <a:schemeClr val="tx1">
                  <a:lumMod val="75000"/>
                  <a:lumOff val="25000"/>
                </a:schemeClr>
              </a:solidFill>
            </a:endParaRPr>
          </a:p>
        </p:txBody>
      </p:sp>
      <p:sp>
        <p:nvSpPr>
          <p:cNvPr id="12" name="Rectangle 11">
            <a:extLst>
              <a:ext uri="{FF2B5EF4-FFF2-40B4-BE49-F238E27FC236}">
                <a16:creationId xmlns:a16="http://schemas.microsoft.com/office/drawing/2014/main" id="{AF7CF526-7114-4203-98FB-6E8FB52618DB}"/>
              </a:ext>
            </a:extLst>
          </p:cNvPr>
          <p:cNvSpPr/>
          <p:nvPr/>
        </p:nvSpPr>
        <p:spPr>
          <a:xfrm>
            <a:off x="819182" y="3932749"/>
            <a:ext cx="3335794" cy="1423020"/>
          </a:xfrm>
          <a:custGeom>
            <a:avLst/>
            <a:gdLst>
              <a:gd name="connsiteX0" fmla="*/ 0 w 3335794"/>
              <a:gd name="connsiteY0" fmla="*/ 0 h 1423020"/>
              <a:gd name="connsiteX1" fmla="*/ 622682 w 3335794"/>
              <a:gd name="connsiteY1" fmla="*/ 0 h 1423020"/>
              <a:gd name="connsiteX2" fmla="*/ 1111931 w 3335794"/>
              <a:gd name="connsiteY2" fmla="*/ 0 h 1423020"/>
              <a:gd name="connsiteX3" fmla="*/ 1601181 w 3335794"/>
              <a:gd name="connsiteY3" fmla="*/ 0 h 1423020"/>
              <a:gd name="connsiteX4" fmla="*/ 2157147 w 3335794"/>
              <a:gd name="connsiteY4" fmla="*/ 0 h 1423020"/>
              <a:gd name="connsiteX5" fmla="*/ 2613039 w 3335794"/>
              <a:gd name="connsiteY5" fmla="*/ 0 h 1423020"/>
              <a:gd name="connsiteX6" fmla="*/ 3335794 w 3335794"/>
              <a:gd name="connsiteY6" fmla="*/ 0 h 1423020"/>
              <a:gd name="connsiteX7" fmla="*/ 3335794 w 3335794"/>
              <a:gd name="connsiteY7" fmla="*/ 488570 h 1423020"/>
              <a:gd name="connsiteX8" fmla="*/ 3335794 w 3335794"/>
              <a:gd name="connsiteY8" fmla="*/ 991371 h 1423020"/>
              <a:gd name="connsiteX9" fmla="*/ 3335794 w 3335794"/>
              <a:gd name="connsiteY9" fmla="*/ 1423020 h 1423020"/>
              <a:gd name="connsiteX10" fmla="*/ 2879902 w 3335794"/>
              <a:gd name="connsiteY10" fmla="*/ 1423020 h 1423020"/>
              <a:gd name="connsiteX11" fmla="*/ 2257221 w 3335794"/>
              <a:gd name="connsiteY11" fmla="*/ 1423020 h 1423020"/>
              <a:gd name="connsiteX12" fmla="*/ 1801329 w 3335794"/>
              <a:gd name="connsiteY12" fmla="*/ 1423020 h 1423020"/>
              <a:gd name="connsiteX13" fmla="*/ 1245363 w 3335794"/>
              <a:gd name="connsiteY13" fmla="*/ 1423020 h 1423020"/>
              <a:gd name="connsiteX14" fmla="*/ 789471 w 3335794"/>
              <a:gd name="connsiteY14" fmla="*/ 1423020 h 1423020"/>
              <a:gd name="connsiteX15" fmla="*/ 0 w 3335794"/>
              <a:gd name="connsiteY15" fmla="*/ 1423020 h 1423020"/>
              <a:gd name="connsiteX16" fmla="*/ 0 w 3335794"/>
              <a:gd name="connsiteY16" fmla="*/ 962910 h 1423020"/>
              <a:gd name="connsiteX17" fmla="*/ 0 w 3335794"/>
              <a:gd name="connsiteY17" fmla="*/ 502800 h 1423020"/>
              <a:gd name="connsiteX18" fmla="*/ 0 w 3335794"/>
              <a:gd name="connsiteY18" fmla="*/ 0 h 1423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35794" h="1423020" fill="none" extrusionOk="0">
                <a:moveTo>
                  <a:pt x="0" y="0"/>
                </a:moveTo>
                <a:cubicBezTo>
                  <a:pt x="243216" y="-10153"/>
                  <a:pt x="409776" y="61700"/>
                  <a:pt x="622682" y="0"/>
                </a:cubicBezTo>
                <a:cubicBezTo>
                  <a:pt x="835588" y="-61700"/>
                  <a:pt x="945257" y="4266"/>
                  <a:pt x="1111931" y="0"/>
                </a:cubicBezTo>
                <a:cubicBezTo>
                  <a:pt x="1278605" y="-4266"/>
                  <a:pt x="1487298" y="28786"/>
                  <a:pt x="1601181" y="0"/>
                </a:cubicBezTo>
                <a:cubicBezTo>
                  <a:pt x="1715064" y="-28786"/>
                  <a:pt x="2037529" y="16449"/>
                  <a:pt x="2157147" y="0"/>
                </a:cubicBezTo>
                <a:cubicBezTo>
                  <a:pt x="2276765" y="-16449"/>
                  <a:pt x="2482017" y="8426"/>
                  <a:pt x="2613039" y="0"/>
                </a:cubicBezTo>
                <a:cubicBezTo>
                  <a:pt x="2744061" y="-8426"/>
                  <a:pt x="3127629" y="61288"/>
                  <a:pt x="3335794" y="0"/>
                </a:cubicBezTo>
                <a:cubicBezTo>
                  <a:pt x="3339509" y="232304"/>
                  <a:pt x="3304986" y="355732"/>
                  <a:pt x="3335794" y="488570"/>
                </a:cubicBezTo>
                <a:cubicBezTo>
                  <a:pt x="3366602" y="621408"/>
                  <a:pt x="3332432" y="848606"/>
                  <a:pt x="3335794" y="991371"/>
                </a:cubicBezTo>
                <a:cubicBezTo>
                  <a:pt x="3339156" y="1134136"/>
                  <a:pt x="3288647" y="1291558"/>
                  <a:pt x="3335794" y="1423020"/>
                </a:cubicBezTo>
                <a:cubicBezTo>
                  <a:pt x="3152148" y="1426668"/>
                  <a:pt x="2995529" y="1392756"/>
                  <a:pt x="2879902" y="1423020"/>
                </a:cubicBezTo>
                <a:cubicBezTo>
                  <a:pt x="2764275" y="1453284"/>
                  <a:pt x="2563160" y="1352223"/>
                  <a:pt x="2257221" y="1423020"/>
                </a:cubicBezTo>
                <a:cubicBezTo>
                  <a:pt x="1951282" y="1493817"/>
                  <a:pt x="1982153" y="1375117"/>
                  <a:pt x="1801329" y="1423020"/>
                </a:cubicBezTo>
                <a:cubicBezTo>
                  <a:pt x="1620505" y="1470923"/>
                  <a:pt x="1472816" y="1360319"/>
                  <a:pt x="1245363" y="1423020"/>
                </a:cubicBezTo>
                <a:cubicBezTo>
                  <a:pt x="1017910" y="1485721"/>
                  <a:pt x="936111" y="1382727"/>
                  <a:pt x="789471" y="1423020"/>
                </a:cubicBezTo>
                <a:cubicBezTo>
                  <a:pt x="642831" y="1463313"/>
                  <a:pt x="238970" y="1331754"/>
                  <a:pt x="0" y="1423020"/>
                </a:cubicBezTo>
                <a:cubicBezTo>
                  <a:pt x="-50618" y="1216645"/>
                  <a:pt x="45508" y="1080225"/>
                  <a:pt x="0" y="962910"/>
                </a:cubicBezTo>
                <a:cubicBezTo>
                  <a:pt x="-45508" y="845595"/>
                  <a:pt x="38328" y="655338"/>
                  <a:pt x="0" y="502800"/>
                </a:cubicBezTo>
                <a:cubicBezTo>
                  <a:pt x="-38328" y="350262"/>
                  <a:pt x="44191" y="142098"/>
                  <a:pt x="0" y="0"/>
                </a:cubicBezTo>
                <a:close/>
              </a:path>
              <a:path w="3335794" h="1423020" stroke="0" extrusionOk="0">
                <a:moveTo>
                  <a:pt x="0" y="0"/>
                </a:moveTo>
                <a:cubicBezTo>
                  <a:pt x="159161" y="-13017"/>
                  <a:pt x="336055" y="50256"/>
                  <a:pt x="622682" y="0"/>
                </a:cubicBezTo>
                <a:cubicBezTo>
                  <a:pt x="909309" y="-50256"/>
                  <a:pt x="946481" y="21173"/>
                  <a:pt x="1212005" y="0"/>
                </a:cubicBezTo>
                <a:cubicBezTo>
                  <a:pt x="1477529" y="-21173"/>
                  <a:pt x="1663584" y="43766"/>
                  <a:pt x="1834687" y="0"/>
                </a:cubicBezTo>
                <a:cubicBezTo>
                  <a:pt x="2005790" y="-43766"/>
                  <a:pt x="2245582" y="18955"/>
                  <a:pt x="2357294" y="0"/>
                </a:cubicBezTo>
                <a:cubicBezTo>
                  <a:pt x="2469006" y="-18955"/>
                  <a:pt x="2980576" y="9165"/>
                  <a:pt x="3335794" y="0"/>
                </a:cubicBezTo>
                <a:cubicBezTo>
                  <a:pt x="3344703" y="216025"/>
                  <a:pt x="3285242" y="262828"/>
                  <a:pt x="3335794" y="445880"/>
                </a:cubicBezTo>
                <a:cubicBezTo>
                  <a:pt x="3386346" y="628932"/>
                  <a:pt x="3289932" y="695952"/>
                  <a:pt x="3335794" y="905989"/>
                </a:cubicBezTo>
                <a:cubicBezTo>
                  <a:pt x="3381656" y="1116026"/>
                  <a:pt x="3325323" y="1240372"/>
                  <a:pt x="3335794" y="1423020"/>
                </a:cubicBezTo>
                <a:cubicBezTo>
                  <a:pt x="3227522" y="1433744"/>
                  <a:pt x="3013943" y="1422427"/>
                  <a:pt x="2846544" y="1423020"/>
                </a:cubicBezTo>
                <a:cubicBezTo>
                  <a:pt x="2679145" y="1423613"/>
                  <a:pt x="2592074" y="1405926"/>
                  <a:pt x="2390652" y="1423020"/>
                </a:cubicBezTo>
                <a:cubicBezTo>
                  <a:pt x="2189230" y="1440114"/>
                  <a:pt x="2034714" y="1392444"/>
                  <a:pt x="1934761" y="1423020"/>
                </a:cubicBezTo>
                <a:cubicBezTo>
                  <a:pt x="1834808" y="1453596"/>
                  <a:pt x="1539174" y="1359563"/>
                  <a:pt x="1378795" y="1423020"/>
                </a:cubicBezTo>
                <a:cubicBezTo>
                  <a:pt x="1218416" y="1486477"/>
                  <a:pt x="1003740" y="1388890"/>
                  <a:pt x="889545" y="1423020"/>
                </a:cubicBezTo>
                <a:cubicBezTo>
                  <a:pt x="775350" y="1457150"/>
                  <a:pt x="180149" y="1329015"/>
                  <a:pt x="0" y="1423020"/>
                </a:cubicBezTo>
                <a:cubicBezTo>
                  <a:pt x="-36427" y="1322535"/>
                  <a:pt x="27724" y="1126727"/>
                  <a:pt x="0" y="948680"/>
                </a:cubicBezTo>
                <a:cubicBezTo>
                  <a:pt x="-27724" y="770633"/>
                  <a:pt x="29183" y="642727"/>
                  <a:pt x="0" y="517031"/>
                </a:cubicBezTo>
                <a:cubicBezTo>
                  <a:pt x="-29183" y="391335"/>
                  <a:pt x="57410" y="204901"/>
                  <a:pt x="0" y="0"/>
                </a:cubicBezTo>
                <a:close/>
              </a:path>
            </a:pathLst>
          </a:custGeom>
          <a:solidFill>
            <a:schemeClr val="bg1">
              <a:lumMod val="95000"/>
            </a:schemeClr>
          </a:solidFill>
          <a:ln w="38100">
            <a:solidFill>
              <a:srgbClr val="AE1382"/>
            </a:solidFill>
            <a:extLst>
              <a:ext uri="{C807C97D-BFC1-408E-A445-0C87EB9F89A2}">
                <ask:lineSketchStyleProps xmlns:ask="http://schemas.microsoft.com/office/drawing/2018/sketchyshapes" sd="322400773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AE1382"/>
                </a:solidFill>
              </a:rPr>
              <a:t>Conquête Enfant </a:t>
            </a:r>
            <a:r>
              <a:rPr lang="fr-FR" sz="1600" b="1" dirty="0" err="1">
                <a:solidFill>
                  <a:srgbClr val="AE1382"/>
                </a:solidFill>
              </a:rPr>
              <a:t>Abon</a:t>
            </a:r>
            <a:r>
              <a:rPr lang="fr-FR" sz="1600" b="1" dirty="0">
                <a:solidFill>
                  <a:srgbClr val="AE1382"/>
                </a:solidFill>
              </a:rPr>
              <a:t> Presse : </a:t>
            </a:r>
          </a:p>
          <a:p>
            <a:pPr algn="ctr"/>
            <a:r>
              <a:rPr lang="fr-FR" sz="1400" dirty="0">
                <a:solidFill>
                  <a:schemeClr val="tx1">
                    <a:lumMod val="75000"/>
                    <a:lumOff val="25000"/>
                  </a:schemeClr>
                </a:solidFill>
              </a:rPr>
              <a:t>Ces clients ont commandé un </a:t>
            </a:r>
            <a:r>
              <a:rPr lang="fr-FR" sz="1400" b="1" dirty="0">
                <a:solidFill>
                  <a:schemeClr val="tx1">
                    <a:lumMod val="75000"/>
                    <a:lumOff val="25000"/>
                  </a:schemeClr>
                </a:solidFill>
              </a:rPr>
              <a:t>abonnement à un magazine enfant </a:t>
            </a:r>
            <a:r>
              <a:rPr lang="fr-FR" sz="1400" dirty="0">
                <a:solidFill>
                  <a:schemeClr val="tx1">
                    <a:lumMod val="75000"/>
                    <a:lumOff val="25000"/>
                  </a:schemeClr>
                </a:solidFill>
              </a:rPr>
              <a:t>via notre partenaire « </a:t>
            </a:r>
            <a:r>
              <a:rPr lang="fr-FR" sz="1400" dirty="0" err="1">
                <a:solidFill>
                  <a:schemeClr val="tx1">
                    <a:lumMod val="75000"/>
                    <a:lumOff val="25000"/>
                  </a:schemeClr>
                </a:solidFill>
              </a:rPr>
              <a:t>Dekuple</a:t>
            </a:r>
            <a:r>
              <a:rPr lang="fr-FR" sz="1400" dirty="0">
                <a:solidFill>
                  <a:schemeClr val="tx1">
                    <a:lumMod val="75000"/>
                    <a:lumOff val="25000"/>
                  </a:schemeClr>
                </a:solidFill>
              </a:rPr>
              <a:t> ».</a:t>
            </a:r>
          </a:p>
          <a:p>
            <a:pPr algn="ctr"/>
            <a:r>
              <a:rPr lang="fr-FR" sz="1050" dirty="0">
                <a:solidFill>
                  <a:schemeClr val="tx1">
                    <a:lumMod val="75000"/>
                    <a:lumOff val="25000"/>
                  </a:schemeClr>
                </a:solidFill>
              </a:rPr>
              <a:t>(cible dispo jusqu’au 22 juillet)</a:t>
            </a:r>
          </a:p>
        </p:txBody>
      </p:sp>
      <p:grpSp>
        <p:nvGrpSpPr>
          <p:cNvPr id="16" name="Groupe 15">
            <a:extLst>
              <a:ext uri="{FF2B5EF4-FFF2-40B4-BE49-F238E27FC236}">
                <a16:creationId xmlns:a16="http://schemas.microsoft.com/office/drawing/2014/main" id="{9362CA60-6221-4328-A700-5C3A0AC7020A}"/>
              </a:ext>
            </a:extLst>
          </p:cNvPr>
          <p:cNvGrpSpPr/>
          <p:nvPr/>
        </p:nvGrpSpPr>
        <p:grpSpPr>
          <a:xfrm rot="20351226">
            <a:off x="421060" y="4857230"/>
            <a:ext cx="891215" cy="934295"/>
            <a:chOff x="12231315" y="3806618"/>
            <a:chExt cx="1209822" cy="1268303"/>
          </a:xfrm>
        </p:grpSpPr>
        <p:sp>
          <p:nvSpPr>
            <p:cNvPr id="15" name="Rectangle 14">
              <a:extLst>
                <a:ext uri="{FF2B5EF4-FFF2-40B4-BE49-F238E27FC236}">
                  <a16:creationId xmlns:a16="http://schemas.microsoft.com/office/drawing/2014/main" id="{9882F695-D9E6-4E89-B1BF-11E37F7F171E}"/>
                </a:ext>
              </a:extLst>
            </p:cNvPr>
            <p:cNvSpPr/>
            <p:nvPr/>
          </p:nvSpPr>
          <p:spPr>
            <a:xfrm>
              <a:off x="12390767" y="3944483"/>
              <a:ext cx="799014" cy="9566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Picture 2" descr="Jeu de croquis d'icônes de médias et de nouvelles Vecteur gratuit">
              <a:extLst>
                <a:ext uri="{FF2B5EF4-FFF2-40B4-BE49-F238E27FC236}">
                  <a16:creationId xmlns:a16="http://schemas.microsoft.com/office/drawing/2014/main" id="{CCDD17CD-88BE-4F6D-A22A-0F95AF86A79E}"/>
                </a:ext>
              </a:extLst>
            </p:cNvPr>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l="50423" t="28953" r="29287" b="49776"/>
            <a:stretch/>
          </p:blipFill>
          <p:spPr bwMode="auto">
            <a:xfrm>
              <a:off x="12231315" y="3806618"/>
              <a:ext cx="1209822" cy="1268303"/>
            </a:xfrm>
            <a:prstGeom prst="rect">
              <a:avLst/>
            </a:prstGeom>
            <a:noFill/>
            <a:extLst>
              <a:ext uri="{909E8E84-426E-40DD-AFC4-6F175D3DCCD1}">
                <a14:hiddenFill xmlns:a14="http://schemas.microsoft.com/office/drawing/2010/main">
                  <a:solidFill>
                    <a:srgbClr val="FFFFFF"/>
                  </a:solidFill>
                </a14:hiddenFill>
              </a:ext>
            </a:extLst>
          </p:spPr>
        </p:pic>
      </p:grpSp>
      <p:pic>
        <p:nvPicPr>
          <p:cNvPr id="35846" name="Picture 6" descr="Collection de maisons dessinées à la main cottages villasmaisons pour thème écologiquestyle doodlevecteur Vecteur Premium">
            <a:extLst>
              <a:ext uri="{FF2B5EF4-FFF2-40B4-BE49-F238E27FC236}">
                <a16:creationId xmlns:a16="http://schemas.microsoft.com/office/drawing/2014/main" id="{09E2CC02-01DB-4346-9FB8-632FD9DB8E0C}"/>
              </a:ext>
            </a:extLst>
          </p:cNvPr>
          <p:cNvPicPr>
            <a:picLocks noChangeAspect="1" noChangeArrowheads="1"/>
          </p:cNvPicPr>
          <p:nvPr/>
        </p:nvPicPr>
        <p:blipFill rotWithShape="1">
          <a:blip r:embed="rId4" cstate="email">
            <a:extLst>
              <a:ext uri="{BEBA8EAE-BF5A-486C-A8C5-ECC9F3942E4B}">
                <a14:imgProps xmlns:a14="http://schemas.microsoft.com/office/drawing/2010/main">
                  <a14:imgLayer r:embed="rId5">
                    <a14:imgEffect>
                      <a14:backgroundRemoval t="22766" b="44519" l="13419" r="33227">
                        <a14:foregroundMark x1="15176" y1="23440" x2="20128" y2="41484"/>
                        <a14:foregroundMark x1="20128" y1="41484" x2="26358" y2="42664"/>
                        <a14:foregroundMark x1="29872" y1="23609" x2="15655" y2="25970"/>
                        <a14:foregroundMark x1="23482" y1="23609" x2="18850" y2="22934"/>
                        <a14:foregroundMark x1="15495" y1="44519" x2="21086" y2="39798"/>
                      </a14:backgroundRemoval>
                    </a14:imgEffect>
                  </a14:imgLayer>
                </a14:imgProps>
              </a:ext>
              <a:ext uri="{28A0092B-C50C-407E-A947-70E740481C1C}">
                <a14:useLocalDpi xmlns:a14="http://schemas.microsoft.com/office/drawing/2010/main"/>
              </a:ext>
            </a:extLst>
          </a:blip>
          <a:srcRect l="11229" t="21919" r="64234" b="53297"/>
          <a:stretch/>
        </p:blipFill>
        <p:spPr bwMode="auto">
          <a:xfrm rot="20967965">
            <a:off x="593676" y="2331759"/>
            <a:ext cx="689704" cy="659946"/>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oupe 30">
            <a:extLst>
              <a:ext uri="{FF2B5EF4-FFF2-40B4-BE49-F238E27FC236}">
                <a16:creationId xmlns:a16="http://schemas.microsoft.com/office/drawing/2014/main" id="{16FCCFBC-ADF1-4247-A89E-47CFCB5A13FD}"/>
              </a:ext>
            </a:extLst>
          </p:cNvPr>
          <p:cNvGrpSpPr/>
          <p:nvPr/>
        </p:nvGrpSpPr>
        <p:grpSpPr>
          <a:xfrm>
            <a:off x="10872144" y="158144"/>
            <a:ext cx="1100148" cy="1285089"/>
            <a:chOff x="-2188878" y="1439576"/>
            <a:chExt cx="1100148" cy="1285089"/>
          </a:xfrm>
        </p:grpSpPr>
        <p:pic>
          <p:nvPicPr>
            <p:cNvPr id="32" name="Picture 4" descr="Splash aquarelle avec illustration mixte blanc, rouge, orange sur blanc. Vecteur gratuit">
              <a:extLst>
                <a:ext uri="{FF2B5EF4-FFF2-40B4-BE49-F238E27FC236}">
                  <a16:creationId xmlns:a16="http://schemas.microsoft.com/office/drawing/2014/main" id="{ECEBFCAF-0CDC-49B0-B8FE-ADA00262F382}"/>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e 32">
              <a:extLst>
                <a:ext uri="{FF2B5EF4-FFF2-40B4-BE49-F238E27FC236}">
                  <a16:creationId xmlns:a16="http://schemas.microsoft.com/office/drawing/2014/main" id="{11EE6256-346A-46B1-91EE-07E87420B469}"/>
                </a:ext>
              </a:extLst>
            </p:cNvPr>
            <p:cNvGrpSpPr/>
            <p:nvPr/>
          </p:nvGrpSpPr>
          <p:grpSpPr>
            <a:xfrm>
              <a:off x="-1980670" y="1805906"/>
              <a:ext cx="572484" cy="495254"/>
              <a:chOff x="11392866" y="540878"/>
              <a:chExt cx="572484" cy="495254"/>
            </a:xfrm>
          </p:grpSpPr>
          <p:pic>
            <p:nvPicPr>
              <p:cNvPr id="34" name="Image 33">
                <a:hlinkClick r:id="rId7" action="ppaction://hlinksldjump"/>
                <a:extLst>
                  <a:ext uri="{FF2B5EF4-FFF2-40B4-BE49-F238E27FC236}">
                    <a16:creationId xmlns:a16="http://schemas.microsoft.com/office/drawing/2014/main" id="{D882E949-41C9-406F-AE3C-D6D839F0E299}"/>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35" name="Image 34">
                <a:hlinkClick r:id="rId7" action="ppaction://hlinksldjump"/>
                <a:extLst>
                  <a:ext uri="{FF2B5EF4-FFF2-40B4-BE49-F238E27FC236}">
                    <a16:creationId xmlns:a16="http://schemas.microsoft.com/office/drawing/2014/main" id="{326B0490-77CF-498C-8D00-34FB78661DC6}"/>
                  </a:ext>
                </a:extLst>
              </p:cNvPr>
              <p:cNvPicPr>
                <a:picLocks noChangeAspect="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36" name="Rectangle : coins arrondis 35">
            <a:hlinkClick r:id="rId10" action="ppaction://hlinksldjump"/>
            <a:extLst>
              <a:ext uri="{FF2B5EF4-FFF2-40B4-BE49-F238E27FC236}">
                <a16:creationId xmlns:a16="http://schemas.microsoft.com/office/drawing/2014/main" id="{815F2FE8-9665-4FDD-8567-1D0A6233B7B6}"/>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a:extLst>
              <a:ext uri="{FF2B5EF4-FFF2-40B4-BE49-F238E27FC236}">
                <a16:creationId xmlns:a16="http://schemas.microsoft.com/office/drawing/2014/main" id="{9712DAD6-0B25-4188-96D6-AF26ED02628C}"/>
              </a:ext>
            </a:extLst>
          </p:cNvPr>
          <p:cNvSpPr>
            <a:spLocks noGrp="1"/>
          </p:cNvSpPr>
          <p:nvPr>
            <p:ph type="body" sz="quarter" idx="14"/>
          </p:nvPr>
        </p:nvSpPr>
        <p:spPr/>
        <p:txBody>
          <a:bodyPr/>
          <a:lstStyle/>
          <a:p>
            <a:endParaRPr lang="fr-FR"/>
          </a:p>
        </p:txBody>
      </p:sp>
      <p:sp>
        <p:nvSpPr>
          <p:cNvPr id="2" name="Espace réservé du texte 1">
            <a:extLst>
              <a:ext uri="{FF2B5EF4-FFF2-40B4-BE49-F238E27FC236}">
                <a16:creationId xmlns:a16="http://schemas.microsoft.com/office/drawing/2014/main" id="{3C5564CA-6695-1DBD-4CD3-A4D78ED7D35C}"/>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7" name="Image 6">
            <a:extLst>
              <a:ext uri="{FF2B5EF4-FFF2-40B4-BE49-F238E27FC236}">
                <a16:creationId xmlns:a16="http://schemas.microsoft.com/office/drawing/2014/main" id="{A8964B8D-E842-A737-A464-334961BB786A}"/>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9964751" y="5087858"/>
            <a:ext cx="2218521" cy="1322321"/>
          </a:xfrm>
          <a:prstGeom prst="rect">
            <a:avLst/>
          </a:prstGeom>
        </p:spPr>
      </p:pic>
      <p:sp>
        <p:nvSpPr>
          <p:cNvPr id="8" name="Rectangle 7">
            <a:extLst>
              <a:ext uri="{FF2B5EF4-FFF2-40B4-BE49-F238E27FC236}">
                <a16:creationId xmlns:a16="http://schemas.microsoft.com/office/drawing/2014/main" id="{1CDD17B2-8DB2-D73A-1551-F59B5148296D}"/>
              </a:ext>
            </a:extLst>
          </p:cNvPr>
          <p:cNvSpPr/>
          <p:nvPr/>
        </p:nvSpPr>
        <p:spPr>
          <a:xfrm>
            <a:off x="8549272" y="4420299"/>
            <a:ext cx="2998703" cy="912359"/>
          </a:xfrm>
          <a:custGeom>
            <a:avLst/>
            <a:gdLst>
              <a:gd name="connsiteX0" fmla="*/ 0 w 2998703"/>
              <a:gd name="connsiteY0" fmla="*/ 0 h 912359"/>
              <a:gd name="connsiteX1" fmla="*/ 539767 w 2998703"/>
              <a:gd name="connsiteY1" fmla="*/ 0 h 912359"/>
              <a:gd name="connsiteX2" fmla="*/ 1109520 w 2998703"/>
              <a:gd name="connsiteY2" fmla="*/ 0 h 912359"/>
              <a:gd name="connsiteX3" fmla="*/ 1619300 w 2998703"/>
              <a:gd name="connsiteY3" fmla="*/ 0 h 912359"/>
              <a:gd name="connsiteX4" fmla="*/ 2249027 w 2998703"/>
              <a:gd name="connsiteY4" fmla="*/ 0 h 912359"/>
              <a:gd name="connsiteX5" fmla="*/ 2998703 w 2998703"/>
              <a:gd name="connsiteY5" fmla="*/ 0 h 912359"/>
              <a:gd name="connsiteX6" fmla="*/ 2998703 w 2998703"/>
              <a:gd name="connsiteY6" fmla="*/ 437932 h 912359"/>
              <a:gd name="connsiteX7" fmla="*/ 2998703 w 2998703"/>
              <a:gd name="connsiteY7" fmla="*/ 912359 h 912359"/>
              <a:gd name="connsiteX8" fmla="*/ 2338988 w 2998703"/>
              <a:gd name="connsiteY8" fmla="*/ 912359 h 912359"/>
              <a:gd name="connsiteX9" fmla="*/ 1769235 w 2998703"/>
              <a:gd name="connsiteY9" fmla="*/ 912359 h 912359"/>
              <a:gd name="connsiteX10" fmla="*/ 1259455 w 2998703"/>
              <a:gd name="connsiteY10" fmla="*/ 912359 h 912359"/>
              <a:gd name="connsiteX11" fmla="*/ 659715 w 2998703"/>
              <a:gd name="connsiteY11" fmla="*/ 912359 h 912359"/>
              <a:gd name="connsiteX12" fmla="*/ 0 w 2998703"/>
              <a:gd name="connsiteY12" fmla="*/ 912359 h 912359"/>
              <a:gd name="connsiteX13" fmla="*/ 0 w 2998703"/>
              <a:gd name="connsiteY13" fmla="*/ 483550 h 912359"/>
              <a:gd name="connsiteX14" fmla="*/ 0 w 2998703"/>
              <a:gd name="connsiteY14" fmla="*/ 0 h 912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98703" h="912359" fill="none" extrusionOk="0">
                <a:moveTo>
                  <a:pt x="0" y="0"/>
                </a:moveTo>
                <a:cubicBezTo>
                  <a:pt x="237241" y="-4339"/>
                  <a:pt x="386325" y="7344"/>
                  <a:pt x="539767" y="0"/>
                </a:cubicBezTo>
                <a:cubicBezTo>
                  <a:pt x="693209" y="-7344"/>
                  <a:pt x="995219" y="6219"/>
                  <a:pt x="1109520" y="0"/>
                </a:cubicBezTo>
                <a:cubicBezTo>
                  <a:pt x="1223821" y="-6219"/>
                  <a:pt x="1473947" y="-22907"/>
                  <a:pt x="1619300" y="0"/>
                </a:cubicBezTo>
                <a:cubicBezTo>
                  <a:pt x="1764653" y="22907"/>
                  <a:pt x="1934657" y="-22297"/>
                  <a:pt x="2249027" y="0"/>
                </a:cubicBezTo>
                <a:cubicBezTo>
                  <a:pt x="2563397" y="22297"/>
                  <a:pt x="2833991" y="-4243"/>
                  <a:pt x="2998703" y="0"/>
                </a:cubicBezTo>
                <a:cubicBezTo>
                  <a:pt x="3007263" y="215447"/>
                  <a:pt x="3004544" y="236095"/>
                  <a:pt x="2998703" y="437932"/>
                </a:cubicBezTo>
                <a:cubicBezTo>
                  <a:pt x="2992862" y="639769"/>
                  <a:pt x="2986218" y="746944"/>
                  <a:pt x="2998703" y="912359"/>
                </a:cubicBezTo>
                <a:cubicBezTo>
                  <a:pt x="2744422" y="892071"/>
                  <a:pt x="2611760" y="895711"/>
                  <a:pt x="2338988" y="912359"/>
                </a:cubicBezTo>
                <a:cubicBezTo>
                  <a:pt x="2066217" y="929007"/>
                  <a:pt x="1959865" y="922212"/>
                  <a:pt x="1769235" y="912359"/>
                </a:cubicBezTo>
                <a:cubicBezTo>
                  <a:pt x="1578605" y="902506"/>
                  <a:pt x="1478842" y="905343"/>
                  <a:pt x="1259455" y="912359"/>
                </a:cubicBezTo>
                <a:cubicBezTo>
                  <a:pt x="1040068" y="919375"/>
                  <a:pt x="853458" y="931548"/>
                  <a:pt x="659715" y="912359"/>
                </a:cubicBezTo>
                <a:cubicBezTo>
                  <a:pt x="465972" y="893170"/>
                  <a:pt x="231505" y="929614"/>
                  <a:pt x="0" y="912359"/>
                </a:cubicBezTo>
                <a:cubicBezTo>
                  <a:pt x="-8536" y="712234"/>
                  <a:pt x="16649" y="586776"/>
                  <a:pt x="0" y="483550"/>
                </a:cubicBezTo>
                <a:cubicBezTo>
                  <a:pt x="-16649" y="380324"/>
                  <a:pt x="-2102" y="156710"/>
                  <a:pt x="0" y="0"/>
                </a:cubicBezTo>
                <a:close/>
              </a:path>
              <a:path w="2998703" h="912359" stroke="0" extrusionOk="0">
                <a:moveTo>
                  <a:pt x="0" y="0"/>
                </a:moveTo>
                <a:cubicBezTo>
                  <a:pt x="176570" y="13589"/>
                  <a:pt x="521642" y="21017"/>
                  <a:pt x="659715" y="0"/>
                </a:cubicBezTo>
                <a:cubicBezTo>
                  <a:pt x="797789" y="-21017"/>
                  <a:pt x="1109727" y="31038"/>
                  <a:pt x="1289442" y="0"/>
                </a:cubicBezTo>
                <a:cubicBezTo>
                  <a:pt x="1469157" y="-31038"/>
                  <a:pt x="1800813" y="-22435"/>
                  <a:pt x="1949157" y="0"/>
                </a:cubicBezTo>
                <a:cubicBezTo>
                  <a:pt x="2097501" y="22435"/>
                  <a:pt x="2770228" y="34984"/>
                  <a:pt x="2998703" y="0"/>
                </a:cubicBezTo>
                <a:cubicBezTo>
                  <a:pt x="2976320" y="167578"/>
                  <a:pt x="3001527" y="247822"/>
                  <a:pt x="2998703" y="465303"/>
                </a:cubicBezTo>
                <a:cubicBezTo>
                  <a:pt x="2995879" y="682784"/>
                  <a:pt x="3018623" y="760459"/>
                  <a:pt x="2998703" y="912359"/>
                </a:cubicBezTo>
                <a:cubicBezTo>
                  <a:pt x="2797356" y="891664"/>
                  <a:pt x="2653984" y="936142"/>
                  <a:pt x="2428949" y="912359"/>
                </a:cubicBezTo>
                <a:cubicBezTo>
                  <a:pt x="2203914" y="888576"/>
                  <a:pt x="2060547" y="887589"/>
                  <a:pt x="1919170" y="912359"/>
                </a:cubicBezTo>
                <a:cubicBezTo>
                  <a:pt x="1777793" y="937129"/>
                  <a:pt x="1564517" y="884468"/>
                  <a:pt x="1289442" y="912359"/>
                </a:cubicBezTo>
                <a:cubicBezTo>
                  <a:pt x="1014367" y="940250"/>
                  <a:pt x="987111" y="886906"/>
                  <a:pt x="779663" y="912359"/>
                </a:cubicBezTo>
                <a:cubicBezTo>
                  <a:pt x="572215" y="937812"/>
                  <a:pt x="341537" y="927397"/>
                  <a:pt x="0" y="912359"/>
                </a:cubicBezTo>
                <a:cubicBezTo>
                  <a:pt x="6417" y="721349"/>
                  <a:pt x="18474" y="585791"/>
                  <a:pt x="0" y="456180"/>
                </a:cubicBezTo>
                <a:cubicBezTo>
                  <a:pt x="-18474" y="326569"/>
                  <a:pt x="-21008" y="93245"/>
                  <a:pt x="0" y="0"/>
                </a:cubicBezTo>
                <a:close/>
              </a:path>
            </a:pathLst>
          </a:custGeom>
          <a:solidFill>
            <a:schemeClr val="bg1">
              <a:lumMod val="95000"/>
            </a:schemeClr>
          </a:solidFill>
          <a:ln w="38100">
            <a:solidFill>
              <a:srgbClr val="0945A3"/>
            </a:solidFill>
            <a:extLst>
              <a:ext uri="{C807C97D-BFC1-408E-A445-0C87EB9F89A2}">
                <ask:lineSketchStyleProps xmlns:ask="http://schemas.microsoft.com/office/drawing/2018/sketchyshapes" sd="322400773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945A3"/>
                </a:solidFill>
              </a:rPr>
              <a:t>Jeunes Anniv 18 ans </a:t>
            </a:r>
          </a:p>
          <a:p>
            <a:pPr algn="ctr"/>
            <a:r>
              <a:rPr lang="fr-FR" sz="1600" b="1" dirty="0">
                <a:solidFill>
                  <a:srgbClr val="0945A3"/>
                </a:solidFill>
              </a:rPr>
              <a:t>avec CSQS</a:t>
            </a:r>
          </a:p>
        </p:txBody>
      </p:sp>
      <p:grpSp>
        <p:nvGrpSpPr>
          <p:cNvPr id="11" name="Groupe 10">
            <a:extLst>
              <a:ext uri="{FF2B5EF4-FFF2-40B4-BE49-F238E27FC236}">
                <a16:creationId xmlns:a16="http://schemas.microsoft.com/office/drawing/2014/main" id="{C7DF2A7A-71A8-926C-CA41-32B4EB6B6FB1}"/>
              </a:ext>
            </a:extLst>
          </p:cNvPr>
          <p:cNvGrpSpPr/>
          <p:nvPr/>
        </p:nvGrpSpPr>
        <p:grpSpPr>
          <a:xfrm>
            <a:off x="16908957" y="2231897"/>
            <a:ext cx="1381370" cy="977738"/>
            <a:chOff x="10180487" y="1164870"/>
            <a:chExt cx="1801411" cy="1275044"/>
          </a:xfrm>
        </p:grpSpPr>
        <p:pic>
          <p:nvPicPr>
            <p:cNvPr id="13" name="Image 12">
              <a:extLst>
                <a:ext uri="{FF2B5EF4-FFF2-40B4-BE49-F238E27FC236}">
                  <a16:creationId xmlns:a16="http://schemas.microsoft.com/office/drawing/2014/main" id="{2CB244F9-2C96-88E1-7002-45374FFEA59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rot="807610">
              <a:off x="10180487" y="1266919"/>
              <a:ext cx="1242465" cy="780075"/>
            </a:xfrm>
            <a:prstGeom prst="rect">
              <a:avLst/>
            </a:prstGeom>
          </p:spPr>
        </p:pic>
        <p:pic>
          <p:nvPicPr>
            <p:cNvPr id="17" name="Image 16">
              <a:extLst>
                <a:ext uri="{FF2B5EF4-FFF2-40B4-BE49-F238E27FC236}">
                  <a16:creationId xmlns:a16="http://schemas.microsoft.com/office/drawing/2014/main" id="{B515C8A0-523D-52A4-EF84-7D27672CFF40}"/>
                </a:ext>
              </a:extLst>
            </p:cNvPr>
            <p:cNvPicPr>
              <a:picLocks noChangeAspect="1"/>
            </p:cNvPicPr>
            <p:nvPr/>
          </p:nvPicPr>
          <p:blipFill>
            <a:blip r:embed="rId13" cstate="email">
              <a:clrChange>
                <a:clrFrom>
                  <a:srgbClr val="ECECEC"/>
                </a:clrFrom>
                <a:clrTo>
                  <a:srgbClr val="ECECEC">
                    <a:alpha val="0"/>
                  </a:srgbClr>
                </a:clrTo>
              </a:clrChange>
              <a:extLst>
                <a:ext uri="{28A0092B-C50C-407E-A947-70E740481C1C}">
                  <a14:useLocalDpi xmlns:a14="http://schemas.microsoft.com/office/drawing/2010/main"/>
                </a:ext>
              </a:extLst>
            </a:blip>
            <a:stretch>
              <a:fillRect/>
            </a:stretch>
          </p:blipFill>
          <p:spPr>
            <a:xfrm rot="797994">
              <a:off x="10751287" y="1646041"/>
              <a:ext cx="1230611" cy="793873"/>
            </a:xfrm>
            <a:prstGeom prst="rect">
              <a:avLst/>
            </a:prstGeom>
          </p:spPr>
        </p:pic>
        <p:pic>
          <p:nvPicPr>
            <p:cNvPr id="18" name="Picture 6" descr="fleche-rouge - Tous Perfect">
              <a:extLst>
                <a:ext uri="{FF2B5EF4-FFF2-40B4-BE49-F238E27FC236}">
                  <a16:creationId xmlns:a16="http://schemas.microsoft.com/office/drawing/2014/main" id="{7BA74EE7-2AED-E4C6-2A03-A94A8D13A83B}"/>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rot="15157113" flipH="1" flipV="1">
              <a:off x="11320504" y="1226557"/>
              <a:ext cx="630835" cy="50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Rectangle 20">
            <a:extLst>
              <a:ext uri="{FF2B5EF4-FFF2-40B4-BE49-F238E27FC236}">
                <a16:creationId xmlns:a16="http://schemas.microsoft.com/office/drawing/2014/main" id="{3C53045E-7D17-43A8-4708-5EFD76DCB3A1}"/>
              </a:ext>
            </a:extLst>
          </p:cNvPr>
          <p:cNvSpPr/>
          <p:nvPr/>
        </p:nvSpPr>
        <p:spPr>
          <a:xfrm>
            <a:off x="4693800" y="4390764"/>
            <a:ext cx="3374322" cy="1001807"/>
          </a:xfrm>
          <a:custGeom>
            <a:avLst/>
            <a:gdLst>
              <a:gd name="connsiteX0" fmla="*/ 0 w 3374322"/>
              <a:gd name="connsiteY0" fmla="*/ 0 h 1001807"/>
              <a:gd name="connsiteX1" fmla="*/ 607378 w 3374322"/>
              <a:gd name="connsiteY1" fmla="*/ 0 h 1001807"/>
              <a:gd name="connsiteX2" fmla="*/ 1248499 w 3374322"/>
              <a:gd name="connsiteY2" fmla="*/ 0 h 1001807"/>
              <a:gd name="connsiteX3" fmla="*/ 1822134 w 3374322"/>
              <a:gd name="connsiteY3" fmla="*/ 0 h 1001807"/>
              <a:gd name="connsiteX4" fmla="*/ 2530742 w 3374322"/>
              <a:gd name="connsiteY4" fmla="*/ 0 h 1001807"/>
              <a:gd name="connsiteX5" fmla="*/ 3374322 w 3374322"/>
              <a:gd name="connsiteY5" fmla="*/ 0 h 1001807"/>
              <a:gd name="connsiteX6" fmla="*/ 3374322 w 3374322"/>
              <a:gd name="connsiteY6" fmla="*/ 480867 h 1001807"/>
              <a:gd name="connsiteX7" fmla="*/ 3374322 w 3374322"/>
              <a:gd name="connsiteY7" fmla="*/ 1001807 h 1001807"/>
              <a:gd name="connsiteX8" fmla="*/ 2631971 w 3374322"/>
              <a:gd name="connsiteY8" fmla="*/ 1001807 h 1001807"/>
              <a:gd name="connsiteX9" fmla="*/ 1990850 w 3374322"/>
              <a:gd name="connsiteY9" fmla="*/ 1001807 h 1001807"/>
              <a:gd name="connsiteX10" fmla="*/ 1417215 w 3374322"/>
              <a:gd name="connsiteY10" fmla="*/ 1001807 h 1001807"/>
              <a:gd name="connsiteX11" fmla="*/ 742351 w 3374322"/>
              <a:gd name="connsiteY11" fmla="*/ 1001807 h 1001807"/>
              <a:gd name="connsiteX12" fmla="*/ 0 w 3374322"/>
              <a:gd name="connsiteY12" fmla="*/ 1001807 h 1001807"/>
              <a:gd name="connsiteX13" fmla="*/ 0 w 3374322"/>
              <a:gd name="connsiteY13" fmla="*/ 530958 h 1001807"/>
              <a:gd name="connsiteX14" fmla="*/ 0 w 3374322"/>
              <a:gd name="connsiteY14" fmla="*/ 0 h 1001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74322" h="1001807" fill="none" extrusionOk="0">
                <a:moveTo>
                  <a:pt x="0" y="0"/>
                </a:moveTo>
                <a:cubicBezTo>
                  <a:pt x="263802" y="-18497"/>
                  <a:pt x="315347" y="6551"/>
                  <a:pt x="607378" y="0"/>
                </a:cubicBezTo>
                <a:cubicBezTo>
                  <a:pt x="899409" y="-6551"/>
                  <a:pt x="1026412" y="-26571"/>
                  <a:pt x="1248499" y="0"/>
                </a:cubicBezTo>
                <a:cubicBezTo>
                  <a:pt x="1470586" y="26571"/>
                  <a:pt x="1635058" y="-19025"/>
                  <a:pt x="1822134" y="0"/>
                </a:cubicBezTo>
                <a:cubicBezTo>
                  <a:pt x="2009210" y="19025"/>
                  <a:pt x="2280456" y="-2652"/>
                  <a:pt x="2530742" y="0"/>
                </a:cubicBezTo>
                <a:cubicBezTo>
                  <a:pt x="2781028" y="2652"/>
                  <a:pt x="2986372" y="-11643"/>
                  <a:pt x="3374322" y="0"/>
                </a:cubicBezTo>
                <a:cubicBezTo>
                  <a:pt x="3391899" y="190479"/>
                  <a:pt x="3358292" y="276810"/>
                  <a:pt x="3374322" y="480867"/>
                </a:cubicBezTo>
                <a:cubicBezTo>
                  <a:pt x="3390352" y="684924"/>
                  <a:pt x="3386030" y="786355"/>
                  <a:pt x="3374322" y="1001807"/>
                </a:cubicBezTo>
                <a:cubicBezTo>
                  <a:pt x="3084207" y="966520"/>
                  <a:pt x="2893467" y="993691"/>
                  <a:pt x="2631971" y="1001807"/>
                </a:cubicBezTo>
                <a:cubicBezTo>
                  <a:pt x="2370475" y="1009923"/>
                  <a:pt x="2131069" y="988498"/>
                  <a:pt x="1990850" y="1001807"/>
                </a:cubicBezTo>
                <a:cubicBezTo>
                  <a:pt x="1850631" y="1015116"/>
                  <a:pt x="1579967" y="979780"/>
                  <a:pt x="1417215" y="1001807"/>
                </a:cubicBezTo>
                <a:cubicBezTo>
                  <a:pt x="1254463" y="1023834"/>
                  <a:pt x="981721" y="1024837"/>
                  <a:pt x="742351" y="1001807"/>
                </a:cubicBezTo>
                <a:cubicBezTo>
                  <a:pt x="502981" y="978777"/>
                  <a:pt x="190509" y="1012971"/>
                  <a:pt x="0" y="1001807"/>
                </a:cubicBezTo>
                <a:cubicBezTo>
                  <a:pt x="-7137" y="804547"/>
                  <a:pt x="-10354" y="703851"/>
                  <a:pt x="0" y="530958"/>
                </a:cubicBezTo>
                <a:cubicBezTo>
                  <a:pt x="10354" y="358065"/>
                  <a:pt x="-7993" y="239719"/>
                  <a:pt x="0" y="0"/>
                </a:cubicBezTo>
                <a:close/>
              </a:path>
              <a:path w="3374322" h="1001807" stroke="0" extrusionOk="0">
                <a:moveTo>
                  <a:pt x="0" y="0"/>
                </a:moveTo>
                <a:cubicBezTo>
                  <a:pt x="369508" y="21689"/>
                  <a:pt x="579393" y="5657"/>
                  <a:pt x="742351" y="0"/>
                </a:cubicBezTo>
                <a:cubicBezTo>
                  <a:pt x="905309" y="-5657"/>
                  <a:pt x="1137850" y="-76"/>
                  <a:pt x="1450958" y="0"/>
                </a:cubicBezTo>
                <a:cubicBezTo>
                  <a:pt x="1764066" y="76"/>
                  <a:pt x="1872565" y="-4992"/>
                  <a:pt x="2193309" y="0"/>
                </a:cubicBezTo>
                <a:cubicBezTo>
                  <a:pt x="2514053" y="4992"/>
                  <a:pt x="2790051" y="-13620"/>
                  <a:pt x="3374322" y="0"/>
                </a:cubicBezTo>
                <a:cubicBezTo>
                  <a:pt x="3367648" y="158254"/>
                  <a:pt x="3357453" y="294551"/>
                  <a:pt x="3374322" y="510922"/>
                </a:cubicBezTo>
                <a:cubicBezTo>
                  <a:pt x="3391191" y="727293"/>
                  <a:pt x="3365672" y="807879"/>
                  <a:pt x="3374322" y="1001807"/>
                </a:cubicBezTo>
                <a:cubicBezTo>
                  <a:pt x="3085750" y="1027050"/>
                  <a:pt x="3021771" y="988186"/>
                  <a:pt x="2733201" y="1001807"/>
                </a:cubicBezTo>
                <a:cubicBezTo>
                  <a:pt x="2444631" y="1015428"/>
                  <a:pt x="2295406" y="981156"/>
                  <a:pt x="2159566" y="1001807"/>
                </a:cubicBezTo>
                <a:cubicBezTo>
                  <a:pt x="2023726" y="1022458"/>
                  <a:pt x="1705482" y="982459"/>
                  <a:pt x="1450958" y="1001807"/>
                </a:cubicBezTo>
                <a:cubicBezTo>
                  <a:pt x="1196434" y="1021155"/>
                  <a:pt x="998836" y="997974"/>
                  <a:pt x="877324" y="1001807"/>
                </a:cubicBezTo>
                <a:cubicBezTo>
                  <a:pt x="755812" y="1005640"/>
                  <a:pt x="235498" y="1025636"/>
                  <a:pt x="0" y="1001807"/>
                </a:cubicBezTo>
                <a:cubicBezTo>
                  <a:pt x="10269" y="765545"/>
                  <a:pt x="-7940" y="699142"/>
                  <a:pt x="0" y="500904"/>
                </a:cubicBezTo>
                <a:cubicBezTo>
                  <a:pt x="7940" y="302666"/>
                  <a:pt x="-13209" y="228462"/>
                  <a:pt x="0" y="0"/>
                </a:cubicBezTo>
                <a:close/>
              </a:path>
            </a:pathLst>
          </a:custGeom>
          <a:solidFill>
            <a:schemeClr val="bg1">
              <a:lumMod val="95000"/>
            </a:schemeClr>
          </a:solidFill>
          <a:ln w="38100">
            <a:solidFill>
              <a:srgbClr val="242A8C"/>
            </a:solidFill>
            <a:extLst>
              <a:ext uri="{C807C97D-BFC1-408E-A445-0C87EB9F89A2}">
                <ask:lineSketchStyleProps xmlns:ask="http://schemas.microsoft.com/office/drawing/2018/sketchyshapes" sd="322400773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rgbClr val="242A8C"/>
                </a:solidFill>
              </a:rPr>
              <a:t>            Jeune presque équipé</a:t>
            </a:r>
          </a:p>
          <a:p>
            <a:r>
              <a:rPr lang="fr-FR" sz="1400" dirty="0">
                <a:solidFill>
                  <a:schemeClr val="tx1">
                    <a:lumMod val="75000"/>
                    <a:lumOff val="25000"/>
                  </a:schemeClr>
                </a:solidFill>
              </a:rPr>
              <a:t>                 Clients de 18 à 28 ans                             </a:t>
            </a:r>
          </a:p>
          <a:p>
            <a:r>
              <a:rPr lang="fr-FR" sz="1400" dirty="0">
                <a:solidFill>
                  <a:schemeClr val="tx1">
                    <a:lumMod val="75000"/>
                    <a:lumOff val="25000"/>
                  </a:schemeClr>
                </a:solidFill>
              </a:rPr>
              <a:t>                non vus en 2023 / 2024</a:t>
            </a:r>
          </a:p>
        </p:txBody>
      </p:sp>
      <p:sp>
        <p:nvSpPr>
          <p:cNvPr id="26" name="Rectangle 25">
            <a:extLst>
              <a:ext uri="{FF2B5EF4-FFF2-40B4-BE49-F238E27FC236}">
                <a16:creationId xmlns:a16="http://schemas.microsoft.com/office/drawing/2014/main" id="{8929F5CF-C637-B52F-CB17-E75EA2CA22AC}"/>
              </a:ext>
            </a:extLst>
          </p:cNvPr>
          <p:cNvSpPr/>
          <p:nvPr/>
        </p:nvSpPr>
        <p:spPr>
          <a:xfrm>
            <a:off x="8513200" y="1622168"/>
            <a:ext cx="2972966" cy="991292"/>
          </a:xfrm>
          <a:custGeom>
            <a:avLst/>
            <a:gdLst>
              <a:gd name="connsiteX0" fmla="*/ 0 w 2972966"/>
              <a:gd name="connsiteY0" fmla="*/ 0 h 991292"/>
              <a:gd name="connsiteX1" fmla="*/ 535134 w 2972966"/>
              <a:gd name="connsiteY1" fmla="*/ 0 h 991292"/>
              <a:gd name="connsiteX2" fmla="*/ 1099997 w 2972966"/>
              <a:gd name="connsiteY2" fmla="*/ 0 h 991292"/>
              <a:gd name="connsiteX3" fmla="*/ 1605402 w 2972966"/>
              <a:gd name="connsiteY3" fmla="*/ 0 h 991292"/>
              <a:gd name="connsiteX4" fmla="*/ 2229725 w 2972966"/>
              <a:gd name="connsiteY4" fmla="*/ 0 h 991292"/>
              <a:gd name="connsiteX5" fmla="*/ 2972966 w 2972966"/>
              <a:gd name="connsiteY5" fmla="*/ 0 h 991292"/>
              <a:gd name="connsiteX6" fmla="*/ 2972966 w 2972966"/>
              <a:gd name="connsiteY6" fmla="*/ 475820 h 991292"/>
              <a:gd name="connsiteX7" fmla="*/ 2972966 w 2972966"/>
              <a:gd name="connsiteY7" fmla="*/ 991292 h 991292"/>
              <a:gd name="connsiteX8" fmla="*/ 2318913 w 2972966"/>
              <a:gd name="connsiteY8" fmla="*/ 991292 h 991292"/>
              <a:gd name="connsiteX9" fmla="*/ 1754050 w 2972966"/>
              <a:gd name="connsiteY9" fmla="*/ 991292 h 991292"/>
              <a:gd name="connsiteX10" fmla="*/ 1248646 w 2972966"/>
              <a:gd name="connsiteY10" fmla="*/ 991292 h 991292"/>
              <a:gd name="connsiteX11" fmla="*/ 654053 w 2972966"/>
              <a:gd name="connsiteY11" fmla="*/ 991292 h 991292"/>
              <a:gd name="connsiteX12" fmla="*/ 0 w 2972966"/>
              <a:gd name="connsiteY12" fmla="*/ 991292 h 991292"/>
              <a:gd name="connsiteX13" fmla="*/ 0 w 2972966"/>
              <a:gd name="connsiteY13" fmla="*/ 525385 h 991292"/>
              <a:gd name="connsiteX14" fmla="*/ 0 w 2972966"/>
              <a:gd name="connsiteY14" fmla="*/ 0 h 991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72966" h="991292" fill="none" extrusionOk="0">
                <a:moveTo>
                  <a:pt x="0" y="0"/>
                </a:moveTo>
                <a:cubicBezTo>
                  <a:pt x="115522" y="-8138"/>
                  <a:pt x="392818" y="20247"/>
                  <a:pt x="535134" y="0"/>
                </a:cubicBezTo>
                <a:cubicBezTo>
                  <a:pt x="677450" y="-20247"/>
                  <a:pt x="968397" y="-17965"/>
                  <a:pt x="1099997" y="0"/>
                </a:cubicBezTo>
                <a:cubicBezTo>
                  <a:pt x="1231597" y="17965"/>
                  <a:pt x="1412882" y="-20276"/>
                  <a:pt x="1605402" y="0"/>
                </a:cubicBezTo>
                <a:cubicBezTo>
                  <a:pt x="1797923" y="20276"/>
                  <a:pt x="1930626" y="-5641"/>
                  <a:pt x="2229725" y="0"/>
                </a:cubicBezTo>
                <a:cubicBezTo>
                  <a:pt x="2528824" y="5641"/>
                  <a:pt x="2806572" y="9004"/>
                  <a:pt x="2972966" y="0"/>
                </a:cubicBezTo>
                <a:cubicBezTo>
                  <a:pt x="2995675" y="233532"/>
                  <a:pt x="2981279" y="357768"/>
                  <a:pt x="2972966" y="475820"/>
                </a:cubicBezTo>
                <a:cubicBezTo>
                  <a:pt x="2964653" y="593872"/>
                  <a:pt x="2976543" y="882548"/>
                  <a:pt x="2972966" y="991292"/>
                </a:cubicBezTo>
                <a:cubicBezTo>
                  <a:pt x="2671030" y="1017671"/>
                  <a:pt x="2523924" y="1019198"/>
                  <a:pt x="2318913" y="991292"/>
                </a:cubicBezTo>
                <a:cubicBezTo>
                  <a:pt x="2113902" y="963386"/>
                  <a:pt x="1893015" y="998662"/>
                  <a:pt x="1754050" y="991292"/>
                </a:cubicBezTo>
                <a:cubicBezTo>
                  <a:pt x="1615085" y="983922"/>
                  <a:pt x="1352429" y="993401"/>
                  <a:pt x="1248646" y="991292"/>
                </a:cubicBezTo>
                <a:cubicBezTo>
                  <a:pt x="1144863" y="989183"/>
                  <a:pt x="883836" y="1011042"/>
                  <a:pt x="654053" y="991292"/>
                </a:cubicBezTo>
                <a:cubicBezTo>
                  <a:pt x="424270" y="971542"/>
                  <a:pt x="137788" y="980770"/>
                  <a:pt x="0" y="991292"/>
                </a:cubicBezTo>
                <a:cubicBezTo>
                  <a:pt x="-23185" y="871929"/>
                  <a:pt x="-10587" y="711152"/>
                  <a:pt x="0" y="525385"/>
                </a:cubicBezTo>
                <a:cubicBezTo>
                  <a:pt x="10587" y="339618"/>
                  <a:pt x="11994" y="154539"/>
                  <a:pt x="0" y="0"/>
                </a:cubicBezTo>
                <a:close/>
              </a:path>
              <a:path w="2972966" h="991292" stroke="0" extrusionOk="0">
                <a:moveTo>
                  <a:pt x="0" y="0"/>
                </a:moveTo>
                <a:cubicBezTo>
                  <a:pt x="297414" y="18536"/>
                  <a:pt x="374183" y="-16207"/>
                  <a:pt x="654053" y="0"/>
                </a:cubicBezTo>
                <a:cubicBezTo>
                  <a:pt x="933923" y="16207"/>
                  <a:pt x="1130700" y="2297"/>
                  <a:pt x="1278375" y="0"/>
                </a:cubicBezTo>
                <a:cubicBezTo>
                  <a:pt x="1426050" y="-2297"/>
                  <a:pt x="1710826" y="-5455"/>
                  <a:pt x="1932428" y="0"/>
                </a:cubicBezTo>
                <a:cubicBezTo>
                  <a:pt x="2154030" y="5455"/>
                  <a:pt x="2619638" y="-25563"/>
                  <a:pt x="2972966" y="0"/>
                </a:cubicBezTo>
                <a:cubicBezTo>
                  <a:pt x="2986234" y="130925"/>
                  <a:pt x="2962225" y="367276"/>
                  <a:pt x="2972966" y="505559"/>
                </a:cubicBezTo>
                <a:cubicBezTo>
                  <a:pt x="2983707" y="643842"/>
                  <a:pt x="2994088" y="851833"/>
                  <a:pt x="2972966" y="991292"/>
                </a:cubicBezTo>
                <a:cubicBezTo>
                  <a:pt x="2746686" y="967699"/>
                  <a:pt x="2669771" y="981102"/>
                  <a:pt x="2408102" y="991292"/>
                </a:cubicBezTo>
                <a:cubicBezTo>
                  <a:pt x="2146433" y="1001482"/>
                  <a:pt x="2035488" y="995929"/>
                  <a:pt x="1902698" y="991292"/>
                </a:cubicBezTo>
                <a:cubicBezTo>
                  <a:pt x="1769908" y="986655"/>
                  <a:pt x="1531689" y="965499"/>
                  <a:pt x="1278375" y="991292"/>
                </a:cubicBezTo>
                <a:cubicBezTo>
                  <a:pt x="1025061" y="1017085"/>
                  <a:pt x="899758" y="994561"/>
                  <a:pt x="772971" y="991292"/>
                </a:cubicBezTo>
                <a:cubicBezTo>
                  <a:pt x="646184" y="988023"/>
                  <a:pt x="268973" y="961213"/>
                  <a:pt x="0" y="991292"/>
                </a:cubicBezTo>
                <a:cubicBezTo>
                  <a:pt x="16285" y="857775"/>
                  <a:pt x="9419" y="619760"/>
                  <a:pt x="0" y="495646"/>
                </a:cubicBezTo>
                <a:cubicBezTo>
                  <a:pt x="-9419" y="371532"/>
                  <a:pt x="-13039" y="195599"/>
                  <a:pt x="0" y="0"/>
                </a:cubicBezTo>
                <a:close/>
              </a:path>
            </a:pathLst>
          </a:custGeom>
          <a:solidFill>
            <a:schemeClr val="bg1">
              <a:lumMod val="95000"/>
            </a:schemeClr>
          </a:solidFill>
          <a:ln w="38100">
            <a:solidFill>
              <a:srgbClr val="901C8F"/>
            </a:solidFill>
            <a:extLst>
              <a:ext uri="{C807C97D-BFC1-408E-A445-0C87EB9F89A2}">
                <ask:lineSketchStyleProps xmlns:ask="http://schemas.microsoft.com/office/drawing/2018/sketchyshapes" sd="322400773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901C8F"/>
                </a:solidFill>
              </a:rPr>
              <a:t>Anniversaire enfant </a:t>
            </a:r>
          </a:p>
          <a:p>
            <a:pPr algn="ctr"/>
            <a:r>
              <a:rPr lang="fr-FR" sz="1400" dirty="0">
                <a:solidFill>
                  <a:schemeClr val="tx1">
                    <a:lumMod val="75000"/>
                    <a:lumOff val="25000"/>
                  </a:schemeClr>
                </a:solidFill>
              </a:rPr>
              <a:t>Clients ayant 6 ans, 10 ans, 12 ans, 16 ans dans le mois en cours </a:t>
            </a:r>
          </a:p>
        </p:txBody>
      </p:sp>
      <p:sp>
        <p:nvSpPr>
          <p:cNvPr id="35840" name="Bulle narrative : ronde 35839">
            <a:extLst>
              <a:ext uri="{FF2B5EF4-FFF2-40B4-BE49-F238E27FC236}">
                <a16:creationId xmlns:a16="http://schemas.microsoft.com/office/drawing/2014/main" id="{33B8FD4A-F331-594A-D7D7-A41A6FEC9EDA}"/>
              </a:ext>
            </a:extLst>
          </p:cNvPr>
          <p:cNvSpPr/>
          <p:nvPr/>
        </p:nvSpPr>
        <p:spPr>
          <a:xfrm>
            <a:off x="2906660" y="3429000"/>
            <a:ext cx="1045123" cy="364905"/>
          </a:xfrm>
          <a:custGeom>
            <a:avLst/>
            <a:gdLst>
              <a:gd name="connsiteX0" fmla="*/ 1014741 w 1045123"/>
              <a:gd name="connsiteY0" fmla="*/ -505999 h 364905"/>
              <a:gd name="connsiteX1" fmla="*/ 743531 w 1045123"/>
              <a:gd name="connsiteY1" fmla="*/ 17115 h 364905"/>
              <a:gd name="connsiteX2" fmla="*/ 711252 w 1045123"/>
              <a:gd name="connsiteY2" fmla="*/ 352596 h 364905"/>
              <a:gd name="connsiteX3" fmla="*/ 415726 w 1045123"/>
              <a:gd name="connsiteY3" fmla="*/ 361052 h 364905"/>
              <a:gd name="connsiteX4" fmla="*/ 158073 w 1045123"/>
              <a:gd name="connsiteY4" fmla="*/ 51710 h 364905"/>
              <a:gd name="connsiteX5" fmla="*/ 550048 w 1045123"/>
              <a:gd name="connsiteY5" fmla="*/ 253 h 364905"/>
              <a:gd name="connsiteX6" fmla="*/ 1014741 w 1045123"/>
              <a:gd name="connsiteY6" fmla="*/ -505999 h 364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5123" h="364905" fill="none" extrusionOk="0">
                <a:moveTo>
                  <a:pt x="1014741" y="-505999"/>
                </a:moveTo>
                <a:cubicBezTo>
                  <a:pt x="1025734" y="-431330"/>
                  <a:pt x="762525" y="-72295"/>
                  <a:pt x="743531" y="17115"/>
                </a:cubicBezTo>
                <a:cubicBezTo>
                  <a:pt x="1198103" y="73737"/>
                  <a:pt x="1153483" y="304356"/>
                  <a:pt x="711252" y="352596"/>
                </a:cubicBezTo>
                <a:cubicBezTo>
                  <a:pt x="618322" y="363680"/>
                  <a:pt x="516199" y="367699"/>
                  <a:pt x="415726" y="361052"/>
                </a:cubicBezTo>
                <a:cubicBezTo>
                  <a:pt x="-4013" y="337088"/>
                  <a:pt x="-149787" y="116197"/>
                  <a:pt x="158073" y="51710"/>
                </a:cubicBezTo>
                <a:cubicBezTo>
                  <a:pt x="269618" y="12336"/>
                  <a:pt x="397885" y="19662"/>
                  <a:pt x="550048" y="253"/>
                </a:cubicBezTo>
                <a:cubicBezTo>
                  <a:pt x="664718" y="-206607"/>
                  <a:pt x="834515" y="-287374"/>
                  <a:pt x="1014741" y="-505999"/>
                </a:cubicBezTo>
                <a:close/>
              </a:path>
              <a:path w="1045123" h="364905" stroke="0" extrusionOk="0">
                <a:moveTo>
                  <a:pt x="1014741" y="-505999"/>
                </a:moveTo>
                <a:cubicBezTo>
                  <a:pt x="919441" y="-306580"/>
                  <a:pt x="786326" y="-127393"/>
                  <a:pt x="743531" y="17115"/>
                </a:cubicBezTo>
                <a:cubicBezTo>
                  <a:pt x="1167173" y="55620"/>
                  <a:pt x="1157521" y="309980"/>
                  <a:pt x="711252" y="352596"/>
                </a:cubicBezTo>
                <a:cubicBezTo>
                  <a:pt x="629941" y="355819"/>
                  <a:pt x="514294" y="380496"/>
                  <a:pt x="415726" y="361052"/>
                </a:cubicBezTo>
                <a:cubicBezTo>
                  <a:pt x="16248" y="317747"/>
                  <a:pt x="-168527" y="163920"/>
                  <a:pt x="158073" y="51710"/>
                </a:cubicBezTo>
                <a:cubicBezTo>
                  <a:pt x="248416" y="6307"/>
                  <a:pt x="417018" y="-15876"/>
                  <a:pt x="550048" y="253"/>
                </a:cubicBezTo>
                <a:cubicBezTo>
                  <a:pt x="567444" y="-109676"/>
                  <a:pt x="784288" y="-332426"/>
                  <a:pt x="1014741" y="-505999"/>
                </a:cubicBezTo>
                <a:close/>
              </a:path>
            </a:pathLst>
          </a:custGeom>
          <a:ln>
            <a:extLst>
              <a:ext uri="{C807C97D-BFC1-408E-A445-0C87EB9F89A2}">
                <ask:lineSketchStyleProps xmlns:ask="http://schemas.microsoft.com/office/drawing/2018/sketchyshapes" sd="766162261">
                  <a:prstGeom prst="wedgeEllipseCallout">
                    <a:avLst>
                      <a:gd name="adj1" fmla="val 47093"/>
                      <a:gd name="adj2" fmla="val -188666"/>
                    </a:avLst>
                  </a:prstGeom>
                  <ask:type>
                    <ask:lineSketchCurved/>
                  </ask:type>
                </ask:lineSketchStyleProps>
              </a:ext>
            </a:extLst>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dirty="0"/>
          </a:p>
        </p:txBody>
      </p:sp>
      <p:pic>
        <p:nvPicPr>
          <p:cNvPr id="1026" name="Picture 2" descr="Deux cartes de crédit bancaires icône de doodle contour dessiné à la main. Paiement bancaire, affaires et commerce, concept de vente au détail">
            <a:extLst>
              <a:ext uri="{FF2B5EF4-FFF2-40B4-BE49-F238E27FC236}">
                <a16:creationId xmlns:a16="http://schemas.microsoft.com/office/drawing/2014/main" id="{CB1A787F-937E-58CD-FABD-C5D022A38700}"/>
              </a:ext>
            </a:extLst>
          </p:cNvPr>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753900" y="461659"/>
            <a:ext cx="1829981" cy="182998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nsemble vectoriel d'icône d'anniversaire à la main">
            <a:extLst>
              <a:ext uri="{FF2B5EF4-FFF2-40B4-BE49-F238E27FC236}">
                <a16:creationId xmlns:a16="http://schemas.microsoft.com/office/drawing/2014/main" id="{B95C205E-DE83-4675-4318-DE3D415A1484}"/>
              </a:ext>
            </a:extLst>
          </p:cNvPr>
          <p:cNvPicPr>
            <a:picLocks noChangeAspect="1" noChangeArrowheads="1"/>
          </p:cNvPicPr>
          <p:nvPr/>
        </p:nvPicPr>
        <p:blipFill rotWithShape="1">
          <a:blip r:embed="rId17">
            <a:extLst>
              <a:ext uri="{BEBA8EAE-BF5A-486C-A8C5-ECC9F3942E4B}">
                <a14:imgProps xmlns:a14="http://schemas.microsoft.com/office/drawing/2010/main">
                  <a14:imgLayer r:embed="rId18">
                    <a14:imgEffect>
                      <a14:backgroundRemoval t="48241" b="70037" l="37115" r="60265">
                        <a14:foregroundMark x1="43610" y1="49521" x2="51597" y2="52556"/>
                        <a14:foregroundMark x1="51597" y1="52556" x2="51438" y2="52716"/>
                        <a14:foregroundMark x1="50799" y1="49361" x2="50799" y2="49361"/>
                        <a14:foregroundMark x1="54792" y1="57029" x2="54792" y2="57029"/>
                        <a14:foregroundMark x1="55112" y1="57029" x2="44409" y2="63738"/>
                        <a14:foregroundMark x1="44409" y1="63738" x2="54952" y2="66134"/>
                        <a14:foregroundMark x1="54952" y1="66134" x2="44888" y2="57508"/>
                        <a14:foregroundMark x1="44888" y1="57508" x2="41534" y2="56550"/>
                        <a14:foregroundMark x1="40256" y1="67252" x2="40575" y2="58466"/>
                        <a14:foregroundMark x1="40575" y1="58466" x2="39617" y2="55751"/>
                        <a14:foregroundMark x1="42652" y1="61821" x2="42652" y2="61821"/>
                        <a14:foregroundMark x1="57029" y1="56709" x2="44249" y2="56550"/>
                        <a14:foregroundMark x1="57827" y1="67572" x2="53195" y2="58786"/>
                        <a14:foregroundMark x1="53195" y1="58786" x2="53195" y2="58786"/>
                      </a14:backgroundRemoval>
                    </a14:imgEffect>
                  </a14:imgLayer>
                </a14:imgProps>
              </a:ext>
              <a:ext uri="{28A0092B-C50C-407E-A947-70E740481C1C}">
                <a14:useLocalDpi xmlns:a14="http://schemas.microsoft.com/office/drawing/2010/main" val="0"/>
              </a:ext>
            </a:extLst>
          </a:blip>
          <a:srcRect l="34221" t="45516" r="36841" b="27239"/>
          <a:stretch/>
        </p:blipFill>
        <p:spPr bwMode="auto">
          <a:xfrm rot="20938561">
            <a:off x="8221452" y="3803721"/>
            <a:ext cx="892330" cy="840135"/>
          </a:xfrm>
          <a:prstGeom prst="rect">
            <a:avLst/>
          </a:prstGeom>
          <a:noFill/>
          <a:extLst>
            <a:ext uri="{909E8E84-426E-40DD-AFC4-6F175D3DCCD1}">
              <a14:hiddenFill xmlns:a14="http://schemas.microsoft.com/office/drawing/2010/main">
                <a:solidFill>
                  <a:srgbClr val="FFFFFF"/>
                </a:solidFill>
              </a14:hiddenFill>
            </a:ext>
          </a:extLst>
        </p:spPr>
      </p:pic>
      <p:pic>
        <p:nvPicPr>
          <p:cNvPr id="35848" name="Picture 4" descr="Ensemble vectoriel d'icône d'anniversaire à la main">
            <a:extLst>
              <a:ext uri="{FF2B5EF4-FFF2-40B4-BE49-F238E27FC236}">
                <a16:creationId xmlns:a16="http://schemas.microsoft.com/office/drawing/2014/main" id="{0498D2EA-C788-CBBE-F79C-98A4993E58BF}"/>
              </a:ext>
            </a:extLst>
          </p:cNvPr>
          <p:cNvPicPr>
            <a:picLocks noChangeAspect="1" noChangeArrowheads="1"/>
          </p:cNvPicPr>
          <p:nvPr/>
        </p:nvPicPr>
        <p:blipFill rotWithShape="1">
          <a:blip r:embed="rId19">
            <a:extLst>
              <a:ext uri="{BEBA8EAE-BF5A-486C-A8C5-ECC9F3942E4B}">
                <a14:imgProps xmlns:a14="http://schemas.microsoft.com/office/drawing/2010/main">
                  <a14:imgLayer r:embed="rId18">
                    <a14:imgEffect>
                      <a14:backgroundRemoval t="55229" b="95025" l="3389" r="30500">
                        <a14:foregroundMark x1="18530" y1="57827" x2="18530" y2="66134"/>
                        <a14:foregroundMark x1="18530" y1="66134" x2="14537" y2="73962"/>
                        <a14:foregroundMark x1="14537" y1="73962" x2="22684" y2="75240"/>
                        <a14:foregroundMark x1="22684" y1="75240" x2="27157" y2="83866"/>
                        <a14:foregroundMark x1="27157" y1="83866" x2="13738" y2="84345"/>
                        <a14:foregroundMark x1="13738" y1="84345" x2="9904" y2="75080"/>
                        <a14:foregroundMark x1="9904" y1="75080" x2="10543" y2="74601"/>
                        <a14:foregroundMark x1="11502" y1="76038" x2="19489" y2="81310"/>
                        <a14:foregroundMark x1="19489" y1="81310" x2="20288" y2="82588"/>
                        <a14:foregroundMark x1="27476" y1="87220" x2="12141" y2="83546"/>
                        <a14:foregroundMark x1="9105" y1="86102" x2="9105" y2="86102"/>
                        <a14:foregroundMark x1="12460" y1="85304" x2="13419" y2="84505"/>
                        <a14:foregroundMark x1="8626" y1="73642" x2="13738" y2="73642"/>
                        <a14:foregroundMark x1="29712" y1="73802" x2="19169" y2="72524"/>
                      </a14:backgroundRemoval>
                    </a14:imgEffect>
                  </a14:imgLayer>
                </a14:imgProps>
              </a:ext>
              <a:ext uri="{28A0092B-C50C-407E-A947-70E740481C1C}">
                <a14:useLocalDpi xmlns:a14="http://schemas.microsoft.com/office/drawing/2010/main" val="0"/>
              </a:ext>
            </a:extLst>
          </a:blip>
          <a:srcRect t="50254" r="66111"/>
          <a:stretch/>
        </p:blipFill>
        <p:spPr bwMode="auto">
          <a:xfrm>
            <a:off x="10522105" y="2371364"/>
            <a:ext cx="977413" cy="1434762"/>
          </a:xfrm>
          <a:prstGeom prst="rect">
            <a:avLst/>
          </a:prstGeom>
          <a:noFill/>
          <a:extLst>
            <a:ext uri="{909E8E84-426E-40DD-AFC4-6F175D3DCCD1}">
              <a14:hiddenFill xmlns:a14="http://schemas.microsoft.com/office/drawing/2010/main">
                <a:solidFill>
                  <a:srgbClr val="FFFFFF"/>
                </a:solidFill>
              </a14:hiddenFill>
            </a:ext>
          </a:extLst>
        </p:spPr>
      </p:pic>
      <p:pic>
        <p:nvPicPr>
          <p:cNvPr id="35850" name="Image 35849">
            <a:extLst>
              <a:ext uri="{FF2B5EF4-FFF2-40B4-BE49-F238E27FC236}">
                <a16:creationId xmlns:a16="http://schemas.microsoft.com/office/drawing/2014/main" id="{8AAEF084-F54E-79F0-3788-9809F9C0DF97}"/>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6284" b="98634" l="9562" r="88845">
                        <a14:foregroundMark x1="47809" y1="18852" x2="37052" y2="76230"/>
                        <a14:foregroundMark x1="12351" y1="71038" x2="33466" y2="45628"/>
                        <a14:foregroundMark x1="65737" y1="28415" x2="62948" y2="36885"/>
                        <a14:foregroundMark x1="56972" y1="45628" x2="57769" y2="58743"/>
                        <a14:foregroundMark x1="80478" y1="86066" x2="51793" y2="49727"/>
                        <a14:foregroundMark x1="51793" y1="49727" x2="49801" y2="47814"/>
                        <a14:foregroundMark x1="84462" y1="74044" x2="67331" y2="49454"/>
                        <a14:foregroundMark x1="67331" y1="49454" x2="62948" y2="47814"/>
                        <a14:foregroundMark x1="47410" y1="99180" x2="51793" y2="55191"/>
                        <a14:foregroundMark x1="19124" y1="86066" x2="36255" y2="75410"/>
                        <a14:foregroundMark x1="48606" y1="7923" x2="47410" y2="13661"/>
                        <a14:foregroundMark x1="43825" y1="6284" x2="47410" y2="13934"/>
                      </a14:backgroundRemoval>
                    </a14:imgEffect>
                  </a14:imgLayer>
                </a14:imgProps>
              </a:ext>
            </a:extLst>
          </a:blip>
          <a:stretch>
            <a:fillRect/>
          </a:stretch>
        </p:blipFill>
        <p:spPr>
          <a:xfrm>
            <a:off x="4536584" y="3953021"/>
            <a:ext cx="975895" cy="1423019"/>
          </a:xfrm>
          <a:prstGeom prst="rect">
            <a:avLst/>
          </a:prstGeom>
        </p:spPr>
      </p:pic>
      <p:sp>
        <p:nvSpPr>
          <p:cNvPr id="3" name="Rectangle 2">
            <a:extLst>
              <a:ext uri="{FF2B5EF4-FFF2-40B4-BE49-F238E27FC236}">
                <a16:creationId xmlns:a16="http://schemas.microsoft.com/office/drawing/2014/main" id="{4BD938E8-CCCE-E92F-96E1-A686C4E2B131}"/>
              </a:ext>
            </a:extLst>
          </p:cNvPr>
          <p:cNvSpPr/>
          <p:nvPr/>
        </p:nvSpPr>
        <p:spPr>
          <a:xfrm>
            <a:off x="4732329" y="3056449"/>
            <a:ext cx="3335793" cy="991292"/>
          </a:xfrm>
          <a:custGeom>
            <a:avLst/>
            <a:gdLst>
              <a:gd name="connsiteX0" fmla="*/ 0 w 3335793"/>
              <a:gd name="connsiteY0" fmla="*/ 0 h 991292"/>
              <a:gd name="connsiteX1" fmla="*/ 600443 w 3335793"/>
              <a:gd name="connsiteY1" fmla="*/ 0 h 991292"/>
              <a:gd name="connsiteX2" fmla="*/ 1234243 w 3335793"/>
              <a:gd name="connsiteY2" fmla="*/ 0 h 991292"/>
              <a:gd name="connsiteX3" fmla="*/ 1801328 w 3335793"/>
              <a:gd name="connsiteY3" fmla="*/ 0 h 991292"/>
              <a:gd name="connsiteX4" fmla="*/ 2501845 w 3335793"/>
              <a:gd name="connsiteY4" fmla="*/ 0 h 991292"/>
              <a:gd name="connsiteX5" fmla="*/ 3335793 w 3335793"/>
              <a:gd name="connsiteY5" fmla="*/ 0 h 991292"/>
              <a:gd name="connsiteX6" fmla="*/ 3335793 w 3335793"/>
              <a:gd name="connsiteY6" fmla="*/ 475820 h 991292"/>
              <a:gd name="connsiteX7" fmla="*/ 3335793 w 3335793"/>
              <a:gd name="connsiteY7" fmla="*/ 991292 h 991292"/>
              <a:gd name="connsiteX8" fmla="*/ 2601919 w 3335793"/>
              <a:gd name="connsiteY8" fmla="*/ 991292 h 991292"/>
              <a:gd name="connsiteX9" fmla="*/ 1968118 w 3335793"/>
              <a:gd name="connsiteY9" fmla="*/ 991292 h 991292"/>
              <a:gd name="connsiteX10" fmla="*/ 1401033 w 3335793"/>
              <a:gd name="connsiteY10" fmla="*/ 991292 h 991292"/>
              <a:gd name="connsiteX11" fmla="*/ 733874 w 3335793"/>
              <a:gd name="connsiteY11" fmla="*/ 991292 h 991292"/>
              <a:gd name="connsiteX12" fmla="*/ 0 w 3335793"/>
              <a:gd name="connsiteY12" fmla="*/ 991292 h 991292"/>
              <a:gd name="connsiteX13" fmla="*/ 0 w 3335793"/>
              <a:gd name="connsiteY13" fmla="*/ 525385 h 991292"/>
              <a:gd name="connsiteX14" fmla="*/ 0 w 3335793"/>
              <a:gd name="connsiteY14" fmla="*/ 0 h 991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35793" h="991292" fill="none" extrusionOk="0">
                <a:moveTo>
                  <a:pt x="0" y="0"/>
                </a:moveTo>
                <a:cubicBezTo>
                  <a:pt x="199888" y="-26708"/>
                  <a:pt x="393458" y="15590"/>
                  <a:pt x="600443" y="0"/>
                </a:cubicBezTo>
                <a:cubicBezTo>
                  <a:pt x="807428" y="-15590"/>
                  <a:pt x="1100039" y="-18226"/>
                  <a:pt x="1234243" y="0"/>
                </a:cubicBezTo>
                <a:cubicBezTo>
                  <a:pt x="1368447" y="18226"/>
                  <a:pt x="1600568" y="-7421"/>
                  <a:pt x="1801328" y="0"/>
                </a:cubicBezTo>
                <a:cubicBezTo>
                  <a:pt x="2002088" y="7421"/>
                  <a:pt x="2296958" y="12819"/>
                  <a:pt x="2501845" y="0"/>
                </a:cubicBezTo>
                <a:cubicBezTo>
                  <a:pt x="2706732" y="-12819"/>
                  <a:pt x="3116591" y="6935"/>
                  <a:pt x="3335793" y="0"/>
                </a:cubicBezTo>
                <a:cubicBezTo>
                  <a:pt x="3358502" y="233532"/>
                  <a:pt x="3344106" y="357768"/>
                  <a:pt x="3335793" y="475820"/>
                </a:cubicBezTo>
                <a:cubicBezTo>
                  <a:pt x="3327480" y="593872"/>
                  <a:pt x="3339370" y="882548"/>
                  <a:pt x="3335793" y="991292"/>
                </a:cubicBezTo>
                <a:cubicBezTo>
                  <a:pt x="3058212" y="968074"/>
                  <a:pt x="2873169" y="995219"/>
                  <a:pt x="2601919" y="991292"/>
                </a:cubicBezTo>
                <a:cubicBezTo>
                  <a:pt x="2330669" y="987365"/>
                  <a:pt x="2218106" y="973579"/>
                  <a:pt x="1968118" y="991292"/>
                </a:cubicBezTo>
                <a:cubicBezTo>
                  <a:pt x="1718130" y="1009005"/>
                  <a:pt x="1570598" y="987867"/>
                  <a:pt x="1401033" y="991292"/>
                </a:cubicBezTo>
                <a:cubicBezTo>
                  <a:pt x="1231469" y="994717"/>
                  <a:pt x="986931" y="990451"/>
                  <a:pt x="733874" y="991292"/>
                </a:cubicBezTo>
                <a:cubicBezTo>
                  <a:pt x="480817" y="992133"/>
                  <a:pt x="294775" y="992758"/>
                  <a:pt x="0" y="991292"/>
                </a:cubicBezTo>
                <a:cubicBezTo>
                  <a:pt x="-23185" y="871929"/>
                  <a:pt x="-10587" y="711152"/>
                  <a:pt x="0" y="525385"/>
                </a:cubicBezTo>
                <a:cubicBezTo>
                  <a:pt x="10587" y="339618"/>
                  <a:pt x="11994" y="154539"/>
                  <a:pt x="0" y="0"/>
                </a:cubicBezTo>
                <a:close/>
              </a:path>
              <a:path w="3335793" h="991292" stroke="0" extrusionOk="0">
                <a:moveTo>
                  <a:pt x="0" y="0"/>
                </a:moveTo>
                <a:cubicBezTo>
                  <a:pt x="223775" y="31982"/>
                  <a:pt x="522204" y="3286"/>
                  <a:pt x="733874" y="0"/>
                </a:cubicBezTo>
                <a:cubicBezTo>
                  <a:pt x="945544" y="-3286"/>
                  <a:pt x="1268307" y="-23357"/>
                  <a:pt x="1434391" y="0"/>
                </a:cubicBezTo>
                <a:cubicBezTo>
                  <a:pt x="1600475" y="23357"/>
                  <a:pt x="1937558" y="-12060"/>
                  <a:pt x="2168265" y="0"/>
                </a:cubicBezTo>
                <a:cubicBezTo>
                  <a:pt x="2398972" y="12060"/>
                  <a:pt x="2762633" y="2665"/>
                  <a:pt x="3335793" y="0"/>
                </a:cubicBezTo>
                <a:cubicBezTo>
                  <a:pt x="3349061" y="130925"/>
                  <a:pt x="3325052" y="367276"/>
                  <a:pt x="3335793" y="505559"/>
                </a:cubicBezTo>
                <a:cubicBezTo>
                  <a:pt x="3346534" y="643842"/>
                  <a:pt x="3356915" y="851833"/>
                  <a:pt x="3335793" y="991292"/>
                </a:cubicBezTo>
                <a:cubicBezTo>
                  <a:pt x="3143190" y="990290"/>
                  <a:pt x="2983084" y="982114"/>
                  <a:pt x="2701992" y="991292"/>
                </a:cubicBezTo>
                <a:cubicBezTo>
                  <a:pt x="2420900" y="1000470"/>
                  <a:pt x="2391493" y="1001023"/>
                  <a:pt x="2134908" y="991292"/>
                </a:cubicBezTo>
                <a:cubicBezTo>
                  <a:pt x="1878323" y="981561"/>
                  <a:pt x="1741066" y="1004825"/>
                  <a:pt x="1434391" y="991292"/>
                </a:cubicBezTo>
                <a:cubicBezTo>
                  <a:pt x="1127716" y="977759"/>
                  <a:pt x="1064474" y="1004234"/>
                  <a:pt x="867306" y="991292"/>
                </a:cubicBezTo>
                <a:cubicBezTo>
                  <a:pt x="670139" y="978350"/>
                  <a:pt x="255435" y="986930"/>
                  <a:pt x="0" y="991292"/>
                </a:cubicBezTo>
                <a:cubicBezTo>
                  <a:pt x="16285" y="857775"/>
                  <a:pt x="9419" y="619760"/>
                  <a:pt x="0" y="495646"/>
                </a:cubicBezTo>
                <a:cubicBezTo>
                  <a:pt x="-9419" y="371532"/>
                  <a:pt x="-13039" y="195599"/>
                  <a:pt x="0" y="0"/>
                </a:cubicBezTo>
                <a:close/>
              </a:path>
            </a:pathLst>
          </a:custGeom>
          <a:solidFill>
            <a:schemeClr val="bg1">
              <a:lumMod val="95000"/>
            </a:schemeClr>
          </a:solidFill>
          <a:ln w="38100">
            <a:solidFill>
              <a:srgbClr val="53248F"/>
            </a:solidFill>
            <a:extLst>
              <a:ext uri="{C807C97D-BFC1-408E-A445-0C87EB9F89A2}">
                <ask:lineSketchStyleProps xmlns:ask="http://schemas.microsoft.com/office/drawing/2018/sketchyshapes" sd="322400773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901C8F"/>
                </a:solidFill>
              </a:rPr>
              <a:t>Jeunes avec livret A &gt; 5000 €</a:t>
            </a:r>
          </a:p>
          <a:p>
            <a:pPr algn="ctr"/>
            <a:r>
              <a:rPr lang="fr-FR" sz="1400" dirty="0">
                <a:solidFill>
                  <a:schemeClr val="tx1">
                    <a:lumMod val="75000"/>
                    <a:lumOff val="25000"/>
                  </a:schemeClr>
                </a:solidFill>
              </a:rPr>
              <a:t>Clients âgés entre 18 et 28 ans, non vus sur les 15 derniers mois </a:t>
            </a:r>
          </a:p>
        </p:txBody>
      </p:sp>
      <p:sp>
        <p:nvSpPr>
          <p:cNvPr id="35847" name="Bulle narrative : ronde 35846">
            <a:extLst>
              <a:ext uri="{FF2B5EF4-FFF2-40B4-BE49-F238E27FC236}">
                <a16:creationId xmlns:a16="http://schemas.microsoft.com/office/drawing/2014/main" id="{079B72E5-6AAC-E7CD-DD3C-423EE134C796}"/>
              </a:ext>
            </a:extLst>
          </p:cNvPr>
          <p:cNvSpPr/>
          <p:nvPr/>
        </p:nvSpPr>
        <p:spPr>
          <a:xfrm>
            <a:off x="6860768" y="5284228"/>
            <a:ext cx="2135170" cy="689036"/>
          </a:xfrm>
          <a:custGeom>
            <a:avLst/>
            <a:gdLst>
              <a:gd name="connsiteX0" fmla="*/ 2002982 w 2135170"/>
              <a:gd name="connsiteY0" fmla="*/ -129945 h 689036"/>
              <a:gd name="connsiteX1" fmla="*/ 1801990 w 2135170"/>
              <a:gd name="connsiteY1" fmla="*/ 94469 h 689036"/>
              <a:gd name="connsiteX2" fmla="*/ 1219038 w 2135170"/>
              <a:gd name="connsiteY2" fmla="*/ 685552 h 689036"/>
              <a:gd name="connsiteX3" fmla="*/ 531927 w 2135170"/>
              <a:gd name="connsiteY3" fmla="*/ 642531 h 689036"/>
              <a:gd name="connsiteX4" fmla="*/ 838619 w 2135170"/>
              <a:gd name="connsiteY4" fmla="*/ 8017 h 689036"/>
              <a:gd name="connsiteX5" fmla="*/ 1458251 w 2135170"/>
              <a:gd name="connsiteY5" fmla="*/ 23896 h 689036"/>
              <a:gd name="connsiteX6" fmla="*/ 2002982 w 2135170"/>
              <a:gd name="connsiteY6" fmla="*/ -129945 h 689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170" h="689036" fill="none" extrusionOk="0">
                <a:moveTo>
                  <a:pt x="2002982" y="-129945"/>
                </a:moveTo>
                <a:cubicBezTo>
                  <a:pt x="1924669" y="-17164"/>
                  <a:pt x="1867003" y="56671"/>
                  <a:pt x="1801990" y="94469"/>
                </a:cubicBezTo>
                <a:cubicBezTo>
                  <a:pt x="2476196" y="284684"/>
                  <a:pt x="2150512" y="680909"/>
                  <a:pt x="1219038" y="685552"/>
                </a:cubicBezTo>
                <a:cubicBezTo>
                  <a:pt x="1002530" y="667211"/>
                  <a:pt x="750768" y="677672"/>
                  <a:pt x="531927" y="642531"/>
                </a:cubicBezTo>
                <a:cubicBezTo>
                  <a:pt x="-349652" y="508027"/>
                  <a:pt x="-119142" y="43886"/>
                  <a:pt x="838619" y="8017"/>
                </a:cubicBezTo>
                <a:cubicBezTo>
                  <a:pt x="1079793" y="-25344"/>
                  <a:pt x="1250875" y="32923"/>
                  <a:pt x="1458251" y="23896"/>
                </a:cubicBezTo>
                <a:cubicBezTo>
                  <a:pt x="1545885" y="-2480"/>
                  <a:pt x="1758500" y="-45951"/>
                  <a:pt x="2002982" y="-129945"/>
                </a:cubicBezTo>
                <a:close/>
              </a:path>
              <a:path w="2135170" h="689036" stroke="0" extrusionOk="0">
                <a:moveTo>
                  <a:pt x="2002982" y="-129945"/>
                </a:moveTo>
                <a:cubicBezTo>
                  <a:pt x="1922466" y="-49718"/>
                  <a:pt x="1893404" y="19462"/>
                  <a:pt x="1801990" y="94469"/>
                </a:cubicBezTo>
                <a:cubicBezTo>
                  <a:pt x="2459341" y="249748"/>
                  <a:pt x="2138689" y="677365"/>
                  <a:pt x="1219038" y="685552"/>
                </a:cubicBezTo>
                <a:cubicBezTo>
                  <a:pt x="1005581" y="678676"/>
                  <a:pt x="739394" y="686127"/>
                  <a:pt x="531927" y="642531"/>
                </a:cubicBezTo>
                <a:cubicBezTo>
                  <a:pt x="-259917" y="418655"/>
                  <a:pt x="-131122" y="82602"/>
                  <a:pt x="838619" y="8017"/>
                </a:cubicBezTo>
                <a:cubicBezTo>
                  <a:pt x="1027095" y="-19610"/>
                  <a:pt x="1271575" y="-12359"/>
                  <a:pt x="1458251" y="23896"/>
                </a:cubicBezTo>
                <a:cubicBezTo>
                  <a:pt x="1668663" y="-68504"/>
                  <a:pt x="1872016" y="-123463"/>
                  <a:pt x="2002982" y="-129945"/>
                </a:cubicBezTo>
                <a:close/>
              </a:path>
            </a:pathLst>
          </a:custGeom>
          <a:ln>
            <a:extLst>
              <a:ext uri="{C807C97D-BFC1-408E-A445-0C87EB9F89A2}">
                <ask:lineSketchStyleProps xmlns:ask="http://schemas.microsoft.com/office/drawing/2018/sketchyshapes" sd="766162261">
                  <a:prstGeom prst="wedgeEllipseCallout">
                    <a:avLst>
                      <a:gd name="adj1" fmla="val 43809"/>
                      <a:gd name="adj2" fmla="val -68859"/>
                    </a:avLst>
                  </a:prstGeom>
                  <ask:type>
                    <ask:lineSketchCurved/>
                  </ask:type>
                </ask:lineSketchStyleProps>
              </a:ext>
            </a:extLst>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a:t>MEG, Satisfaction</a:t>
            </a:r>
          </a:p>
        </p:txBody>
      </p:sp>
      <p:sp>
        <p:nvSpPr>
          <p:cNvPr id="35845" name="Bulle narrative : ronde 35844">
            <a:extLst>
              <a:ext uri="{FF2B5EF4-FFF2-40B4-BE49-F238E27FC236}">
                <a16:creationId xmlns:a16="http://schemas.microsoft.com/office/drawing/2014/main" id="{655CB19E-F822-F733-CB2C-9CB6F5A6863A}"/>
              </a:ext>
            </a:extLst>
          </p:cNvPr>
          <p:cNvSpPr/>
          <p:nvPr/>
        </p:nvSpPr>
        <p:spPr>
          <a:xfrm>
            <a:off x="8160257" y="2770785"/>
            <a:ext cx="1265630" cy="341615"/>
          </a:xfrm>
          <a:custGeom>
            <a:avLst/>
            <a:gdLst>
              <a:gd name="connsiteX0" fmla="*/ -236964 w 1265630"/>
              <a:gd name="connsiteY0" fmla="*/ 649554 h 341615"/>
              <a:gd name="connsiteX1" fmla="*/ 250898 w 1265630"/>
              <a:gd name="connsiteY1" fmla="*/ 307000 h 341615"/>
              <a:gd name="connsiteX2" fmla="*/ 550359 w 1265630"/>
              <a:gd name="connsiteY2" fmla="*/ 1455 h 341615"/>
              <a:gd name="connsiteX3" fmla="*/ 881337 w 1265630"/>
              <a:gd name="connsiteY3" fmla="*/ 13722 h 341615"/>
              <a:gd name="connsiteX4" fmla="*/ 766251 w 1265630"/>
              <a:gd name="connsiteY4" fmla="*/ 337774 h 341615"/>
              <a:gd name="connsiteX5" fmla="*/ 467724 w 1265630"/>
              <a:gd name="connsiteY5" fmla="*/ 335699 h 341615"/>
              <a:gd name="connsiteX6" fmla="*/ -236964 w 1265630"/>
              <a:gd name="connsiteY6" fmla="*/ 649554 h 34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5630" h="341615" fill="none" extrusionOk="0">
                <a:moveTo>
                  <a:pt x="-236964" y="649554"/>
                </a:moveTo>
                <a:cubicBezTo>
                  <a:pt x="-86619" y="484727"/>
                  <a:pt x="208120" y="372610"/>
                  <a:pt x="250898" y="307000"/>
                </a:cubicBezTo>
                <a:cubicBezTo>
                  <a:pt x="-176832" y="207701"/>
                  <a:pt x="19108" y="43951"/>
                  <a:pt x="550359" y="1455"/>
                </a:cubicBezTo>
                <a:cubicBezTo>
                  <a:pt x="673701" y="-17804"/>
                  <a:pt x="780420" y="605"/>
                  <a:pt x="881337" y="13722"/>
                </a:cubicBezTo>
                <a:cubicBezTo>
                  <a:pt x="1433411" y="88172"/>
                  <a:pt x="1367118" y="292052"/>
                  <a:pt x="766251" y="337774"/>
                </a:cubicBezTo>
                <a:cubicBezTo>
                  <a:pt x="681678" y="335825"/>
                  <a:pt x="561605" y="354692"/>
                  <a:pt x="467724" y="335699"/>
                </a:cubicBezTo>
                <a:cubicBezTo>
                  <a:pt x="303818" y="333141"/>
                  <a:pt x="-29381" y="617141"/>
                  <a:pt x="-236964" y="649554"/>
                </a:cubicBezTo>
                <a:close/>
              </a:path>
              <a:path w="1265630" h="341615" stroke="0" extrusionOk="0">
                <a:moveTo>
                  <a:pt x="-236964" y="649554"/>
                </a:moveTo>
                <a:cubicBezTo>
                  <a:pt x="-174167" y="596796"/>
                  <a:pt x="59037" y="419377"/>
                  <a:pt x="250898" y="307000"/>
                </a:cubicBezTo>
                <a:cubicBezTo>
                  <a:pt x="-199026" y="209060"/>
                  <a:pt x="-4704" y="26789"/>
                  <a:pt x="550359" y="1455"/>
                </a:cubicBezTo>
                <a:cubicBezTo>
                  <a:pt x="665800" y="-4786"/>
                  <a:pt x="776894" y="12062"/>
                  <a:pt x="881337" y="13722"/>
                </a:cubicBezTo>
                <a:cubicBezTo>
                  <a:pt x="1467376" y="54687"/>
                  <a:pt x="1335733" y="315620"/>
                  <a:pt x="766251" y="337774"/>
                </a:cubicBezTo>
                <a:cubicBezTo>
                  <a:pt x="652160" y="332656"/>
                  <a:pt x="566713" y="341170"/>
                  <a:pt x="467724" y="335699"/>
                </a:cubicBezTo>
                <a:cubicBezTo>
                  <a:pt x="292390" y="434235"/>
                  <a:pt x="43717" y="526597"/>
                  <a:pt x="-236964" y="649554"/>
                </a:cubicBezTo>
                <a:close/>
              </a:path>
            </a:pathLst>
          </a:custGeom>
          <a:ln>
            <a:extLst>
              <a:ext uri="{C807C97D-BFC1-408E-A445-0C87EB9F89A2}">
                <ask:lineSketchStyleProps xmlns:ask="http://schemas.microsoft.com/office/drawing/2018/sketchyshapes" sd="766162261">
                  <a:prstGeom prst="wedgeEllipseCallout">
                    <a:avLst>
                      <a:gd name="adj1" fmla="val -68723"/>
                      <a:gd name="adj2" fmla="val 140142"/>
                    </a:avLst>
                  </a:prstGeom>
                  <ask:type>
                    <ask:lineSketchCurved/>
                  </ask:type>
                </ask:lineSketchStyleProps>
              </a:ext>
            </a:extLst>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dirty="0"/>
          </a:p>
        </p:txBody>
      </p:sp>
      <p:sp>
        <p:nvSpPr>
          <p:cNvPr id="35844" name="Bulle narrative : ronde 35843">
            <a:extLst>
              <a:ext uri="{FF2B5EF4-FFF2-40B4-BE49-F238E27FC236}">
                <a16:creationId xmlns:a16="http://schemas.microsoft.com/office/drawing/2014/main" id="{964DB28E-3D3B-336F-3AA7-5F14981F5177}"/>
              </a:ext>
            </a:extLst>
          </p:cNvPr>
          <p:cNvSpPr/>
          <p:nvPr/>
        </p:nvSpPr>
        <p:spPr>
          <a:xfrm>
            <a:off x="7922889" y="2734310"/>
            <a:ext cx="1999720" cy="483023"/>
          </a:xfrm>
          <a:custGeom>
            <a:avLst/>
            <a:gdLst>
              <a:gd name="connsiteX0" fmla="*/ 1512328 w 1999720"/>
              <a:gd name="connsiteY0" fmla="*/ -228040 h 483023"/>
              <a:gd name="connsiteX1" fmla="*/ 1434534 w 1999720"/>
              <a:gd name="connsiteY1" fmla="*/ 24016 h 483023"/>
              <a:gd name="connsiteX2" fmla="*/ 1189318 w 1999720"/>
              <a:gd name="connsiteY2" fmla="*/ 478648 h 483023"/>
              <a:gd name="connsiteX3" fmla="*/ 805699 w 1999720"/>
              <a:gd name="connsiteY3" fmla="*/ 478426 h 483023"/>
              <a:gd name="connsiteX4" fmla="*/ 575967 w 1999720"/>
              <a:gd name="connsiteY4" fmla="*/ 22777 h 483023"/>
              <a:gd name="connsiteX5" fmla="*/ 1065573 w 1999720"/>
              <a:gd name="connsiteY5" fmla="*/ 521 h 483023"/>
              <a:gd name="connsiteX6" fmla="*/ 1512328 w 1999720"/>
              <a:gd name="connsiteY6" fmla="*/ -228040 h 48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9720" h="483023" fill="none" extrusionOk="0">
                <a:moveTo>
                  <a:pt x="1512328" y="-228040"/>
                </a:moveTo>
                <a:cubicBezTo>
                  <a:pt x="1488049" y="-206490"/>
                  <a:pt x="1491831" y="-88480"/>
                  <a:pt x="1434534" y="24016"/>
                </a:cubicBezTo>
                <a:cubicBezTo>
                  <a:pt x="2366411" y="105312"/>
                  <a:pt x="2179560" y="468901"/>
                  <a:pt x="1189318" y="478648"/>
                </a:cubicBezTo>
                <a:cubicBezTo>
                  <a:pt x="1065980" y="479815"/>
                  <a:pt x="946838" y="479709"/>
                  <a:pt x="805699" y="478426"/>
                </a:cubicBezTo>
                <a:cubicBezTo>
                  <a:pt x="-193866" y="463696"/>
                  <a:pt x="-308583" y="76500"/>
                  <a:pt x="575967" y="22777"/>
                </a:cubicBezTo>
                <a:cubicBezTo>
                  <a:pt x="745442" y="-3580"/>
                  <a:pt x="888778" y="25753"/>
                  <a:pt x="1065573" y="521"/>
                </a:cubicBezTo>
                <a:cubicBezTo>
                  <a:pt x="1228457" y="-45936"/>
                  <a:pt x="1329477" y="-185115"/>
                  <a:pt x="1512328" y="-228040"/>
                </a:cubicBezTo>
                <a:close/>
              </a:path>
              <a:path w="1999720" h="483023" stroke="0" extrusionOk="0">
                <a:moveTo>
                  <a:pt x="1512328" y="-228040"/>
                </a:moveTo>
                <a:cubicBezTo>
                  <a:pt x="1502832" y="-149428"/>
                  <a:pt x="1471117" y="-72111"/>
                  <a:pt x="1434534" y="24016"/>
                </a:cubicBezTo>
                <a:cubicBezTo>
                  <a:pt x="2308595" y="91705"/>
                  <a:pt x="2147489" y="446558"/>
                  <a:pt x="1189318" y="478648"/>
                </a:cubicBezTo>
                <a:cubicBezTo>
                  <a:pt x="1078659" y="472619"/>
                  <a:pt x="931879" y="509477"/>
                  <a:pt x="805699" y="478426"/>
                </a:cubicBezTo>
                <a:cubicBezTo>
                  <a:pt x="-106316" y="386285"/>
                  <a:pt x="-349588" y="141201"/>
                  <a:pt x="575967" y="22777"/>
                </a:cubicBezTo>
                <a:cubicBezTo>
                  <a:pt x="715650" y="-3768"/>
                  <a:pt x="916887" y="-23400"/>
                  <a:pt x="1065573" y="521"/>
                </a:cubicBezTo>
                <a:cubicBezTo>
                  <a:pt x="1208015" y="-86193"/>
                  <a:pt x="1336935" y="-103247"/>
                  <a:pt x="1512328" y="-228040"/>
                </a:cubicBezTo>
                <a:close/>
              </a:path>
            </a:pathLst>
          </a:custGeom>
          <a:ln>
            <a:extLst>
              <a:ext uri="{C807C97D-BFC1-408E-A445-0C87EB9F89A2}">
                <ask:lineSketchStyleProps xmlns:ask="http://schemas.microsoft.com/office/drawing/2018/sketchyshapes" sd="766162261">
                  <a:prstGeom prst="wedgeEllipseCallout">
                    <a:avLst>
                      <a:gd name="adj1" fmla="val 25627"/>
                      <a:gd name="adj2" fmla="val -97211"/>
                    </a:avLst>
                  </a:prstGeom>
                  <ask:type>
                    <ask:lineSketchCurved/>
                  </ask:type>
                </ask:lineSketchStyleProps>
              </a:ext>
            </a:extLst>
          </a:ln>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a:t>Equipement </a:t>
            </a:r>
          </a:p>
        </p:txBody>
      </p:sp>
      <p:sp>
        <p:nvSpPr>
          <p:cNvPr id="35842" name="Bulle narrative : ronde 35841">
            <a:extLst>
              <a:ext uri="{FF2B5EF4-FFF2-40B4-BE49-F238E27FC236}">
                <a16:creationId xmlns:a16="http://schemas.microsoft.com/office/drawing/2014/main" id="{8CEFC59B-86F9-3DBE-8BC4-C57E3A36CAFF}"/>
              </a:ext>
            </a:extLst>
          </p:cNvPr>
          <p:cNvSpPr/>
          <p:nvPr/>
        </p:nvSpPr>
        <p:spPr>
          <a:xfrm>
            <a:off x="3087391" y="5530761"/>
            <a:ext cx="2135170" cy="712728"/>
          </a:xfrm>
          <a:custGeom>
            <a:avLst/>
            <a:gdLst>
              <a:gd name="connsiteX0" fmla="*/ 2048696 w 2135170"/>
              <a:gd name="connsiteY0" fmla="*/ -295205 h 712728"/>
              <a:gd name="connsiteX1" fmla="*/ 1720228 w 2135170"/>
              <a:gd name="connsiteY1" fmla="*/ 74345 h 712728"/>
              <a:gd name="connsiteX2" fmla="*/ 1269687 w 2135170"/>
              <a:gd name="connsiteY2" fmla="*/ 706284 h 712728"/>
              <a:gd name="connsiteX3" fmla="*/ 630564 w 2135170"/>
              <a:gd name="connsiteY3" fmla="*/ 681502 h 712728"/>
              <a:gd name="connsiteX4" fmla="*/ 747359 w 2135170"/>
              <a:gd name="connsiteY4" fmla="*/ 16409 h 712728"/>
              <a:gd name="connsiteX5" fmla="*/ 1356213 w 2135170"/>
              <a:gd name="connsiteY5" fmla="*/ 13271 h 712728"/>
              <a:gd name="connsiteX6" fmla="*/ 2048696 w 2135170"/>
              <a:gd name="connsiteY6" fmla="*/ -295205 h 71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170" h="712728" fill="none" extrusionOk="0">
                <a:moveTo>
                  <a:pt x="2048696" y="-295205"/>
                </a:moveTo>
                <a:cubicBezTo>
                  <a:pt x="1921769" y="-216802"/>
                  <a:pt x="1878825" y="-60633"/>
                  <a:pt x="1720228" y="74345"/>
                </a:cubicBezTo>
                <a:cubicBezTo>
                  <a:pt x="2474165" y="253842"/>
                  <a:pt x="2241417" y="700714"/>
                  <a:pt x="1269687" y="706284"/>
                </a:cubicBezTo>
                <a:cubicBezTo>
                  <a:pt x="1067144" y="701919"/>
                  <a:pt x="864104" y="700599"/>
                  <a:pt x="630564" y="681502"/>
                </a:cubicBezTo>
                <a:cubicBezTo>
                  <a:pt x="-326254" y="583346"/>
                  <a:pt x="-197349" y="76388"/>
                  <a:pt x="747359" y="16409"/>
                </a:cubicBezTo>
                <a:cubicBezTo>
                  <a:pt x="951561" y="-7869"/>
                  <a:pt x="1147889" y="23573"/>
                  <a:pt x="1356213" y="13271"/>
                </a:cubicBezTo>
                <a:cubicBezTo>
                  <a:pt x="1443868" y="-22632"/>
                  <a:pt x="1786081" y="-207256"/>
                  <a:pt x="2048696" y="-295205"/>
                </a:cubicBezTo>
                <a:close/>
              </a:path>
              <a:path w="2135170" h="712728" stroke="0" extrusionOk="0">
                <a:moveTo>
                  <a:pt x="2048696" y="-295205"/>
                </a:moveTo>
                <a:cubicBezTo>
                  <a:pt x="2033624" y="-217677"/>
                  <a:pt x="1834838" y="-117414"/>
                  <a:pt x="1720228" y="74345"/>
                </a:cubicBezTo>
                <a:cubicBezTo>
                  <a:pt x="2450638" y="248059"/>
                  <a:pt x="2179081" y="654467"/>
                  <a:pt x="1269687" y="706284"/>
                </a:cubicBezTo>
                <a:cubicBezTo>
                  <a:pt x="1056331" y="718488"/>
                  <a:pt x="830471" y="736198"/>
                  <a:pt x="630564" y="681502"/>
                </a:cubicBezTo>
                <a:cubicBezTo>
                  <a:pt x="-245089" y="520953"/>
                  <a:pt x="-239893" y="134237"/>
                  <a:pt x="747359" y="16409"/>
                </a:cubicBezTo>
                <a:cubicBezTo>
                  <a:pt x="927620" y="-16678"/>
                  <a:pt x="1160338" y="-9414"/>
                  <a:pt x="1356213" y="13271"/>
                </a:cubicBezTo>
                <a:cubicBezTo>
                  <a:pt x="1474633" y="-65999"/>
                  <a:pt x="1760233" y="-208785"/>
                  <a:pt x="2048696" y="-295205"/>
                </a:cubicBezTo>
                <a:close/>
              </a:path>
            </a:pathLst>
          </a:custGeom>
          <a:ln>
            <a:extLst>
              <a:ext uri="{C807C97D-BFC1-408E-A445-0C87EB9F89A2}">
                <ask:lineSketchStyleProps xmlns:ask="http://schemas.microsoft.com/office/drawing/2018/sketchyshapes" sd="766162261">
                  <a:prstGeom prst="wedgeEllipseCallout">
                    <a:avLst>
                      <a:gd name="adj1" fmla="val 45950"/>
                      <a:gd name="adj2" fmla="val -91419"/>
                    </a:avLst>
                  </a:prstGeom>
                  <ask:type>
                    <ask:lineSketchCurved/>
                  </ask:type>
                </ask:lineSketchStyleProps>
              </a:ext>
            </a:extLst>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dirty="0"/>
              <a:t>Equipement &amp; fidélisation </a:t>
            </a:r>
          </a:p>
        </p:txBody>
      </p:sp>
      <p:pic>
        <p:nvPicPr>
          <p:cNvPr id="22" name="Image 21">
            <a:extLst>
              <a:ext uri="{FF2B5EF4-FFF2-40B4-BE49-F238E27FC236}">
                <a16:creationId xmlns:a16="http://schemas.microsoft.com/office/drawing/2014/main" id="{C5AF0C42-A9E0-BA08-8A81-7F26E8DC0252}"/>
              </a:ext>
            </a:extLst>
          </p:cNvPr>
          <p:cNvPicPr>
            <a:picLocks noChangeAspect="1"/>
          </p:cNvPicPr>
          <p:nvPr/>
        </p:nvPicPr>
        <p:blipFill>
          <a:blip r:embed="rId22">
            <a:clrChange>
              <a:clrFrom>
                <a:srgbClr val="F7F7F7"/>
              </a:clrFrom>
              <a:clrTo>
                <a:srgbClr val="F7F7F7">
                  <a:alpha val="0"/>
                </a:srgbClr>
              </a:clrTo>
            </a:clrChange>
            <a:biLevel thresh="75000"/>
          </a:blip>
          <a:stretch>
            <a:fillRect/>
          </a:stretch>
        </p:blipFill>
        <p:spPr>
          <a:xfrm>
            <a:off x="4182332" y="2759889"/>
            <a:ext cx="852499" cy="823187"/>
          </a:xfrm>
          <a:prstGeom prst="rect">
            <a:avLst/>
          </a:prstGeom>
        </p:spPr>
      </p:pic>
      <p:sp>
        <p:nvSpPr>
          <p:cNvPr id="30" name="Bulle narrative : ronde 29">
            <a:extLst>
              <a:ext uri="{FF2B5EF4-FFF2-40B4-BE49-F238E27FC236}">
                <a16:creationId xmlns:a16="http://schemas.microsoft.com/office/drawing/2014/main" id="{51EF8932-A43E-3476-F754-51E51174C409}"/>
              </a:ext>
            </a:extLst>
          </p:cNvPr>
          <p:cNvSpPr/>
          <p:nvPr/>
        </p:nvSpPr>
        <p:spPr>
          <a:xfrm>
            <a:off x="2597756" y="3404892"/>
            <a:ext cx="1662933" cy="404674"/>
          </a:xfrm>
          <a:custGeom>
            <a:avLst/>
            <a:gdLst>
              <a:gd name="connsiteX0" fmla="*/ -3293 w 1662933"/>
              <a:gd name="connsiteY0" fmla="*/ 635407 h 404674"/>
              <a:gd name="connsiteX1" fmla="*/ 341222 w 1662933"/>
              <a:gd name="connsiteY1" fmla="*/ 365762 h 404674"/>
              <a:gd name="connsiteX2" fmla="*/ 738415 w 1662933"/>
              <a:gd name="connsiteY2" fmla="*/ 1272 h 404674"/>
              <a:gd name="connsiteX3" fmla="*/ 1141129 w 1662933"/>
              <a:gd name="connsiteY3" fmla="*/ 14557 h 404674"/>
              <a:gd name="connsiteX4" fmla="*/ 984789 w 1662933"/>
              <a:gd name="connsiteY4" fmla="*/ 401205 h 404674"/>
              <a:gd name="connsiteX5" fmla="*/ 628492 w 1662933"/>
              <a:gd name="connsiteY5" fmla="*/ 398553 h 404674"/>
              <a:gd name="connsiteX6" fmla="*/ -3293 w 1662933"/>
              <a:gd name="connsiteY6" fmla="*/ 635407 h 40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2933" h="404674" fill="none" extrusionOk="0">
                <a:moveTo>
                  <a:pt x="-3293" y="635407"/>
                </a:moveTo>
                <a:cubicBezTo>
                  <a:pt x="80819" y="531709"/>
                  <a:pt x="292251" y="399538"/>
                  <a:pt x="341222" y="365762"/>
                </a:cubicBezTo>
                <a:cubicBezTo>
                  <a:pt x="-207680" y="237785"/>
                  <a:pt x="32873" y="58087"/>
                  <a:pt x="738415" y="1272"/>
                </a:cubicBezTo>
                <a:cubicBezTo>
                  <a:pt x="889662" y="-22805"/>
                  <a:pt x="1023717" y="-1274"/>
                  <a:pt x="1141129" y="14557"/>
                </a:cubicBezTo>
                <a:cubicBezTo>
                  <a:pt x="1871373" y="114469"/>
                  <a:pt x="1795808" y="333660"/>
                  <a:pt x="984789" y="401205"/>
                </a:cubicBezTo>
                <a:cubicBezTo>
                  <a:pt x="882073" y="398186"/>
                  <a:pt x="742229" y="415107"/>
                  <a:pt x="628492" y="398553"/>
                </a:cubicBezTo>
                <a:cubicBezTo>
                  <a:pt x="508262" y="468506"/>
                  <a:pt x="81912" y="587281"/>
                  <a:pt x="-3293" y="635407"/>
                </a:cubicBezTo>
                <a:close/>
              </a:path>
              <a:path w="1662933" h="404674" stroke="0" extrusionOk="0">
                <a:moveTo>
                  <a:pt x="-3293" y="635407"/>
                </a:moveTo>
                <a:cubicBezTo>
                  <a:pt x="75894" y="531666"/>
                  <a:pt x="321597" y="413319"/>
                  <a:pt x="341222" y="365762"/>
                </a:cubicBezTo>
                <a:cubicBezTo>
                  <a:pt x="-259297" y="203623"/>
                  <a:pt x="25040" y="58162"/>
                  <a:pt x="738415" y="1272"/>
                </a:cubicBezTo>
                <a:cubicBezTo>
                  <a:pt x="892271" y="-15224"/>
                  <a:pt x="1013310" y="11452"/>
                  <a:pt x="1141129" y="14557"/>
                </a:cubicBezTo>
                <a:cubicBezTo>
                  <a:pt x="1930495" y="66952"/>
                  <a:pt x="1795690" y="366398"/>
                  <a:pt x="984789" y="401205"/>
                </a:cubicBezTo>
                <a:cubicBezTo>
                  <a:pt x="858292" y="400714"/>
                  <a:pt x="754018" y="396038"/>
                  <a:pt x="628492" y="398553"/>
                </a:cubicBezTo>
                <a:cubicBezTo>
                  <a:pt x="307154" y="489459"/>
                  <a:pt x="172278" y="525654"/>
                  <a:pt x="-3293" y="635407"/>
                </a:cubicBezTo>
                <a:close/>
              </a:path>
            </a:pathLst>
          </a:custGeom>
          <a:ln>
            <a:extLst>
              <a:ext uri="{C807C97D-BFC1-408E-A445-0C87EB9F89A2}">
                <ask:lineSketchStyleProps xmlns:ask="http://schemas.microsoft.com/office/drawing/2018/sketchyshapes" sd="766162261">
                  <a:prstGeom prst="wedgeEllipseCallout">
                    <a:avLst>
                      <a:gd name="adj1" fmla="val -50198"/>
                      <a:gd name="adj2" fmla="val 107017"/>
                    </a:avLst>
                  </a:prstGeom>
                  <ask:type>
                    <ask:lineSketchCurved/>
                  </ask:type>
                </ask:lineSketchStyleProps>
              </a:ext>
            </a:extLst>
          </a:ln>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a:t>Conquête</a:t>
            </a:r>
          </a:p>
        </p:txBody>
      </p:sp>
    </p:spTree>
    <p:extLst>
      <p:ext uri="{BB962C8B-B14F-4D97-AF65-F5344CB8AC3E}">
        <p14:creationId xmlns:p14="http://schemas.microsoft.com/office/powerpoint/2010/main" val="28045652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4" y="1480458"/>
            <a:ext cx="3046662" cy="4641906"/>
          </a:xfrm>
        </p:spPr>
        <p:txBody>
          <a:bodyPr/>
          <a:lstStyle/>
          <a:p>
            <a:endParaRPr lang="fr-FR" dirty="0"/>
          </a:p>
          <a:p>
            <a:r>
              <a:rPr lang="fr-FR" dirty="0"/>
              <a:t>Par ailleurs, pour développer la conquête interne des jeunes clients, vous pouvez les cibler via </a:t>
            </a:r>
            <a:r>
              <a:rPr lang="fr-FR" dirty="0">
                <a:hlinkClick r:id="rId2"/>
              </a:rPr>
              <a:t>Mon Portfolio</a:t>
            </a:r>
            <a:r>
              <a:rPr lang="fr-FR" b="1" dirty="0"/>
              <a:t> </a:t>
            </a:r>
            <a:r>
              <a:rPr lang="fr-FR" dirty="0"/>
              <a:t>en fonction de leur(s) univers détenu(s). </a:t>
            </a:r>
          </a:p>
          <a:p>
            <a:r>
              <a:rPr lang="fr-FR" dirty="0"/>
              <a:t>Pensez à raisonner « activation » afin d’équiper au mieux vos clients. En effet, l’impact Part Variable est élevé (sur objectif  / Satisfaction / taux de visite du PTF avec une vente).</a:t>
            </a:r>
          </a:p>
          <a:p>
            <a:pPr marL="0" indent="0">
              <a:buNone/>
            </a:pPr>
            <a:endParaRPr lang="fr-FR" dirty="0"/>
          </a:p>
          <a:p>
            <a:endParaRPr lang="fr-FR" dirty="0"/>
          </a:p>
          <a:p>
            <a:endParaRPr lang="fr-FR" dirty="0"/>
          </a:p>
          <a:p>
            <a:endParaRPr lang="fr-FR" dirty="0"/>
          </a:p>
          <a:p>
            <a:endParaRPr lang="fr-FR" dirty="0"/>
          </a:p>
        </p:txBody>
      </p:sp>
      <p:sp>
        <p:nvSpPr>
          <p:cNvPr id="6" name="Espace réservé du texte 5"/>
          <p:cNvSpPr>
            <a:spLocks noGrp="1"/>
          </p:cNvSpPr>
          <p:nvPr>
            <p:ph type="body" sz="quarter" idx="12"/>
          </p:nvPr>
        </p:nvSpPr>
        <p:spPr>
          <a:xfrm>
            <a:off x="1589649" y="464147"/>
            <a:ext cx="10086414" cy="720000"/>
          </a:xfrm>
        </p:spPr>
        <p:txBody>
          <a:bodyPr>
            <a:normAutofit/>
          </a:bodyPr>
          <a:lstStyle/>
          <a:p>
            <a:r>
              <a:rPr lang="fr-FR" dirty="0"/>
              <a:t>Vous pouvez également sélectionner vos clients via Mon Portfolio</a:t>
            </a:r>
          </a:p>
        </p:txBody>
      </p:sp>
      <p:pic>
        <p:nvPicPr>
          <p:cNvPr id="10" name="Image 9">
            <a:extLst>
              <a:ext uri="{FF2B5EF4-FFF2-40B4-BE49-F238E27FC236}">
                <a16:creationId xmlns:a16="http://schemas.microsoft.com/office/drawing/2014/main" id="{E0BCA592-60F2-4940-A7DC-6C3BE101546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5324" y="535376"/>
            <a:ext cx="885536" cy="569273"/>
          </a:xfrm>
          <a:prstGeom prst="rect">
            <a:avLst/>
          </a:prstGeom>
        </p:spPr>
      </p:pic>
      <p:grpSp>
        <p:nvGrpSpPr>
          <p:cNvPr id="31" name="Groupe 30">
            <a:extLst>
              <a:ext uri="{FF2B5EF4-FFF2-40B4-BE49-F238E27FC236}">
                <a16:creationId xmlns:a16="http://schemas.microsoft.com/office/drawing/2014/main" id="{16FCCFBC-ADF1-4247-A89E-47CFCB5A13FD}"/>
              </a:ext>
            </a:extLst>
          </p:cNvPr>
          <p:cNvGrpSpPr/>
          <p:nvPr/>
        </p:nvGrpSpPr>
        <p:grpSpPr>
          <a:xfrm>
            <a:off x="10872144" y="158144"/>
            <a:ext cx="1100148" cy="1285089"/>
            <a:chOff x="-2188878" y="1439576"/>
            <a:chExt cx="1100148" cy="1285089"/>
          </a:xfrm>
        </p:grpSpPr>
        <p:pic>
          <p:nvPicPr>
            <p:cNvPr id="32" name="Picture 4" descr="Splash aquarelle avec illustration mixte blanc, rouge, orange sur blanc. Vecteur gratuit">
              <a:extLst>
                <a:ext uri="{FF2B5EF4-FFF2-40B4-BE49-F238E27FC236}">
                  <a16:creationId xmlns:a16="http://schemas.microsoft.com/office/drawing/2014/main" id="{ECEBFCAF-0CDC-49B0-B8FE-ADA00262F382}"/>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e 32">
              <a:extLst>
                <a:ext uri="{FF2B5EF4-FFF2-40B4-BE49-F238E27FC236}">
                  <a16:creationId xmlns:a16="http://schemas.microsoft.com/office/drawing/2014/main" id="{11EE6256-346A-46B1-91EE-07E87420B469}"/>
                </a:ext>
              </a:extLst>
            </p:cNvPr>
            <p:cNvGrpSpPr/>
            <p:nvPr/>
          </p:nvGrpSpPr>
          <p:grpSpPr>
            <a:xfrm>
              <a:off x="-1980670" y="1805906"/>
              <a:ext cx="572484" cy="495254"/>
              <a:chOff x="11392866" y="540878"/>
              <a:chExt cx="572484" cy="495254"/>
            </a:xfrm>
          </p:grpSpPr>
          <p:pic>
            <p:nvPicPr>
              <p:cNvPr id="34" name="Image 33">
                <a:hlinkClick r:id="rId5" action="ppaction://hlinksldjump"/>
                <a:extLst>
                  <a:ext uri="{FF2B5EF4-FFF2-40B4-BE49-F238E27FC236}">
                    <a16:creationId xmlns:a16="http://schemas.microsoft.com/office/drawing/2014/main" id="{D882E949-41C9-406F-AE3C-D6D839F0E299}"/>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35" name="Image 34">
                <a:hlinkClick r:id="rId5" action="ppaction://hlinksldjump"/>
                <a:extLst>
                  <a:ext uri="{FF2B5EF4-FFF2-40B4-BE49-F238E27FC236}">
                    <a16:creationId xmlns:a16="http://schemas.microsoft.com/office/drawing/2014/main" id="{326B0490-77CF-498C-8D00-34FB78661DC6}"/>
                  </a:ext>
                </a:extLst>
              </p:cNvPr>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36" name="Rectangle : coins arrondis 35">
            <a:hlinkClick r:id="rId8" action="ppaction://hlinksldjump"/>
            <a:extLst>
              <a:ext uri="{FF2B5EF4-FFF2-40B4-BE49-F238E27FC236}">
                <a16:creationId xmlns:a16="http://schemas.microsoft.com/office/drawing/2014/main" id="{815F2FE8-9665-4FDD-8567-1D0A6233B7B6}"/>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a:extLst>
              <a:ext uri="{FF2B5EF4-FFF2-40B4-BE49-F238E27FC236}">
                <a16:creationId xmlns:a16="http://schemas.microsoft.com/office/drawing/2014/main" id="{9712DAD6-0B25-4188-96D6-AF26ED02628C}"/>
              </a:ext>
            </a:extLst>
          </p:cNvPr>
          <p:cNvSpPr>
            <a:spLocks noGrp="1"/>
          </p:cNvSpPr>
          <p:nvPr>
            <p:ph type="body" sz="quarter" idx="14"/>
          </p:nvPr>
        </p:nvSpPr>
        <p:spPr/>
        <p:txBody>
          <a:bodyPr/>
          <a:lstStyle/>
          <a:p>
            <a:endParaRPr lang="fr-FR"/>
          </a:p>
        </p:txBody>
      </p:sp>
      <p:grpSp>
        <p:nvGrpSpPr>
          <p:cNvPr id="18" name="Groupe 17">
            <a:extLst>
              <a:ext uri="{FF2B5EF4-FFF2-40B4-BE49-F238E27FC236}">
                <a16:creationId xmlns:a16="http://schemas.microsoft.com/office/drawing/2014/main" id="{153BDEEC-8E68-D6A9-9AEB-0D442E32C3D7}"/>
              </a:ext>
            </a:extLst>
          </p:cNvPr>
          <p:cNvGrpSpPr/>
          <p:nvPr/>
        </p:nvGrpSpPr>
        <p:grpSpPr>
          <a:xfrm>
            <a:off x="4056372" y="1393067"/>
            <a:ext cx="7601533" cy="4426550"/>
            <a:chOff x="4648928" y="1695814"/>
            <a:chExt cx="5441417" cy="3168664"/>
          </a:xfrm>
        </p:grpSpPr>
        <p:pic>
          <p:nvPicPr>
            <p:cNvPr id="16" name="Image 15">
              <a:extLst>
                <a:ext uri="{FF2B5EF4-FFF2-40B4-BE49-F238E27FC236}">
                  <a16:creationId xmlns:a16="http://schemas.microsoft.com/office/drawing/2014/main" id="{07B5DD4C-82EC-1AFA-022B-3BA4E0A18059}"/>
                </a:ext>
              </a:extLst>
            </p:cNvPr>
            <p:cNvPicPr>
              <a:picLocks noChangeAspect="1"/>
            </p:cNvPicPr>
            <p:nvPr/>
          </p:nvPicPr>
          <p:blipFill rotWithShape="1">
            <a:blip r:embed="rId9">
              <a:extLst>
                <a:ext uri="{28A0092B-C50C-407E-A947-70E740481C1C}">
                  <a14:useLocalDpi xmlns:a14="http://schemas.microsoft.com/office/drawing/2010/main"/>
                </a:ext>
              </a:extLst>
            </a:blip>
            <a:srcRect l="80147"/>
            <a:stretch/>
          </p:blipFill>
          <p:spPr>
            <a:xfrm>
              <a:off x="7565814" y="1695814"/>
              <a:ext cx="2524531" cy="3168664"/>
            </a:xfrm>
            <a:prstGeom prst="rect">
              <a:avLst/>
            </a:prstGeom>
          </p:spPr>
        </p:pic>
        <p:pic>
          <p:nvPicPr>
            <p:cNvPr id="17" name="Image 16">
              <a:extLst>
                <a:ext uri="{FF2B5EF4-FFF2-40B4-BE49-F238E27FC236}">
                  <a16:creationId xmlns:a16="http://schemas.microsoft.com/office/drawing/2014/main" id="{66D86D14-5990-207D-2754-1B9F3AD45AD1}"/>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35676" r="40739"/>
            <a:stretch/>
          </p:blipFill>
          <p:spPr>
            <a:xfrm>
              <a:off x="4648928" y="1757023"/>
              <a:ext cx="2875541" cy="3038136"/>
            </a:xfrm>
            <a:prstGeom prst="rect">
              <a:avLst/>
            </a:prstGeom>
          </p:spPr>
        </p:pic>
      </p:grpSp>
      <p:sp>
        <p:nvSpPr>
          <p:cNvPr id="3" name="Espace réservé du texte 1">
            <a:extLst>
              <a:ext uri="{FF2B5EF4-FFF2-40B4-BE49-F238E27FC236}">
                <a16:creationId xmlns:a16="http://schemas.microsoft.com/office/drawing/2014/main" id="{419A403E-B8E2-67FB-EF5E-CC94AD02B09E}"/>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5" name="Image 4">
            <a:extLst>
              <a:ext uri="{FF2B5EF4-FFF2-40B4-BE49-F238E27FC236}">
                <a16:creationId xmlns:a16="http://schemas.microsoft.com/office/drawing/2014/main" id="{D5628B43-E227-C36F-E94A-560F35451203}"/>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9964751" y="5087858"/>
            <a:ext cx="2218521" cy="1322321"/>
          </a:xfrm>
          <a:prstGeom prst="rect">
            <a:avLst/>
          </a:prstGeom>
        </p:spPr>
      </p:pic>
    </p:spTree>
    <p:extLst>
      <p:ext uri="{BB962C8B-B14F-4D97-AF65-F5344CB8AC3E}">
        <p14:creationId xmlns:p14="http://schemas.microsoft.com/office/powerpoint/2010/main" val="4377704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9364" t="53810" r="66641" b="7484"/>
          <a:stretch/>
        </p:blipFill>
        <p:spPr bwMode="auto">
          <a:xfrm>
            <a:off x="10671399" y="1488639"/>
            <a:ext cx="746461" cy="613392"/>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Ensemble d'icônes de griffonnage, symboles d'entreprise de contour Vecteur gratuit">
            <a:extLst>
              <a:ext uri="{FF2B5EF4-FFF2-40B4-BE49-F238E27FC236}">
                <a16:creationId xmlns:a16="http://schemas.microsoft.com/office/drawing/2014/main" id="{B4675E32-193A-478A-9730-D0E833E3E05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142" t="56021" r="82522" b="13516"/>
          <a:stretch/>
        </p:blipFill>
        <p:spPr bwMode="auto">
          <a:xfrm>
            <a:off x="8794355" y="1609466"/>
            <a:ext cx="664561" cy="3922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714101"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260821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4440088"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6271960"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8103832"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FE86BB2F-8E64-4257-B2DD-814E75A4D142}"/>
              </a:ext>
            </a:extLst>
          </p:cNvPr>
          <p:cNvSpPr/>
          <p:nvPr/>
        </p:nvSpPr>
        <p:spPr>
          <a:xfrm>
            <a:off x="993570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33" name="ZoneTexte 5132">
            <a:extLst>
              <a:ext uri="{FF2B5EF4-FFF2-40B4-BE49-F238E27FC236}">
                <a16:creationId xmlns:a16="http://schemas.microsoft.com/office/drawing/2014/main" id="{298E3582-11F0-4DD4-AFE0-63831E44AD1E}"/>
              </a:ext>
            </a:extLst>
          </p:cNvPr>
          <p:cNvSpPr txBox="1"/>
          <p:nvPr/>
        </p:nvSpPr>
        <p:spPr>
          <a:xfrm>
            <a:off x="710309" y="2529303"/>
            <a:ext cx="1534325"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Nos offres jeunes</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2574035" y="2418833"/>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Actions de marketing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&amp; de com</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4422829" y="2336322"/>
            <a:ext cx="1585466"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Envoyer par email les offres commerciales  à nos clients</a:t>
            </a:r>
          </a:p>
        </p:txBody>
      </p:sp>
      <p:sp>
        <p:nvSpPr>
          <p:cNvPr id="49" name="ZoneTexte 48">
            <a:extLst>
              <a:ext uri="{FF2B5EF4-FFF2-40B4-BE49-F238E27FC236}">
                <a16:creationId xmlns:a16="http://schemas.microsoft.com/office/drawing/2014/main" id="{5FB33449-7F4A-4BD8-BCE9-E9169606FE77}"/>
              </a:ext>
            </a:extLst>
          </p:cNvPr>
          <p:cNvSpPr txBox="1"/>
          <p:nvPr/>
        </p:nvSpPr>
        <p:spPr>
          <a:xfrm>
            <a:off x="6239700" y="2430394"/>
            <a:ext cx="1585466"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Ambassadeurs jeunes</a:t>
            </a:r>
          </a:p>
        </p:txBody>
      </p:sp>
      <p:sp>
        <p:nvSpPr>
          <p:cNvPr id="50" name="ZoneTexte 49">
            <a:extLst>
              <a:ext uri="{FF2B5EF4-FFF2-40B4-BE49-F238E27FC236}">
                <a16:creationId xmlns:a16="http://schemas.microsoft.com/office/drawing/2014/main" id="{DB34342F-898B-4F4A-B63D-AAEA3F0A876B}"/>
              </a:ext>
            </a:extLst>
          </p:cNvPr>
          <p:cNvSpPr txBox="1"/>
          <p:nvPr/>
        </p:nvSpPr>
        <p:spPr>
          <a:xfrm>
            <a:off x="8086857" y="2418833"/>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Les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écoles &amp; BDE</a:t>
            </a:r>
          </a:p>
        </p:txBody>
      </p:sp>
      <p:sp>
        <p:nvSpPr>
          <p:cNvPr id="51" name="ZoneTexte 50">
            <a:extLst>
              <a:ext uri="{FF2B5EF4-FFF2-40B4-BE49-F238E27FC236}">
                <a16:creationId xmlns:a16="http://schemas.microsoft.com/office/drawing/2014/main" id="{B1D6F53C-1316-40C8-86E5-D1B03D712597}"/>
              </a:ext>
            </a:extLst>
          </p:cNvPr>
          <p:cNvSpPr txBox="1"/>
          <p:nvPr/>
        </p:nvSpPr>
        <p:spPr>
          <a:xfrm>
            <a:off x="9922077" y="2509698"/>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Atelier des décodeurs</a:t>
            </a:r>
          </a:p>
        </p:txBody>
      </p:sp>
      <p:sp>
        <p:nvSpPr>
          <p:cNvPr id="53" name="ZoneTexte 52">
            <a:extLst>
              <a:ext uri="{FF2B5EF4-FFF2-40B4-BE49-F238E27FC236}">
                <a16:creationId xmlns:a16="http://schemas.microsoft.com/office/drawing/2014/main" id="{4FA48F21-8195-4FA0-BBE3-0671111DD476}"/>
              </a:ext>
            </a:extLst>
          </p:cNvPr>
          <p:cNvSpPr txBox="1"/>
          <p:nvPr/>
        </p:nvSpPr>
        <p:spPr>
          <a:xfrm>
            <a:off x="732333" y="3675086"/>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Animation agence</a:t>
            </a:r>
          </a:p>
        </p:txBody>
      </p:sp>
      <p:sp>
        <p:nvSpPr>
          <p:cNvPr id="54" name="ZoneTexte 53">
            <a:extLst>
              <a:ext uri="{FF2B5EF4-FFF2-40B4-BE49-F238E27FC236}">
                <a16:creationId xmlns:a16="http://schemas.microsoft.com/office/drawing/2014/main" id="{039B6BC6-1312-4046-BDDD-CB71A09EBD28}"/>
              </a:ext>
            </a:extLst>
          </p:cNvPr>
          <p:cNvSpPr txBox="1"/>
          <p:nvPr/>
        </p:nvSpPr>
        <p:spPr>
          <a:xfrm>
            <a:off x="2621427" y="3680135"/>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Appel à projets Jeunes</a:t>
            </a:r>
          </a:p>
        </p:txBody>
      </p:sp>
      <p:sp>
        <p:nvSpPr>
          <p:cNvPr id="55" name="ZoneTexte 54">
            <a:extLst>
              <a:ext uri="{FF2B5EF4-FFF2-40B4-BE49-F238E27FC236}">
                <a16:creationId xmlns:a16="http://schemas.microsoft.com/office/drawing/2014/main" id="{9CDDE2AF-A2E7-4967-9BDA-06417EF1A760}"/>
              </a:ext>
            </a:extLst>
          </p:cNvPr>
          <p:cNvSpPr txBox="1"/>
          <p:nvPr/>
        </p:nvSpPr>
        <p:spPr>
          <a:xfrm>
            <a:off x="4440088" y="3574182"/>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En voiture Simone »</a:t>
            </a:r>
          </a:p>
        </p:txBody>
      </p:sp>
      <p:sp>
        <p:nvSpPr>
          <p:cNvPr id="56" name="ZoneTexte 55">
            <a:extLst>
              <a:ext uri="{FF2B5EF4-FFF2-40B4-BE49-F238E27FC236}">
                <a16:creationId xmlns:a16="http://schemas.microsoft.com/office/drawing/2014/main" id="{D486721D-8588-426E-952C-24F5633465F2}"/>
              </a:ext>
            </a:extLst>
          </p:cNvPr>
          <p:cNvSpPr txBox="1"/>
          <p:nvPr/>
        </p:nvSpPr>
        <p:spPr>
          <a:xfrm>
            <a:off x="6257754"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Partenariats mairies</a:t>
            </a:r>
          </a:p>
        </p:txBody>
      </p:sp>
      <p:sp>
        <p:nvSpPr>
          <p:cNvPr id="57" name="ZoneTexte 56">
            <a:extLst>
              <a:ext uri="{FF2B5EF4-FFF2-40B4-BE49-F238E27FC236}">
                <a16:creationId xmlns:a16="http://schemas.microsoft.com/office/drawing/2014/main" id="{A5C37A2F-47E1-4435-AEC1-12BD41E47F35}"/>
              </a:ext>
            </a:extLst>
          </p:cNvPr>
          <p:cNvSpPr txBox="1"/>
          <p:nvPr/>
        </p:nvSpPr>
        <p:spPr>
          <a:xfrm>
            <a:off x="8099461" y="3711539"/>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Ciblage </a:t>
            </a:r>
          </a:p>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Jeunes</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951217" y="3689197"/>
            <a:ext cx="1542544"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Et pour aller plus loin…</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894383"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278511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4626731"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6464240"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8298428"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BFC3A57-3F04-4007-A361-0C998C72CAE2}"/>
              </a:ext>
            </a:extLst>
          </p:cNvPr>
          <p:cNvCxnSpPr>
            <a:cxnSpLocks/>
          </p:cNvCxnSpPr>
          <p:nvPr/>
        </p:nvCxnSpPr>
        <p:spPr>
          <a:xfrm>
            <a:off x="1014465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E34D4CE3-5079-4E43-AD90-EA333E034AB6}"/>
              </a:ext>
            </a:extLst>
          </p:cNvPr>
          <p:cNvCxnSpPr>
            <a:cxnSpLocks/>
          </p:cNvCxnSpPr>
          <p:nvPr/>
        </p:nvCxnSpPr>
        <p:spPr>
          <a:xfrm>
            <a:off x="1014380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8314997"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6468774"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46399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2758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891521"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896641"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2817383"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4599457" y="1482037"/>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6452341" y="14777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8284827" y="148444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10159641" y="148925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913841" y="466163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2748426" y="4668190"/>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4635990" y="465612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6464245" y="4668190"/>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94" name="ZoneTexte 93">
            <a:extLst>
              <a:ext uri="{FF2B5EF4-FFF2-40B4-BE49-F238E27FC236}">
                <a16:creationId xmlns:a16="http://schemas.microsoft.com/office/drawing/2014/main" id="{4C509D95-6CA7-4E00-BC3E-03E069621119}"/>
              </a:ext>
            </a:extLst>
          </p:cNvPr>
          <p:cNvSpPr txBox="1"/>
          <p:nvPr/>
        </p:nvSpPr>
        <p:spPr>
          <a:xfrm>
            <a:off x="8339823" y="4664133"/>
            <a:ext cx="530915"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11</a:t>
            </a:r>
          </a:p>
        </p:txBody>
      </p:sp>
      <p:sp>
        <p:nvSpPr>
          <p:cNvPr id="96" name="ZoneTexte 95">
            <a:extLst>
              <a:ext uri="{FF2B5EF4-FFF2-40B4-BE49-F238E27FC236}">
                <a16:creationId xmlns:a16="http://schemas.microsoft.com/office/drawing/2014/main" id="{E4ECD001-212B-4CD7-94A0-EEC733EB33AD}"/>
              </a:ext>
            </a:extLst>
          </p:cNvPr>
          <p:cNvSpPr txBox="1"/>
          <p:nvPr/>
        </p:nvSpPr>
        <p:spPr>
          <a:xfrm>
            <a:off x="10135106" y="467044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12</a:t>
            </a:r>
          </a:p>
        </p:txBody>
      </p:sp>
      <p:sp>
        <p:nvSpPr>
          <p:cNvPr id="98" name="Rectangle 97">
            <a:extLst>
              <a:ext uri="{FF2B5EF4-FFF2-40B4-BE49-F238E27FC236}">
                <a16:creationId xmlns:a16="http://schemas.microsoft.com/office/drawing/2014/main" id="{DB59BBA9-BCCD-4B95-8736-891E7499DC1E}"/>
              </a:ext>
            </a:extLst>
          </p:cNvPr>
          <p:cNvSpPr/>
          <p:nvPr/>
        </p:nvSpPr>
        <p:spPr>
          <a:xfrm>
            <a:off x="681768"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3" name="Picture 2" descr="Ensemble d'icônes de griffonnage, symboles d'entreprise de contour Vecteur gratuit">
            <a:extLst>
              <a:ext uri="{FF2B5EF4-FFF2-40B4-BE49-F238E27FC236}">
                <a16:creationId xmlns:a16="http://schemas.microsoft.com/office/drawing/2014/main" id="{BEAF2772-D142-4FF5-AC7D-0033B98D0E4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54" t="6655" r="82033" b="46675"/>
          <a:stretch/>
        </p:blipFill>
        <p:spPr bwMode="auto">
          <a:xfrm>
            <a:off x="1460356" y="1474589"/>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nsemble d'icônes de griffonnage, symboles d'entreprise de contour Vecteur gratuit">
            <a:extLst>
              <a:ext uri="{FF2B5EF4-FFF2-40B4-BE49-F238E27FC236}">
                <a16:creationId xmlns:a16="http://schemas.microsoft.com/office/drawing/2014/main" id="{AB26DCED-C71A-4E42-B59F-B322031BCFB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0828" r="68452" b="47404"/>
          <a:stretch/>
        </p:blipFill>
        <p:spPr bwMode="auto">
          <a:xfrm>
            <a:off x="3420582" y="136234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nsemble d'icônes de griffonnage, symboles d'entreprise de contour Vecteur gratuit">
            <a:extLst>
              <a:ext uri="{FF2B5EF4-FFF2-40B4-BE49-F238E27FC236}">
                <a16:creationId xmlns:a16="http://schemas.microsoft.com/office/drawing/2014/main" id="{21D3B8C9-FDBC-4545-BC69-23B2498C06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69875" r="17040" b="52264"/>
          <a:stretch/>
        </p:blipFill>
        <p:spPr bwMode="auto">
          <a:xfrm>
            <a:off x="5213046" y="1385692"/>
            <a:ext cx="620251" cy="6723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nsemble d'icônes de griffonnage, symboles d'entreprise de contour Vecteur gratuit">
            <a:extLst>
              <a:ext uri="{FF2B5EF4-FFF2-40B4-BE49-F238E27FC236}">
                <a16:creationId xmlns:a16="http://schemas.microsoft.com/office/drawing/2014/main" id="{DD19407F-B720-4BB8-BA3F-4F1E5760CB57}"/>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54813" t="48387" r="34467" b="9273"/>
          <a:stretch/>
        </p:blipFill>
        <p:spPr bwMode="auto">
          <a:xfrm>
            <a:off x="7068622" y="1444796"/>
            <a:ext cx="588826" cy="69100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Ensemble d'icônes de griffonnage, symboles d'entreprise de contour Vecteur gratuit">
            <a:extLst>
              <a:ext uri="{FF2B5EF4-FFF2-40B4-BE49-F238E27FC236}">
                <a16:creationId xmlns:a16="http://schemas.microsoft.com/office/drawing/2014/main" id="{025C0864-8EB6-4060-B8C6-2DDCDBDA627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52780" t="4504" r="33847" b="51614"/>
          <a:stretch/>
        </p:blipFill>
        <p:spPr bwMode="auto">
          <a:xfrm>
            <a:off x="1528698" y="4714819"/>
            <a:ext cx="485648" cy="47353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Ensemble d'icônes de griffonnage, symboles d'entreprise de contour Vecteur gratuit">
            <a:extLst>
              <a:ext uri="{FF2B5EF4-FFF2-40B4-BE49-F238E27FC236}">
                <a16:creationId xmlns:a16="http://schemas.microsoft.com/office/drawing/2014/main" id="{9A704696-D190-49C9-8199-393399BEFA2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5369" r="50461" b="47404"/>
          <a:stretch/>
        </p:blipFill>
        <p:spPr bwMode="auto">
          <a:xfrm>
            <a:off x="3332884" y="4581529"/>
            <a:ext cx="708674" cy="781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84665" t="48387" r="2150" b="11217"/>
          <a:stretch/>
        </p:blipFill>
        <p:spPr bwMode="auto">
          <a:xfrm>
            <a:off x="5226376" y="4663293"/>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Ensemble d'icônes de griffonnage, symboles d'entreprise de contour Vecteur gratuit">
            <a:extLst>
              <a:ext uri="{FF2B5EF4-FFF2-40B4-BE49-F238E27FC236}">
                <a16:creationId xmlns:a16="http://schemas.microsoft.com/office/drawing/2014/main" id="{5949D827-B1B8-40A9-8A60-7A9F62BE798B}"/>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85537" t="9868" r="2566" b="53159"/>
          <a:stretch/>
        </p:blipFill>
        <p:spPr bwMode="auto">
          <a:xfrm>
            <a:off x="7030769" y="4706384"/>
            <a:ext cx="613235" cy="56626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70705" t="43328" r="15336"/>
          <a:stretch/>
        </p:blipFill>
        <p:spPr bwMode="auto">
          <a:xfrm>
            <a:off x="8877010"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34649" t="52596" r="49122"/>
          <a:stretch/>
        </p:blipFill>
        <p:spPr bwMode="auto">
          <a:xfrm>
            <a:off x="10671399" y="4733880"/>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4288205"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742744"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728254"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2599389"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2612807"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4439764"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7958663"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6252167"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6295558"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46006"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8123731"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54539"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35" name="Image 34">
            <a:extLst>
              <a:ext uri="{FF2B5EF4-FFF2-40B4-BE49-F238E27FC236}">
                <a16:creationId xmlns:a16="http://schemas.microsoft.com/office/drawing/2014/main" id="{2F4B8882-25ED-236E-CCF8-E5D2AEDB0B2A}"/>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506561" y="725754"/>
            <a:ext cx="1917792" cy="573440"/>
          </a:xfrm>
          <a:prstGeom prst="rect">
            <a:avLst/>
          </a:prstGeom>
        </p:spPr>
      </p:pic>
      <p:pic>
        <p:nvPicPr>
          <p:cNvPr id="37" name="Image 36">
            <a:extLst>
              <a:ext uri="{FF2B5EF4-FFF2-40B4-BE49-F238E27FC236}">
                <a16:creationId xmlns:a16="http://schemas.microsoft.com/office/drawing/2014/main" id="{1D859EDB-DF4C-62F0-AAB9-526E53001D7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9836" y="700271"/>
            <a:ext cx="1804584" cy="600075"/>
          </a:xfrm>
          <a:prstGeom prst="rect">
            <a:avLst/>
          </a:prstGeom>
        </p:spPr>
      </p:pic>
      <p:pic>
        <p:nvPicPr>
          <p:cNvPr id="39" name="Image 38">
            <a:extLst>
              <a:ext uri="{FF2B5EF4-FFF2-40B4-BE49-F238E27FC236}">
                <a16:creationId xmlns:a16="http://schemas.microsoft.com/office/drawing/2014/main" id="{A0C0DB73-04F6-B775-7B8E-F9771756DC9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4253370" y="680069"/>
            <a:ext cx="1857357" cy="624248"/>
          </a:xfrm>
          <a:prstGeom prst="rect">
            <a:avLst/>
          </a:prstGeom>
        </p:spPr>
      </p:pic>
      <p:pic>
        <p:nvPicPr>
          <p:cNvPr id="41" name="Image 40">
            <a:extLst>
              <a:ext uri="{FF2B5EF4-FFF2-40B4-BE49-F238E27FC236}">
                <a16:creationId xmlns:a16="http://schemas.microsoft.com/office/drawing/2014/main" id="{A2878D27-E0E7-2840-3E32-E9D53E3B5D02}"/>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6178240" y="725754"/>
            <a:ext cx="1734393" cy="571345"/>
          </a:xfrm>
          <a:prstGeom prst="rect">
            <a:avLst/>
          </a:prstGeom>
        </p:spPr>
      </p:pic>
      <p:pic>
        <p:nvPicPr>
          <p:cNvPr id="43" name="Image 42">
            <a:extLst>
              <a:ext uri="{FF2B5EF4-FFF2-40B4-BE49-F238E27FC236}">
                <a16:creationId xmlns:a16="http://schemas.microsoft.com/office/drawing/2014/main" id="{69948E37-096C-505B-C509-8B609F197B1E}"/>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004006" y="725754"/>
            <a:ext cx="1764065" cy="575286"/>
          </a:xfrm>
          <a:prstGeom prst="rect">
            <a:avLst/>
          </a:prstGeom>
        </p:spPr>
      </p:pic>
      <p:pic>
        <p:nvPicPr>
          <p:cNvPr id="45" name="Image 44">
            <a:extLst>
              <a:ext uri="{FF2B5EF4-FFF2-40B4-BE49-F238E27FC236}">
                <a16:creationId xmlns:a16="http://schemas.microsoft.com/office/drawing/2014/main" id="{FDBA5634-7717-CC5D-797D-335A288F9627}"/>
              </a:ext>
            </a:extLst>
          </p:cNvPr>
          <p:cNvPicPr>
            <a:picLocks noChangeAspect="1"/>
          </p:cNvPicPr>
          <p:nvPr/>
        </p:nvPicPr>
        <p:blipFill>
          <a:blip r:embed="rId19">
            <a:clrChange>
              <a:clrFrom>
                <a:srgbClr val="FFFFFF"/>
              </a:clrFrom>
              <a:clrTo>
                <a:srgbClr val="FFFFFF">
                  <a:alpha val="0"/>
                </a:srgbClr>
              </a:clrTo>
            </a:clrChange>
          </a:blip>
          <a:stretch>
            <a:fillRect/>
          </a:stretch>
        </p:blipFill>
        <p:spPr>
          <a:xfrm>
            <a:off x="9811381" y="775967"/>
            <a:ext cx="1871439" cy="514925"/>
          </a:xfrm>
          <a:prstGeom prst="rect">
            <a:avLst/>
          </a:prstGeom>
        </p:spPr>
      </p:pic>
      <p:pic>
        <p:nvPicPr>
          <p:cNvPr id="59" name="Image 58">
            <a:extLst>
              <a:ext uri="{FF2B5EF4-FFF2-40B4-BE49-F238E27FC236}">
                <a16:creationId xmlns:a16="http://schemas.microsoft.com/office/drawing/2014/main" id="{EF107A6E-37A8-ABFC-F4FA-0695FF9C4D1E}"/>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467951" y="5426010"/>
            <a:ext cx="1942654" cy="714375"/>
          </a:xfrm>
          <a:prstGeom prst="rect">
            <a:avLst/>
          </a:prstGeom>
        </p:spPr>
      </p:pic>
      <p:pic>
        <p:nvPicPr>
          <p:cNvPr id="61" name="Image 60">
            <a:extLst>
              <a:ext uri="{FF2B5EF4-FFF2-40B4-BE49-F238E27FC236}">
                <a16:creationId xmlns:a16="http://schemas.microsoft.com/office/drawing/2014/main" id="{2218B4C4-8EF6-88E4-FDDC-482E82B87392}"/>
              </a:ext>
            </a:extLst>
          </p:cNvPr>
          <p:cNvPicPr>
            <a:picLocks noChangeAspect="1"/>
          </p:cNvPicPr>
          <p:nvPr/>
        </p:nvPicPr>
        <p:blipFill>
          <a:blip r:embed="rId21">
            <a:clrChange>
              <a:clrFrom>
                <a:srgbClr val="FFFFFF"/>
              </a:clrFrom>
              <a:clrTo>
                <a:srgbClr val="FFFFFF">
                  <a:alpha val="0"/>
                </a:srgbClr>
              </a:clrTo>
            </a:clrChange>
          </a:blip>
          <a:stretch>
            <a:fillRect/>
          </a:stretch>
        </p:blipFill>
        <p:spPr>
          <a:xfrm>
            <a:off x="2434203" y="5418900"/>
            <a:ext cx="1856304" cy="799294"/>
          </a:xfrm>
          <a:prstGeom prst="rect">
            <a:avLst/>
          </a:prstGeom>
        </p:spPr>
      </p:pic>
      <p:pic>
        <p:nvPicPr>
          <p:cNvPr id="97" name="Image 96">
            <a:extLst>
              <a:ext uri="{FF2B5EF4-FFF2-40B4-BE49-F238E27FC236}">
                <a16:creationId xmlns:a16="http://schemas.microsoft.com/office/drawing/2014/main" id="{9C7EAC1C-7D93-EDC5-B87E-3C7E5D2F452D}"/>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4189749" y="5415061"/>
            <a:ext cx="1939227" cy="733571"/>
          </a:xfrm>
          <a:prstGeom prst="rect">
            <a:avLst/>
          </a:prstGeom>
        </p:spPr>
      </p:pic>
      <p:pic>
        <p:nvPicPr>
          <p:cNvPr id="104" name="Image 103">
            <a:extLst>
              <a:ext uri="{FF2B5EF4-FFF2-40B4-BE49-F238E27FC236}">
                <a16:creationId xmlns:a16="http://schemas.microsoft.com/office/drawing/2014/main" id="{E216B8A9-49BC-E21A-EF47-F6EACF61BE9C}"/>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6036092" y="5411764"/>
            <a:ext cx="1912614" cy="790575"/>
          </a:xfrm>
          <a:prstGeom prst="rect">
            <a:avLst/>
          </a:prstGeom>
        </p:spPr>
      </p:pic>
      <p:pic>
        <p:nvPicPr>
          <p:cNvPr id="106" name="Image 105">
            <a:extLst>
              <a:ext uri="{FF2B5EF4-FFF2-40B4-BE49-F238E27FC236}">
                <a16:creationId xmlns:a16="http://schemas.microsoft.com/office/drawing/2014/main" id="{E5B5C2CF-4461-216D-3579-41D7904648DD}"/>
              </a:ext>
            </a:extLst>
          </p:cNvPr>
          <p:cNvPicPr>
            <a:picLocks noChangeAspect="1"/>
          </p:cNvPicPr>
          <p:nvPr/>
        </p:nvPicPr>
        <p:blipFill>
          <a:blip r:embed="rId24">
            <a:clrChange>
              <a:clrFrom>
                <a:srgbClr val="FFFFFF"/>
              </a:clrFrom>
              <a:clrTo>
                <a:srgbClr val="FFFFFF">
                  <a:alpha val="0"/>
                </a:srgbClr>
              </a:clrTo>
            </a:clrChange>
          </a:blip>
          <a:stretch>
            <a:fillRect/>
          </a:stretch>
        </p:blipFill>
        <p:spPr>
          <a:xfrm>
            <a:off x="7909267" y="5420801"/>
            <a:ext cx="1968095" cy="827744"/>
          </a:xfrm>
          <a:prstGeom prst="rect">
            <a:avLst/>
          </a:prstGeom>
        </p:spPr>
      </p:pic>
      <p:pic>
        <p:nvPicPr>
          <p:cNvPr id="108" name="Image 107">
            <a:extLst>
              <a:ext uri="{FF2B5EF4-FFF2-40B4-BE49-F238E27FC236}">
                <a16:creationId xmlns:a16="http://schemas.microsoft.com/office/drawing/2014/main" id="{56E00DAB-E15B-7A7F-A076-8576183AD9CB}"/>
              </a:ext>
            </a:extLst>
          </p:cNvPr>
          <p:cNvPicPr>
            <a:picLocks noChangeAspect="1"/>
          </p:cNvPicPr>
          <p:nvPr/>
        </p:nvPicPr>
        <p:blipFill>
          <a:blip r:embed="rId25">
            <a:clrChange>
              <a:clrFrom>
                <a:srgbClr val="FFFFFF"/>
              </a:clrFrom>
              <a:clrTo>
                <a:srgbClr val="FFFFFF">
                  <a:alpha val="0"/>
                </a:srgbClr>
              </a:clrTo>
            </a:clrChange>
          </a:blip>
          <a:stretch>
            <a:fillRect/>
          </a:stretch>
        </p:blipFill>
        <p:spPr>
          <a:xfrm>
            <a:off x="9605787" y="5401777"/>
            <a:ext cx="2024429" cy="771525"/>
          </a:xfrm>
          <a:prstGeom prst="rect">
            <a:avLst/>
          </a:prstGeom>
        </p:spPr>
      </p:pic>
      <p:sp>
        <p:nvSpPr>
          <p:cNvPr id="13" name="Rectangle : coins arrondis 12">
            <a:hlinkClick r:id="rId26" action="ppaction://hlinksldjump"/>
            <a:extLst>
              <a:ext uri="{FF2B5EF4-FFF2-40B4-BE49-F238E27FC236}">
                <a16:creationId xmlns:a16="http://schemas.microsoft.com/office/drawing/2014/main" id="{C8D359EF-9202-4D52-93F0-68AC7DFA9CA8}"/>
              </a:ext>
            </a:extLst>
          </p:cNvPr>
          <p:cNvSpPr/>
          <p:nvPr/>
        </p:nvSpPr>
        <p:spPr>
          <a:xfrm>
            <a:off x="693920" y="573891"/>
            <a:ext cx="1645951" cy="2909203"/>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3" name="Rectangle : coins arrondis 122">
            <a:hlinkClick r:id="rId27" action="ppaction://hlinksldjump"/>
            <a:extLst>
              <a:ext uri="{FF2B5EF4-FFF2-40B4-BE49-F238E27FC236}">
                <a16:creationId xmlns:a16="http://schemas.microsoft.com/office/drawing/2014/main" id="{DC435111-59D7-46BF-B5B1-46C551AC9DAE}"/>
              </a:ext>
            </a:extLst>
          </p:cNvPr>
          <p:cNvSpPr/>
          <p:nvPr/>
        </p:nvSpPr>
        <p:spPr>
          <a:xfrm>
            <a:off x="2543798" y="677095"/>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4" name="Rectangle : coins arrondis 123">
            <a:hlinkClick r:id="rId28" action="ppaction://hlinksldjump"/>
            <a:extLst>
              <a:ext uri="{FF2B5EF4-FFF2-40B4-BE49-F238E27FC236}">
                <a16:creationId xmlns:a16="http://schemas.microsoft.com/office/drawing/2014/main" id="{AC3D31A7-6DFE-48FD-BA40-8038584F0455}"/>
              </a:ext>
            </a:extLst>
          </p:cNvPr>
          <p:cNvSpPr/>
          <p:nvPr/>
        </p:nvSpPr>
        <p:spPr>
          <a:xfrm>
            <a:off x="4429515" y="6519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5" name="Rectangle : coins arrondis 124">
            <a:hlinkClick r:id="rId29" action="ppaction://hlinksldjump"/>
            <a:extLst>
              <a:ext uri="{FF2B5EF4-FFF2-40B4-BE49-F238E27FC236}">
                <a16:creationId xmlns:a16="http://schemas.microsoft.com/office/drawing/2014/main" id="{CB06868C-1E5F-4083-9F59-76D9B065E3E4}"/>
              </a:ext>
            </a:extLst>
          </p:cNvPr>
          <p:cNvSpPr/>
          <p:nvPr/>
        </p:nvSpPr>
        <p:spPr>
          <a:xfrm>
            <a:off x="6221213" y="753797"/>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6" name="Rectangle : coins arrondis 125">
            <a:hlinkClick r:id="rId30" action="ppaction://hlinksldjump"/>
            <a:extLst>
              <a:ext uri="{FF2B5EF4-FFF2-40B4-BE49-F238E27FC236}">
                <a16:creationId xmlns:a16="http://schemas.microsoft.com/office/drawing/2014/main" id="{B206E255-F52B-4C0A-97FD-8A3D13178AF7}"/>
              </a:ext>
            </a:extLst>
          </p:cNvPr>
          <p:cNvSpPr/>
          <p:nvPr/>
        </p:nvSpPr>
        <p:spPr>
          <a:xfrm>
            <a:off x="8033874" y="737576"/>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7" name="Rectangle : coins arrondis 126">
            <a:hlinkClick r:id="rId31" action="ppaction://hlinksldjump"/>
            <a:extLst>
              <a:ext uri="{FF2B5EF4-FFF2-40B4-BE49-F238E27FC236}">
                <a16:creationId xmlns:a16="http://schemas.microsoft.com/office/drawing/2014/main" id="{5D6F8A37-30D0-4D16-98C4-178170A2DE44}"/>
              </a:ext>
            </a:extLst>
          </p:cNvPr>
          <p:cNvSpPr/>
          <p:nvPr/>
        </p:nvSpPr>
        <p:spPr>
          <a:xfrm>
            <a:off x="9879082" y="757874"/>
            <a:ext cx="1645951" cy="2665865"/>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8" name="Rectangle : coins arrondis 127">
            <a:hlinkClick r:id="rId32" action="ppaction://hlinksldjump"/>
            <a:extLst>
              <a:ext uri="{FF2B5EF4-FFF2-40B4-BE49-F238E27FC236}">
                <a16:creationId xmlns:a16="http://schemas.microsoft.com/office/drawing/2014/main" id="{9CFC4F73-AC66-4140-93FC-1F31D8902C25}"/>
              </a:ext>
            </a:extLst>
          </p:cNvPr>
          <p:cNvSpPr/>
          <p:nvPr/>
        </p:nvSpPr>
        <p:spPr>
          <a:xfrm>
            <a:off x="734164" y="3409514"/>
            <a:ext cx="1645951" cy="2577176"/>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Rectangle : coins arrondis 128">
            <a:hlinkClick r:id="rId33" action="ppaction://hlinksldjump"/>
            <a:extLst>
              <a:ext uri="{FF2B5EF4-FFF2-40B4-BE49-F238E27FC236}">
                <a16:creationId xmlns:a16="http://schemas.microsoft.com/office/drawing/2014/main" id="{BEC07B6F-DB4C-4011-9ADE-91E8893011B8}"/>
              </a:ext>
            </a:extLst>
          </p:cNvPr>
          <p:cNvSpPr/>
          <p:nvPr/>
        </p:nvSpPr>
        <p:spPr>
          <a:xfrm>
            <a:off x="2602927" y="3387003"/>
            <a:ext cx="1645951" cy="2602601"/>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0" name="Rectangle : coins arrondis 129">
            <a:hlinkClick r:id="rId34" action="ppaction://hlinksldjump"/>
            <a:extLst>
              <a:ext uri="{FF2B5EF4-FFF2-40B4-BE49-F238E27FC236}">
                <a16:creationId xmlns:a16="http://schemas.microsoft.com/office/drawing/2014/main" id="{989FAFA8-B591-4382-8167-9A0B5F546E83}"/>
              </a:ext>
            </a:extLst>
          </p:cNvPr>
          <p:cNvSpPr/>
          <p:nvPr/>
        </p:nvSpPr>
        <p:spPr>
          <a:xfrm>
            <a:off x="4415795" y="339921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1" name="Rectangle : coins arrondis 130">
            <a:hlinkClick r:id="rId35" action="ppaction://hlinksldjump"/>
            <a:extLst>
              <a:ext uri="{FF2B5EF4-FFF2-40B4-BE49-F238E27FC236}">
                <a16:creationId xmlns:a16="http://schemas.microsoft.com/office/drawing/2014/main" id="{8D3D4D1E-1EAE-435B-AEEA-E62534B457A8}"/>
              </a:ext>
            </a:extLst>
          </p:cNvPr>
          <p:cNvSpPr/>
          <p:nvPr/>
        </p:nvSpPr>
        <p:spPr>
          <a:xfrm>
            <a:off x="6312712" y="3410994"/>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Rectangle : coins arrondis 131">
            <a:hlinkClick r:id="rId36" action="ppaction://hlinksldjump"/>
            <a:extLst>
              <a:ext uri="{FF2B5EF4-FFF2-40B4-BE49-F238E27FC236}">
                <a16:creationId xmlns:a16="http://schemas.microsoft.com/office/drawing/2014/main" id="{AF4E1EC6-F242-4192-AB03-0FD0980955F4}"/>
              </a:ext>
            </a:extLst>
          </p:cNvPr>
          <p:cNvSpPr/>
          <p:nvPr/>
        </p:nvSpPr>
        <p:spPr>
          <a:xfrm>
            <a:off x="8064517" y="3409423"/>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3" name="Rectangle : coins arrondis 132">
            <a:hlinkClick r:id="rId37" action="ppaction://hlinksldjump"/>
            <a:extLst>
              <a:ext uri="{FF2B5EF4-FFF2-40B4-BE49-F238E27FC236}">
                <a16:creationId xmlns:a16="http://schemas.microsoft.com/office/drawing/2014/main" id="{881E609B-5A6D-411A-9B63-16F8387E54AE}"/>
              </a:ext>
            </a:extLst>
          </p:cNvPr>
          <p:cNvSpPr/>
          <p:nvPr/>
        </p:nvSpPr>
        <p:spPr>
          <a:xfrm>
            <a:off x="9874304" y="3441307"/>
            <a:ext cx="1645951" cy="2607539"/>
          </a:xfrm>
          <a:prstGeom prst="roundRect">
            <a:avLst/>
          </a:prstGeom>
          <a:solidFill>
            <a:srgbClr val="FF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9" name="Image 138">
            <a:extLst>
              <a:ext uri="{FF2B5EF4-FFF2-40B4-BE49-F238E27FC236}">
                <a16:creationId xmlns:a16="http://schemas.microsoft.com/office/drawing/2014/main" id="{3DDB7851-428E-8AD5-6DCA-2CF14E5E10C4}"/>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97236"/>
            <a:ext cx="2218521" cy="1322321"/>
          </a:xfrm>
          <a:prstGeom prst="rect">
            <a:avLst/>
          </a:prstGeom>
        </p:spPr>
      </p:pic>
      <p:pic>
        <p:nvPicPr>
          <p:cNvPr id="6" name="Image 5">
            <a:extLst>
              <a:ext uri="{FF2B5EF4-FFF2-40B4-BE49-F238E27FC236}">
                <a16:creationId xmlns:a16="http://schemas.microsoft.com/office/drawing/2014/main" id="{9F1E2F41-ABC2-6D16-2919-2278B59FF1D7}"/>
              </a:ext>
            </a:extLst>
          </p:cNvPr>
          <p:cNvPicPr>
            <a:picLocks noChangeAspect="1"/>
          </p:cNvPicPr>
          <p:nvPr/>
        </p:nvPicPr>
        <p:blipFill>
          <a:blip r:embed="rId39">
            <a:duotone>
              <a:schemeClr val="bg2">
                <a:shade val="45000"/>
                <a:satMod val="135000"/>
              </a:schemeClr>
              <a:prstClr val="white"/>
            </a:duotone>
            <a:extLst>
              <a:ext uri="{BEBA8EAE-BF5A-486C-A8C5-ECC9F3942E4B}">
                <a14:imgProps xmlns:a14="http://schemas.microsoft.com/office/drawing/2010/main">
                  <a14:imgLayer r:embed="rId40">
                    <a14:imgEffect>
                      <a14:artisticBlur/>
                    </a14:imgEffect>
                    <a14:imgEffect>
                      <a14:saturation sat="0"/>
                    </a14:imgEffect>
                  </a14:imgLayer>
                </a14:imgProps>
              </a:ext>
            </a:extLst>
          </a:blip>
          <a:stretch>
            <a:fillRect/>
          </a:stretch>
        </p:blipFill>
        <p:spPr>
          <a:xfrm>
            <a:off x="654036" y="806171"/>
            <a:ext cx="10960263" cy="5283171"/>
          </a:xfrm>
          <a:prstGeom prst="rect">
            <a:avLst/>
          </a:prstGeom>
        </p:spPr>
      </p:pic>
      <p:sp>
        <p:nvSpPr>
          <p:cNvPr id="9" name="Rectangle 8">
            <a:extLst>
              <a:ext uri="{FF2B5EF4-FFF2-40B4-BE49-F238E27FC236}">
                <a16:creationId xmlns:a16="http://schemas.microsoft.com/office/drawing/2014/main" id="{F5EB91D4-A77F-4BE9-7C46-6221C143AA73}"/>
              </a:ext>
            </a:extLst>
          </p:cNvPr>
          <p:cNvSpPr/>
          <p:nvPr/>
        </p:nvSpPr>
        <p:spPr>
          <a:xfrm>
            <a:off x="561785" y="727917"/>
            <a:ext cx="11052514" cy="5382659"/>
          </a:xfrm>
          <a:prstGeom prst="rect">
            <a:avLst/>
          </a:prstGeom>
          <a:solidFill>
            <a:srgbClr val="FFFFFF">
              <a:alpha val="6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507F6134-42CD-90B1-DF41-602E5EB5DE3D}"/>
              </a:ext>
            </a:extLst>
          </p:cNvPr>
          <p:cNvPicPr>
            <a:picLocks noChangeAspect="1"/>
          </p:cNvPicPr>
          <p:nvPr/>
        </p:nvPicPr>
        <p:blipFill>
          <a:blip r:embed="rId38">
            <a:clrChange>
              <a:clrFrom>
                <a:srgbClr val="FFFFFF"/>
              </a:clrFrom>
              <a:clrTo>
                <a:srgbClr val="FFFFFF">
                  <a:alpha val="0"/>
                </a:srgbClr>
              </a:clrTo>
            </a:clrChange>
          </a:blip>
          <a:stretch>
            <a:fillRect/>
          </a:stretch>
        </p:blipFill>
        <p:spPr>
          <a:xfrm>
            <a:off x="9964751" y="5089881"/>
            <a:ext cx="2218521" cy="1322321"/>
          </a:xfrm>
          <a:prstGeom prst="rect">
            <a:avLst/>
          </a:prstGeom>
        </p:spPr>
      </p:pic>
      <p:pic>
        <p:nvPicPr>
          <p:cNvPr id="4" name="Image 3">
            <a:extLst>
              <a:ext uri="{FF2B5EF4-FFF2-40B4-BE49-F238E27FC236}">
                <a16:creationId xmlns:a16="http://schemas.microsoft.com/office/drawing/2014/main" id="{13BC1756-8B18-2D31-78D2-8943A5505AEB}"/>
              </a:ext>
            </a:extLst>
          </p:cNvPr>
          <p:cNvPicPr>
            <a:picLocks noChangeAspect="1"/>
          </p:cNvPicPr>
          <p:nvPr/>
        </p:nvPicPr>
        <p:blipFill>
          <a:blip r:embed="rId41">
            <a:clrChange>
              <a:clrFrom>
                <a:srgbClr val="FFFFFF"/>
              </a:clrFrom>
              <a:clrTo>
                <a:srgbClr val="FFFFFF">
                  <a:alpha val="0"/>
                </a:srgbClr>
              </a:clrTo>
            </a:clrChange>
          </a:blip>
          <a:stretch>
            <a:fillRect/>
          </a:stretch>
        </p:blipFill>
        <p:spPr>
          <a:xfrm>
            <a:off x="9874305" y="3462695"/>
            <a:ext cx="1635252" cy="2600152"/>
          </a:xfrm>
          <a:prstGeom prst="rect">
            <a:avLst/>
          </a:prstGeom>
        </p:spPr>
      </p:pic>
      <p:grpSp>
        <p:nvGrpSpPr>
          <p:cNvPr id="8" name="Groupe 7">
            <a:extLst>
              <a:ext uri="{FF2B5EF4-FFF2-40B4-BE49-F238E27FC236}">
                <a16:creationId xmlns:a16="http://schemas.microsoft.com/office/drawing/2014/main" id="{3DA8CF59-0E35-6A5C-444D-79C88B92B73B}"/>
              </a:ext>
            </a:extLst>
          </p:cNvPr>
          <p:cNvGrpSpPr/>
          <p:nvPr/>
        </p:nvGrpSpPr>
        <p:grpSpPr>
          <a:xfrm>
            <a:off x="10872144" y="158144"/>
            <a:ext cx="1100148" cy="1285089"/>
            <a:chOff x="-2188878" y="1439576"/>
            <a:chExt cx="1100148" cy="1285089"/>
          </a:xfrm>
        </p:grpSpPr>
        <p:pic>
          <p:nvPicPr>
            <p:cNvPr id="10" name="Picture 4" descr="Splash aquarelle avec illustration mixte blanc, rouge, orange sur blanc. Vecteur gratuit">
              <a:extLst>
                <a:ext uri="{FF2B5EF4-FFF2-40B4-BE49-F238E27FC236}">
                  <a16:creationId xmlns:a16="http://schemas.microsoft.com/office/drawing/2014/main" id="{2BAD4A14-0A3D-78D2-49D3-1CE2CD5818D4}"/>
                </a:ext>
              </a:extLst>
            </p:cNvPr>
            <p:cNvPicPr>
              <a:picLocks noChangeAspect="1" noChangeArrowheads="1"/>
            </p:cNvPicPr>
            <p:nvPr/>
          </p:nvPicPr>
          <p:blipFill rotWithShape="1">
            <a:blip r:embed="rId42">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93B86519-E71E-3E4C-2F9D-536534CE8C61}"/>
                </a:ext>
              </a:extLst>
            </p:cNvPr>
            <p:cNvGrpSpPr/>
            <p:nvPr/>
          </p:nvGrpSpPr>
          <p:grpSpPr>
            <a:xfrm>
              <a:off x="-1980670" y="1805906"/>
              <a:ext cx="572484" cy="495254"/>
              <a:chOff x="11392866" y="540878"/>
              <a:chExt cx="572484" cy="495254"/>
            </a:xfrm>
          </p:grpSpPr>
          <p:pic>
            <p:nvPicPr>
              <p:cNvPr id="15" name="Image 14">
                <a:hlinkClick r:id="rId26" action="ppaction://hlinksldjump"/>
                <a:extLst>
                  <a:ext uri="{FF2B5EF4-FFF2-40B4-BE49-F238E27FC236}">
                    <a16:creationId xmlns:a16="http://schemas.microsoft.com/office/drawing/2014/main" id="{FFED2354-E3C6-37F3-F9A7-9A50FDF11C72}"/>
                  </a:ext>
                </a:extLst>
              </p:cNvPr>
              <p:cNvPicPr>
                <a:picLocks noChangeAspect="1"/>
              </p:cNvPicPr>
              <p:nvPr/>
            </p:nvPicPr>
            <p:blipFill>
              <a:blip r:embed="rId4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16" name="Image 15">
                <a:hlinkClick r:id="rId26" action="ppaction://hlinksldjump"/>
                <a:extLst>
                  <a:ext uri="{FF2B5EF4-FFF2-40B4-BE49-F238E27FC236}">
                    <a16:creationId xmlns:a16="http://schemas.microsoft.com/office/drawing/2014/main" id="{6D2CD95F-7BD2-CB91-7AA9-BB95023DA6A8}"/>
                  </a:ext>
                </a:extLst>
              </p:cNvPr>
              <p:cNvPicPr>
                <a:picLocks noChangeAspect="1"/>
              </p:cNvPicPr>
              <p:nvPr/>
            </p:nvPicPr>
            <p:blipFill>
              <a:blip r:embed="rId4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grpSp>
        <p:nvGrpSpPr>
          <p:cNvPr id="17" name="Groupe 16">
            <a:extLst>
              <a:ext uri="{FF2B5EF4-FFF2-40B4-BE49-F238E27FC236}">
                <a16:creationId xmlns:a16="http://schemas.microsoft.com/office/drawing/2014/main" id="{EF7E7C6D-7DDF-C03B-F016-A41491F0EAD8}"/>
              </a:ext>
            </a:extLst>
          </p:cNvPr>
          <p:cNvGrpSpPr/>
          <p:nvPr/>
        </p:nvGrpSpPr>
        <p:grpSpPr>
          <a:xfrm>
            <a:off x="167247" y="5681872"/>
            <a:ext cx="1235597" cy="1050101"/>
            <a:chOff x="10686437" y="224082"/>
            <a:chExt cx="1235597" cy="1050101"/>
          </a:xfrm>
        </p:grpSpPr>
        <p:sp>
          <p:nvSpPr>
            <p:cNvPr id="18" name="Phylactère : pensées 17">
              <a:extLst>
                <a:ext uri="{FF2B5EF4-FFF2-40B4-BE49-F238E27FC236}">
                  <a16:creationId xmlns:a16="http://schemas.microsoft.com/office/drawing/2014/main" id="{6DEA8379-F052-109E-8409-593C40D1F32B}"/>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E120F2C8-CCCF-A396-CD4C-364613E82791}"/>
                </a:ext>
              </a:extLst>
            </p:cNvPr>
            <p:cNvPicPr>
              <a:picLocks noChangeAspect="1"/>
            </p:cNvPicPr>
            <p:nvPr/>
          </p:nvPicPr>
          <p:blipFill>
            <a:blip r:embed="rId4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293739940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3" y="1480458"/>
            <a:ext cx="11496677" cy="431541"/>
          </a:xfrm>
        </p:spPr>
        <p:txBody>
          <a:bodyPr/>
          <a:lstStyle/>
          <a:p>
            <a:r>
              <a:rPr lang="fr-FR" dirty="0"/>
              <a:t>Retrouvez toutes les informations sur </a:t>
            </a:r>
            <a:r>
              <a:rPr lang="fr-FR" b="1" dirty="0"/>
              <a:t>le marché des jeunes </a:t>
            </a:r>
            <a:r>
              <a:rPr lang="fr-FR" dirty="0"/>
              <a:t>&amp; </a:t>
            </a:r>
            <a:r>
              <a:rPr lang="fr-FR" b="1" dirty="0"/>
              <a:t>les partenariats </a:t>
            </a:r>
            <a:r>
              <a:rPr lang="fr-FR" dirty="0"/>
              <a:t>dans</a:t>
            </a:r>
          </a:p>
        </p:txBody>
      </p:sp>
      <p:sp>
        <p:nvSpPr>
          <p:cNvPr id="6" name="Espace réservé du texte 5"/>
          <p:cNvSpPr>
            <a:spLocks noGrp="1"/>
          </p:cNvSpPr>
          <p:nvPr>
            <p:ph type="body" sz="quarter" idx="12"/>
          </p:nvPr>
        </p:nvSpPr>
        <p:spPr>
          <a:xfrm>
            <a:off x="1593669" y="464147"/>
            <a:ext cx="10082394" cy="720000"/>
          </a:xfrm>
        </p:spPr>
        <p:txBody>
          <a:bodyPr>
            <a:normAutofit/>
          </a:bodyPr>
          <a:lstStyle/>
          <a:p>
            <a:r>
              <a:rPr lang="fr-FR" dirty="0"/>
              <a:t>Et pour aller plus loin… </a:t>
            </a:r>
          </a:p>
        </p:txBody>
      </p:sp>
      <p:pic>
        <p:nvPicPr>
          <p:cNvPr id="10" name="Image 9">
            <a:extLst>
              <a:ext uri="{FF2B5EF4-FFF2-40B4-BE49-F238E27FC236}">
                <a16:creationId xmlns:a16="http://schemas.microsoft.com/office/drawing/2014/main" id="{174518E0-3B02-4115-B8F4-91BB98A18F5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7586" y="598594"/>
            <a:ext cx="948243" cy="493606"/>
          </a:xfrm>
          <a:prstGeom prst="rect">
            <a:avLst/>
          </a:prstGeom>
        </p:spPr>
      </p:pic>
      <p:pic>
        <p:nvPicPr>
          <p:cNvPr id="11" name="Image 10">
            <a:hlinkClick r:id="rId3"/>
            <a:extLst>
              <a:ext uri="{FF2B5EF4-FFF2-40B4-BE49-F238E27FC236}">
                <a16:creationId xmlns:a16="http://schemas.microsoft.com/office/drawing/2014/main" id="{D5ED5E99-B385-4862-8F11-2619C6EE0DA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836290" y="1510770"/>
            <a:ext cx="1156002" cy="218939"/>
          </a:xfrm>
          <a:prstGeom prst="rect">
            <a:avLst/>
          </a:prstGeom>
        </p:spPr>
      </p:pic>
      <p:sp>
        <p:nvSpPr>
          <p:cNvPr id="22" name="Rectangle 21">
            <a:extLst>
              <a:ext uri="{FF2B5EF4-FFF2-40B4-BE49-F238E27FC236}">
                <a16:creationId xmlns:a16="http://schemas.microsoft.com/office/drawing/2014/main" id="{BFC66EA5-5DFA-4ECD-8C66-874D9E9D24D3}"/>
              </a:ext>
            </a:extLst>
          </p:cNvPr>
          <p:cNvSpPr/>
          <p:nvPr/>
        </p:nvSpPr>
        <p:spPr>
          <a:xfrm>
            <a:off x="6925308" y="2117966"/>
            <a:ext cx="5046980" cy="4215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lumMod val="75000"/>
                    <a:lumOff val="25000"/>
                  </a:schemeClr>
                </a:solidFill>
              </a:rPr>
              <a:t>Pour toute question sur le marché des Jeunes, contactez l’équipe Marketing : </a:t>
            </a:r>
          </a:p>
          <a:p>
            <a:endParaRPr lang="fr-FR" sz="500" dirty="0">
              <a:solidFill>
                <a:schemeClr val="tx1">
                  <a:lumMod val="75000"/>
                  <a:lumOff val="25000"/>
                </a:schemeClr>
              </a:solidFill>
            </a:endParaRPr>
          </a:p>
          <a:p>
            <a:endParaRPr lang="fr-FR" sz="500" dirty="0">
              <a:solidFill>
                <a:schemeClr val="tx1">
                  <a:lumMod val="75000"/>
                  <a:lumOff val="25000"/>
                </a:schemeClr>
              </a:solidFill>
            </a:endParaRPr>
          </a:p>
          <a:p>
            <a:endParaRPr lang="fr-FR" sz="500" dirty="0">
              <a:solidFill>
                <a:schemeClr val="tx1">
                  <a:lumMod val="75000"/>
                  <a:lumOff val="25000"/>
                </a:schemeClr>
              </a:solidFill>
            </a:endParaRPr>
          </a:p>
          <a:p>
            <a:endParaRPr lang="fr-FR" sz="500" dirty="0">
              <a:solidFill>
                <a:schemeClr val="tx1">
                  <a:lumMod val="75000"/>
                  <a:lumOff val="25000"/>
                </a:schemeClr>
              </a:solidFill>
            </a:endParaRPr>
          </a:p>
          <a:p>
            <a:endParaRPr lang="fr-FR" sz="500" dirty="0">
              <a:solidFill>
                <a:schemeClr val="tx1">
                  <a:lumMod val="75000"/>
                  <a:lumOff val="25000"/>
                </a:schemeClr>
              </a:solidFill>
            </a:endParaRPr>
          </a:p>
          <a:p>
            <a:pPr lvl="1"/>
            <a:r>
              <a:rPr lang="en-US" sz="1400" dirty="0">
                <a:solidFill>
                  <a:schemeClr val="tx1">
                    <a:lumMod val="75000"/>
                    <a:lumOff val="25000"/>
                  </a:schemeClr>
                </a:solidFill>
                <a:hlinkClick r:id="rId5"/>
              </a:rPr>
              <a:t>valerie.valentin@cegee.caisse-epargne.fr</a:t>
            </a:r>
          </a:p>
          <a:p>
            <a:pPr lvl="1"/>
            <a:r>
              <a:rPr lang="en-US" sz="1400" dirty="0">
                <a:solidFill>
                  <a:schemeClr val="tx1">
                    <a:lumMod val="75000"/>
                    <a:lumOff val="25000"/>
                  </a:schemeClr>
                </a:solidFill>
                <a:hlinkClick r:id="rId5"/>
              </a:rPr>
              <a:t>cegee-l-bdd-marketing@cegee.caisse-epargne.fr</a:t>
            </a:r>
            <a:endParaRPr lang="en-US" sz="1400" dirty="0">
              <a:solidFill>
                <a:schemeClr val="tx1">
                  <a:lumMod val="75000"/>
                  <a:lumOff val="25000"/>
                </a:schemeClr>
              </a:solidFill>
            </a:endParaRPr>
          </a:p>
          <a:p>
            <a:pPr lvl="1"/>
            <a:endParaRPr lang="fr-FR" dirty="0">
              <a:solidFill>
                <a:schemeClr val="tx1">
                  <a:lumMod val="75000"/>
                  <a:lumOff val="25000"/>
                </a:schemeClr>
              </a:solidFill>
            </a:endParaRPr>
          </a:p>
          <a:p>
            <a:endParaRPr lang="fr-FR" dirty="0">
              <a:solidFill>
                <a:schemeClr val="tx1">
                  <a:lumMod val="75000"/>
                  <a:lumOff val="25000"/>
                </a:schemeClr>
              </a:solidFill>
            </a:endParaRPr>
          </a:p>
          <a:p>
            <a:endParaRPr lang="fr-FR" dirty="0">
              <a:solidFill>
                <a:schemeClr val="tx1"/>
              </a:solidFill>
            </a:endParaRPr>
          </a:p>
          <a:p>
            <a:r>
              <a:rPr lang="fr-FR" dirty="0">
                <a:solidFill>
                  <a:schemeClr val="tx1">
                    <a:lumMod val="75000"/>
                    <a:lumOff val="25000"/>
                  </a:schemeClr>
                </a:solidFill>
              </a:rPr>
              <a:t>Vous avez des idées pour dynamiser le marché des Jeunes ? N’hésitez pas à nous en faire part </a:t>
            </a:r>
            <a:r>
              <a:rPr lang="fr-FR" dirty="0">
                <a:solidFill>
                  <a:schemeClr val="tx1">
                    <a:lumMod val="75000"/>
                    <a:lumOff val="25000"/>
                  </a:schemeClr>
                </a:solidFill>
                <a:sym typeface="Wingdings" panose="05000000000000000000" pitchFamily="2" charset="2"/>
              </a:rPr>
              <a:t></a:t>
            </a:r>
            <a:r>
              <a:rPr lang="fr-FR" dirty="0">
                <a:solidFill>
                  <a:schemeClr val="tx1">
                    <a:lumMod val="75000"/>
                    <a:lumOff val="25000"/>
                  </a:schemeClr>
                </a:solidFill>
              </a:rPr>
              <a:t> </a:t>
            </a:r>
            <a:r>
              <a:rPr lang="fr-FR" dirty="0">
                <a:hlinkClick r:id="rId6"/>
              </a:rPr>
              <a:t>Cliquez ici</a:t>
            </a:r>
            <a:endParaRPr lang="fr-FR" dirty="0"/>
          </a:p>
          <a:p>
            <a:endParaRPr lang="fr-FR" dirty="0">
              <a:solidFill>
                <a:schemeClr val="tx1">
                  <a:lumMod val="75000"/>
                  <a:lumOff val="25000"/>
                </a:schemeClr>
              </a:solidFill>
            </a:endParaRPr>
          </a:p>
          <a:p>
            <a:pPr lvl="1"/>
            <a:endParaRPr lang="fr-FR" dirty="0">
              <a:solidFill>
                <a:schemeClr val="tx1">
                  <a:lumMod val="75000"/>
                  <a:lumOff val="25000"/>
                </a:schemeClr>
              </a:solidFill>
            </a:endParaRPr>
          </a:p>
        </p:txBody>
      </p:sp>
      <p:pic>
        <p:nvPicPr>
          <p:cNvPr id="25" name="Picture 2" descr="Contactez-nous concept cartoon rétro avec des feuilles de papier sur des punaises avec des icônes de service de support Vecteur gratuit">
            <a:extLst>
              <a:ext uri="{FF2B5EF4-FFF2-40B4-BE49-F238E27FC236}">
                <a16:creationId xmlns:a16="http://schemas.microsoft.com/office/drawing/2014/main" id="{07909E76-E580-47AB-923F-E7FDFD178C92}"/>
              </a:ext>
            </a:extLst>
          </p:cNvPr>
          <p:cNvPicPr>
            <a:picLocks noChangeAspect="1" noChangeArrowheads="1"/>
          </p:cNvPicPr>
          <p:nvPr/>
        </p:nvPicPr>
        <p:blipFill rotWithShape="1">
          <a:blip r:embed="rId7" cstate="email">
            <a:clrChange>
              <a:clrFrom>
                <a:srgbClr val="FEFEFE"/>
              </a:clrFrom>
              <a:clrTo>
                <a:srgbClr val="FEFEFE">
                  <a:alpha val="0"/>
                </a:srgbClr>
              </a:clrTo>
            </a:clrChange>
            <a:extLst>
              <a:ext uri="{28A0092B-C50C-407E-A947-70E740481C1C}">
                <a14:useLocalDpi xmlns:a14="http://schemas.microsoft.com/office/drawing/2010/main"/>
              </a:ext>
            </a:extLst>
          </a:blip>
          <a:srcRect l="40255" t="16375" r="42238" b="22021"/>
          <a:stretch/>
        </p:blipFill>
        <p:spPr bwMode="auto">
          <a:xfrm>
            <a:off x="6977611" y="3385244"/>
            <a:ext cx="389653" cy="514711"/>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Connecteur droit 26">
            <a:extLst>
              <a:ext uri="{FF2B5EF4-FFF2-40B4-BE49-F238E27FC236}">
                <a16:creationId xmlns:a16="http://schemas.microsoft.com/office/drawing/2014/main" id="{53AC410D-2C50-481A-96FE-2C733C9A2B96}"/>
              </a:ext>
            </a:extLst>
          </p:cNvPr>
          <p:cNvCxnSpPr>
            <a:cxnSpLocks/>
          </p:cNvCxnSpPr>
          <p:nvPr/>
        </p:nvCxnSpPr>
        <p:spPr>
          <a:xfrm>
            <a:off x="6779954" y="2022185"/>
            <a:ext cx="0" cy="3995438"/>
          </a:xfrm>
          <a:prstGeom prst="line">
            <a:avLst/>
          </a:prstGeom>
        </p:spPr>
        <p:style>
          <a:lnRef idx="1">
            <a:schemeClr val="accent1"/>
          </a:lnRef>
          <a:fillRef idx="0">
            <a:schemeClr val="accent1"/>
          </a:fillRef>
          <a:effectRef idx="0">
            <a:schemeClr val="accent1"/>
          </a:effectRef>
          <a:fontRef idx="minor">
            <a:schemeClr val="tx1"/>
          </a:fontRef>
        </p:style>
      </p:cxnSp>
      <p:sp>
        <p:nvSpPr>
          <p:cNvPr id="30" name="Rectangle : coins arrondis 29">
            <a:extLst>
              <a:ext uri="{FF2B5EF4-FFF2-40B4-BE49-F238E27FC236}">
                <a16:creationId xmlns:a16="http://schemas.microsoft.com/office/drawing/2014/main" id="{DE85D4CA-1BC4-4FBA-89C4-9099637D3933}"/>
              </a:ext>
            </a:extLst>
          </p:cNvPr>
          <p:cNvSpPr/>
          <p:nvPr/>
        </p:nvSpPr>
        <p:spPr>
          <a:xfrm>
            <a:off x="6452864" y="2259929"/>
            <a:ext cx="524747" cy="84199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866" name="Picture 2" descr="Icône de doodle couleur point d'exclamation et point d'interrogation Vecteur Premium">
            <a:extLst>
              <a:ext uri="{FF2B5EF4-FFF2-40B4-BE49-F238E27FC236}">
                <a16:creationId xmlns:a16="http://schemas.microsoft.com/office/drawing/2014/main" id="{163BA2FF-5D24-433C-B785-DDE87495FD2C}"/>
              </a:ext>
            </a:extLst>
          </p:cNvPr>
          <p:cNvPicPr>
            <a:picLocks noChangeAspect="1" noChangeArrowheads="1"/>
          </p:cNvPicPr>
          <p:nvPr/>
        </p:nvPicPr>
        <p:blipFill rotWithShape="1">
          <a:blip r:embed="rId8" cstate="email">
            <a:extLst>
              <a:ext uri="{BEBA8EAE-BF5A-486C-A8C5-ECC9F3942E4B}">
                <a14:imgProps xmlns:a14="http://schemas.microsoft.com/office/drawing/2010/main">
                  <a14:imgLayer r:embed="rId9">
                    <a14:imgEffect>
                      <a14:backgroundRemoval t="4473" b="95847" l="52424" r="94973">
                        <a14:foregroundMark x1="76661" y1="4473" x2="73788" y2="13259"/>
                        <a14:foregroundMark x1="64991" y1="91534" x2="53860" y2="87859"/>
                        <a14:foregroundMark x1="57271" y1="95847" x2="57630" y2="91853"/>
                        <a14:foregroundMark x1="52603" y1="65655" x2="52603" y2="65655"/>
                        <a14:foregroundMark x1="94973" y1="28275" x2="94973" y2="28275"/>
                      </a14:backgroundRemoval>
                    </a14:imgEffect>
                  </a14:imgLayer>
                </a14:imgProps>
              </a:ext>
              <a:ext uri="{28A0092B-C50C-407E-A947-70E740481C1C}">
                <a14:useLocalDpi xmlns:a14="http://schemas.microsoft.com/office/drawing/2010/main"/>
              </a:ext>
            </a:extLst>
          </a:blip>
          <a:srcRect l="48480"/>
          <a:stretch/>
        </p:blipFill>
        <p:spPr bwMode="auto">
          <a:xfrm rot="20945610">
            <a:off x="6603595" y="2314188"/>
            <a:ext cx="336233" cy="733475"/>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e 28">
            <a:extLst>
              <a:ext uri="{FF2B5EF4-FFF2-40B4-BE49-F238E27FC236}">
                <a16:creationId xmlns:a16="http://schemas.microsoft.com/office/drawing/2014/main" id="{F2EEE9E8-A595-4003-A4FC-2BB669EBD82E}"/>
              </a:ext>
            </a:extLst>
          </p:cNvPr>
          <p:cNvGrpSpPr/>
          <p:nvPr/>
        </p:nvGrpSpPr>
        <p:grpSpPr>
          <a:xfrm>
            <a:off x="10872144" y="158144"/>
            <a:ext cx="1100148" cy="1285089"/>
            <a:chOff x="-2188878" y="1439576"/>
            <a:chExt cx="1100148" cy="1285089"/>
          </a:xfrm>
        </p:grpSpPr>
        <p:pic>
          <p:nvPicPr>
            <p:cNvPr id="31" name="Picture 4" descr="Splash aquarelle avec illustration mixte blanc, rouge, orange sur blanc. Vecteur gratuit">
              <a:extLst>
                <a:ext uri="{FF2B5EF4-FFF2-40B4-BE49-F238E27FC236}">
                  <a16:creationId xmlns:a16="http://schemas.microsoft.com/office/drawing/2014/main" id="{21C5CF61-502B-4BD7-B9E3-C5331651756E}"/>
                </a:ext>
              </a:extLst>
            </p:cNvPr>
            <p:cNvPicPr>
              <a:picLocks noChangeAspect="1" noChangeArrowheads="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oupe 37">
              <a:extLst>
                <a:ext uri="{FF2B5EF4-FFF2-40B4-BE49-F238E27FC236}">
                  <a16:creationId xmlns:a16="http://schemas.microsoft.com/office/drawing/2014/main" id="{ECF9C911-A17A-426F-8642-A2C2B8933C6A}"/>
                </a:ext>
              </a:extLst>
            </p:cNvPr>
            <p:cNvGrpSpPr/>
            <p:nvPr/>
          </p:nvGrpSpPr>
          <p:grpSpPr>
            <a:xfrm>
              <a:off x="-1980670" y="1805906"/>
              <a:ext cx="572484" cy="495254"/>
              <a:chOff x="11392866" y="540878"/>
              <a:chExt cx="572484" cy="495254"/>
            </a:xfrm>
          </p:grpSpPr>
          <p:pic>
            <p:nvPicPr>
              <p:cNvPr id="39" name="Image 38">
                <a:hlinkClick r:id="rId11" action="ppaction://hlinksldjump"/>
                <a:extLst>
                  <a:ext uri="{FF2B5EF4-FFF2-40B4-BE49-F238E27FC236}">
                    <a16:creationId xmlns:a16="http://schemas.microsoft.com/office/drawing/2014/main" id="{B4F32B3A-5760-4E8C-87C6-DC540E6EE858}"/>
                  </a:ext>
                </a:extLst>
              </p:cNvPr>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483846" y="540878"/>
                <a:ext cx="390525" cy="342900"/>
              </a:xfrm>
              <a:prstGeom prst="rect">
                <a:avLst/>
              </a:prstGeom>
            </p:spPr>
          </p:pic>
          <p:pic>
            <p:nvPicPr>
              <p:cNvPr id="40" name="Image 39">
                <a:hlinkClick r:id="rId11" action="ppaction://hlinksldjump"/>
                <a:extLst>
                  <a:ext uri="{FF2B5EF4-FFF2-40B4-BE49-F238E27FC236}">
                    <a16:creationId xmlns:a16="http://schemas.microsoft.com/office/drawing/2014/main" id="{40C84622-1C71-4F7C-A632-DD0E1CEFEB7B}"/>
                  </a:ext>
                </a:extLst>
              </p:cNvPr>
              <p:cNvPicPr>
                <a:picLocks noChangeAspect="1"/>
              </p:cNvPicPr>
              <p:nvPr/>
            </p:nvPicPr>
            <p:blipFill>
              <a:blip r:embed="rId1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92866" y="731423"/>
                <a:ext cx="572484" cy="304709"/>
              </a:xfrm>
              <a:prstGeom prst="rect">
                <a:avLst/>
              </a:prstGeom>
            </p:spPr>
          </p:pic>
        </p:grpSp>
      </p:grpSp>
      <p:sp>
        <p:nvSpPr>
          <p:cNvPr id="41" name="Rectangle : coins arrondis 40">
            <a:hlinkClick r:id="rId14" action="ppaction://hlinksldjump"/>
            <a:extLst>
              <a:ext uri="{FF2B5EF4-FFF2-40B4-BE49-F238E27FC236}">
                <a16:creationId xmlns:a16="http://schemas.microsoft.com/office/drawing/2014/main" id="{94A9DFD7-3FE3-41D6-A730-342A994BD0CF}"/>
              </a:ext>
            </a:extLst>
          </p:cNvPr>
          <p:cNvSpPr/>
          <p:nvPr/>
        </p:nvSpPr>
        <p:spPr>
          <a:xfrm>
            <a:off x="11006631" y="403662"/>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89C5B8D4-B626-4DF5-8DB3-1AAA5B1A6D85}"/>
              </a:ext>
            </a:extLst>
          </p:cNvPr>
          <p:cNvSpPr>
            <a:spLocks noGrp="1"/>
          </p:cNvSpPr>
          <p:nvPr>
            <p:ph type="body" sz="quarter" idx="14"/>
          </p:nvPr>
        </p:nvSpPr>
        <p:spPr/>
        <p:txBody>
          <a:bodyPr/>
          <a:lstStyle/>
          <a:p>
            <a:endParaRPr lang="fr-FR"/>
          </a:p>
        </p:txBody>
      </p:sp>
      <p:sp>
        <p:nvSpPr>
          <p:cNvPr id="32" name="Rectangle : coins arrondis 31">
            <a:extLst>
              <a:ext uri="{FF2B5EF4-FFF2-40B4-BE49-F238E27FC236}">
                <a16:creationId xmlns:a16="http://schemas.microsoft.com/office/drawing/2014/main" id="{F4AFB0F7-B110-481B-81B3-D681F8A8175F}"/>
              </a:ext>
            </a:extLst>
          </p:cNvPr>
          <p:cNvSpPr/>
          <p:nvPr/>
        </p:nvSpPr>
        <p:spPr>
          <a:xfrm>
            <a:off x="6634601" y="4685211"/>
            <a:ext cx="290697" cy="84199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Picture 2" descr="Bonne main idée illustration drawn Vecteur Premium">
            <a:extLst>
              <a:ext uri="{FF2B5EF4-FFF2-40B4-BE49-F238E27FC236}">
                <a16:creationId xmlns:a16="http://schemas.microsoft.com/office/drawing/2014/main" id="{346DEAF0-44BD-4116-A5A3-14867A6FCF82}"/>
              </a:ext>
            </a:extLst>
          </p:cNvPr>
          <p:cNvPicPr>
            <a:picLocks noChangeAspect="1" noChangeArrowheads="1"/>
          </p:cNvPicPr>
          <p:nvPr/>
        </p:nvPicPr>
        <p:blipFill rotWithShape="1">
          <a:blip r:embed="rId15" cstate="email">
            <a:clrChange>
              <a:clrFrom>
                <a:srgbClr val="FFF9D9"/>
              </a:clrFrom>
              <a:clrTo>
                <a:srgbClr val="FFF9D9">
                  <a:alpha val="0"/>
                </a:srgbClr>
              </a:clrTo>
            </a:clrChange>
            <a:extLst>
              <a:ext uri="{28A0092B-C50C-407E-A947-70E740481C1C}">
                <a14:useLocalDpi xmlns:a14="http://schemas.microsoft.com/office/drawing/2010/main"/>
              </a:ext>
            </a:extLst>
          </a:blip>
          <a:srcRect t="22287" b="9262"/>
          <a:stretch/>
        </p:blipFill>
        <p:spPr bwMode="auto">
          <a:xfrm>
            <a:off x="6349645" y="4753568"/>
            <a:ext cx="836462" cy="67116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D3140E1E-4C36-4054-9093-C3067C2A891C}"/>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b="16078"/>
          <a:stretch/>
        </p:blipFill>
        <p:spPr>
          <a:xfrm>
            <a:off x="3686863" y="4548429"/>
            <a:ext cx="2409137" cy="1189220"/>
          </a:xfrm>
          <a:prstGeom prst="rect">
            <a:avLst/>
          </a:prstGeom>
          <a:effectLst>
            <a:outerShdw blurRad="50800" dist="38100" dir="8100000" algn="tr" rotWithShape="0">
              <a:prstClr val="black">
                <a:alpha val="40000"/>
              </a:prstClr>
            </a:outerShdw>
          </a:effectLst>
        </p:spPr>
      </p:pic>
      <p:sp>
        <p:nvSpPr>
          <p:cNvPr id="36" name="Rectangle 35">
            <a:extLst>
              <a:ext uri="{FF2B5EF4-FFF2-40B4-BE49-F238E27FC236}">
                <a16:creationId xmlns:a16="http://schemas.microsoft.com/office/drawing/2014/main" id="{4EE3AC38-F2DD-4E37-AE32-2B02D32CD355}"/>
              </a:ext>
            </a:extLst>
          </p:cNvPr>
          <p:cNvSpPr/>
          <p:nvPr/>
        </p:nvSpPr>
        <p:spPr>
          <a:xfrm rot="20584925">
            <a:off x="3540009" y="4303515"/>
            <a:ext cx="1114212" cy="317264"/>
          </a:xfrm>
          <a:custGeom>
            <a:avLst/>
            <a:gdLst>
              <a:gd name="connsiteX0" fmla="*/ 0 w 1114212"/>
              <a:gd name="connsiteY0" fmla="*/ 0 h 317264"/>
              <a:gd name="connsiteX1" fmla="*/ 534822 w 1114212"/>
              <a:gd name="connsiteY1" fmla="*/ 0 h 317264"/>
              <a:gd name="connsiteX2" fmla="*/ 1114212 w 1114212"/>
              <a:gd name="connsiteY2" fmla="*/ 0 h 317264"/>
              <a:gd name="connsiteX3" fmla="*/ 1114212 w 1114212"/>
              <a:gd name="connsiteY3" fmla="*/ 317264 h 317264"/>
              <a:gd name="connsiteX4" fmla="*/ 534822 w 1114212"/>
              <a:gd name="connsiteY4" fmla="*/ 317264 h 317264"/>
              <a:gd name="connsiteX5" fmla="*/ 0 w 1114212"/>
              <a:gd name="connsiteY5" fmla="*/ 317264 h 317264"/>
              <a:gd name="connsiteX6" fmla="*/ 0 w 1114212"/>
              <a:gd name="connsiteY6" fmla="*/ 0 h 317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212" h="317264" fill="none" extrusionOk="0">
                <a:moveTo>
                  <a:pt x="0" y="0"/>
                </a:moveTo>
                <a:cubicBezTo>
                  <a:pt x="170861" y="-38542"/>
                  <a:pt x="364003" y="26653"/>
                  <a:pt x="534822" y="0"/>
                </a:cubicBezTo>
                <a:cubicBezTo>
                  <a:pt x="705641" y="-26653"/>
                  <a:pt x="986817" y="22164"/>
                  <a:pt x="1114212" y="0"/>
                </a:cubicBezTo>
                <a:cubicBezTo>
                  <a:pt x="1145482" y="139451"/>
                  <a:pt x="1109173" y="240150"/>
                  <a:pt x="1114212" y="317264"/>
                </a:cubicBezTo>
                <a:cubicBezTo>
                  <a:pt x="907743" y="371670"/>
                  <a:pt x="746520" y="309345"/>
                  <a:pt x="534822" y="317264"/>
                </a:cubicBezTo>
                <a:cubicBezTo>
                  <a:pt x="323124" y="325183"/>
                  <a:pt x="213396" y="280437"/>
                  <a:pt x="0" y="317264"/>
                </a:cubicBezTo>
                <a:cubicBezTo>
                  <a:pt x="-22254" y="171089"/>
                  <a:pt x="11374" y="128597"/>
                  <a:pt x="0" y="0"/>
                </a:cubicBezTo>
                <a:close/>
              </a:path>
              <a:path w="1114212" h="317264" stroke="0" extrusionOk="0">
                <a:moveTo>
                  <a:pt x="0" y="0"/>
                </a:moveTo>
                <a:cubicBezTo>
                  <a:pt x="105291" y="-62730"/>
                  <a:pt x="369603" y="24998"/>
                  <a:pt x="523680" y="0"/>
                </a:cubicBezTo>
                <a:cubicBezTo>
                  <a:pt x="677757" y="-24998"/>
                  <a:pt x="927509" y="60255"/>
                  <a:pt x="1114212" y="0"/>
                </a:cubicBezTo>
                <a:cubicBezTo>
                  <a:pt x="1131717" y="139228"/>
                  <a:pt x="1083954" y="176736"/>
                  <a:pt x="1114212" y="317264"/>
                </a:cubicBezTo>
                <a:cubicBezTo>
                  <a:pt x="966202" y="330246"/>
                  <a:pt x="789289" y="297349"/>
                  <a:pt x="557106" y="317264"/>
                </a:cubicBezTo>
                <a:cubicBezTo>
                  <a:pt x="324923" y="337179"/>
                  <a:pt x="265247" y="284573"/>
                  <a:pt x="0" y="317264"/>
                </a:cubicBezTo>
                <a:cubicBezTo>
                  <a:pt x="-21052" y="225329"/>
                  <a:pt x="14214" y="93559"/>
                  <a:pt x="0" y="0"/>
                </a:cubicBezTo>
                <a:close/>
              </a:path>
            </a:pathLst>
          </a:custGeom>
          <a:solidFill>
            <a:schemeClr val="accent4">
              <a:lumMod val="75000"/>
            </a:schemeClr>
          </a:solidFill>
          <a:ln>
            <a:solidFill>
              <a:schemeClr val="tx1"/>
            </a:solidFill>
            <a:extLst>
              <a:ext uri="{C807C97D-BFC1-408E-A445-0C87EB9F89A2}">
                <ask:lineSketchStyleProps xmlns:ask="http://schemas.microsoft.com/office/drawing/2018/sketchyshapes" sd="2696641600">
                  <a:prstGeom prst="rect">
                    <a:avLst/>
                  </a:prstGeom>
                  <ask:type>
                    <ask:lineSketchScribble/>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Onglet Pilotage</a:t>
            </a:r>
          </a:p>
        </p:txBody>
      </p:sp>
      <p:sp>
        <p:nvSpPr>
          <p:cNvPr id="2" name="Espace réservé du texte 1">
            <a:extLst>
              <a:ext uri="{FF2B5EF4-FFF2-40B4-BE49-F238E27FC236}">
                <a16:creationId xmlns:a16="http://schemas.microsoft.com/office/drawing/2014/main" id="{C4217CCD-9250-ADEA-4FFE-AB353E2F8417}"/>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bg1"/>
                </a:solidFill>
                <a:latin typeface="+mn-lt"/>
              </a:rPr>
              <a:t>Direction Marketing</a:t>
            </a:r>
          </a:p>
        </p:txBody>
      </p:sp>
      <p:pic>
        <p:nvPicPr>
          <p:cNvPr id="4" name="Picture 2" descr="Cliquez sur le curseur de l'ordinateur de l'icône 3d à la main">
            <a:extLst>
              <a:ext uri="{FF2B5EF4-FFF2-40B4-BE49-F238E27FC236}">
                <a16:creationId xmlns:a16="http://schemas.microsoft.com/office/drawing/2014/main" id="{E25D92E2-5E45-45D9-5C72-9E435892788B}"/>
              </a:ext>
            </a:extLst>
          </p:cNvPr>
          <p:cNvPicPr>
            <a:picLocks noChangeAspect="1" noChangeArrowheads="1"/>
          </p:cNvPicPr>
          <p:nvPr/>
        </p:nvPicPr>
        <p:blipFill rotWithShape="1">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40" r="28437"/>
          <a:stretch/>
        </p:blipFill>
        <p:spPr bwMode="auto">
          <a:xfrm>
            <a:off x="8006825" y="5334175"/>
            <a:ext cx="290114" cy="550292"/>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a:extLst>
              <a:ext uri="{FF2B5EF4-FFF2-40B4-BE49-F238E27FC236}">
                <a16:creationId xmlns:a16="http://schemas.microsoft.com/office/drawing/2014/main" id="{153D1707-C174-49A5-2D88-EE373CF49153}"/>
              </a:ext>
            </a:extLst>
          </p:cNvPr>
          <p:cNvPicPr>
            <a:picLocks noChangeAspect="1"/>
          </p:cNvPicPr>
          <p:nvPr/>
        </p:nvPicPr>
        <p:blipFill rotWithShape="1">
          <a:blip r:embed="rId18"/>
          <a:srcRect r="38759" b="24104"/>
          <a:stretch/>
        </p:blipFill>
        <p:spPr>
          <a:xfrm>
            <a:off x="3707939" y="5234643"/>
            <a:ext cx="1842078" cy="469837"/>
          </a:xfrm>
          <a:prstGeom prst="rect">
            <a:avLst/>
          </a:prstGeom>
        </p:spPr>
      </p:pic>
      <p:pic>
        <p:nvPicPr>
          <p:cNvPr id="14" name="Image 13">
            <a:extLst>
              <a:ext uri="{FF2B5EF4-FFF2-40B4-BE49-F238E27FC236}">
                <a16:creationId xmlns:a16="http://schemas.microsoft.com/office/drawing/2014/main" id="{C8685B0D-6B36-6684-26FC-1C26A678AEFE}"/>
              </a:ext>
            </a:extLst>
          </p:cNvPr>
          <p:cNvPicPr>
            <a:picLocks noChangeAspect="1"/>
          </p:cNvPicPr>
          <p:nvPr/>
        </p:nvPicPr>
        <p:blipFill>
          <a:blip r:embed="rId19"/>
          <a:stretch>
            <a:fillRect/>
          </a:stretch>
        </p:blipFill>
        <p:spPr>
          <a:xfrm>
            <a:off x="870686" y="2361004"/>
            <a:ext cx="2562523" cy="3326912"/>
          </a:xfrm>
          <a:prstGeom prst="rect">
            <a:avLst/>
          </a:prstGeom>
          <a:effectLst>
            <a:outerShdw blurRad="50800" dist="38100" dir="8100000" algn="tr" rotWithShape="0">
              <a:prstClr val="black">
                <a:alpha val="40000"/>
              </a:prstClr>
            </a:outerShdw>
          </a:effectLst>
        </p:spPr>
      </p:pic>
      <p:pic>
        <p:nvPicPr>
          <p:cNvPr id="16" name="Image 15">
            <a:extLst>
              <a:ext uri="{FF2B5EF4-FFF2-40B4-BE49-F238E27FC236}">
                <a16:creationId xmlns:a16="http://schemas.microsoft.com/office/drawing/2014/main" id="{FD239246-C7FC-863D-4EAF-F440F756A84D}"/>
              </a:ext>
            </a:extLst>
          </p:cNvPr>
          <p:cNvPicPr>
            <a:picLocks noChangeAspect="1"/>
          </p:cNvPicPr>
          <p:nvPr/>
        </p:nvPicPr>
        <p:blipFill>
          <a:blip r:embed="rId20"/>
          <a:stretch>
            <a:fillRect/>
          </a:stretch>
        </p:blipFill>
        <p:spPr>
          <a:xfrm>
            <a:off x="3753593" y="2260306"/>
            <a:ext cx="2391510" cy="1729246"/>
          </a:xfrm>
          <a:prstGeom prst="rect">
            <a:avLst/>
          </a:prstGeom>
          <a:effectLst>
            <a:outerShdw blurRad="50800" dist="38100" dir="8100000" algn="tr" rotWithShape="0">
              <a:prstClr val="black">
                <a:alpha val="40000"/>
              </a:prstClr>
            </a:outerShdw>
          </a:effectLst>
        </p:spPr>
      </p:pic>
      <p:sp>
        <p:nvSpPr>
          <p:cNvPr id="18" name="Rectangle 17">
            <a:extLst>
              <a:ext uri="{FF2B5EF4-FFF2-40B4-BE49-F238E27FC236}">
                <a16:creationId xmlns:a16="http://schemas.microsoft.com/office/drawing/2014/main" id="{C8E4852A-84ED-40A7-9324-95A3EF6B107B}"/>
              </a:ext>
            </a:extLst>
          </p:cNvPr>
          <p:cNvSpPr/>
          <p:nvPr/>
        </p:nvSpPr>
        <p:spPr>
          <a:xfrm rot="20589227">
            <a:off x="3500451" y="2026768"/>
            <a:ext cx="1413440" cy="317264"/>
          </a:xfrm>
          <a:custGeom>
            <a:avLst/>
            <a:gdLst>
              <a:gd name="connsiteX0" fmla="*/ 0 w 1413440"/>
              <a:gd name="connsiteY0" fmla="*/ 0 h 317264"/>
              <a:gd name="connsiteX1" fmla="*/ 428743 w 1413440"/>
              <a:gd name="connsiteY1" fmla="*/ 0 h 317264"/>
              <a:gd name="connsiteX2" fmla="*/ 885756 w 1413440"/>
              <a:gd name="connsiteY2" fmla="*/ 0 h 317264"/>
              <a:gd name="connsiteX3" fmla="*/ 1413440 w 1413440"/>
              <a:gd name="connsiteY3" fmla="*/ 0 h 317264"/>
              <a:gd name="connsiteX4" fmla="*/ 1413440 w 1413440"/>
              <a:gd name="connsiteY4" fmla="*/ 317264 h 317264"/>
              <a:gd name="connsiteX5" fmla="*/ 984697 w 1413440"/>
              <a:gd name="connsiteY5" fmla="*/ 317264 h 317264"/>
              <a:gd name="connsiteX6" fmla="*/ 555953 w 1413440"/>
              <a:gd name="connsiteY6" fmla="*/ 317264 h 317264"/>
              <a:gd name="connsiteX7" fmla="*/ 0 w 1413440"/>
              <a:gd name="connsiteY7" fmla="*/ 317264 h 317264"/>
              <a:gd name="connsiteX8" fmla="*/ 0 w 1413440"/>
              <a:gd name="connsiteY8" fmla="*/ 0 h 317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3440" h="317264" fill="none" extrusionOk="0">
                <a:moveTo>
                  <a:pt x="0" y="0"/>
                </a:moveTo>
                <a:cubicBezTo>
                  <a:pt x="141189" y="-46918"/>
                  <a:pt x="269096" y="25323"/>
                  <a:pt x="428743" y="0"/>
                </a:cubicBezTo>
                <a:cubicBezTo>
                  <a:pt x="588390" y="-25323"/>
                  <a:pt x="733160" y="26544"/>
                  <a:pt x="885756" y="0"/>
                </a:cubicBezTo>
                <a:cubicBezTo>
                  <a:pt x="1038352" y="-26544"/>
                  <a:pt x="1283789" y="45115"/>
                  <a:pt x="1413440" y="0"/>
                </a:cubicBezTo>
                <a:cubicBezTo>
                  <a:pt x="1419704" y="122417"/>
                  <a:pt x="1400746" y="239472"/>
                  <a:pt x="1413440" y="317264"/>
                </a:cubicBezTo>
                <a:cubicBezTo>
                  <a:pt x="1263232" y="331243"/>
                  <a:pt x="1107676" y="301850"/>
                  <a:pt x="984697" y="317264"/>
                </a:cubicBezTo>
                <a:cubicBezTo>
                  <a:pt x="861718" y="332678"/>
                  <a:pt x="663662" y="287595"/>
                  <a:pt x="555953" y="317264"/>
                </a:cubicBezTo>
                <a:cubicBezTo>
                  <a:pt x="448244" y="346933"/>
                  <a:pt x="262353" y="272880"/>
                  <a:pt x="0" y="317264"/>
                </a:cubicBezTo>
                <a:cubicBezTo>
                  <a:pt x="-26889" y="170457"/>
                  <a:pt x="7250" y="156262"/>
                  <a:pt x="0" y="0"/>
                </a:cubicBezTo>
                <a:close/>
              </a:path>
              <a:path w="1413440" h="317264" stroke="0" extrusionOk="0">
                <a:moveTo>
                  <a:pt x="0" y="0"/>
                </a:moveTo>
                <a:cubicBezTo>
                  <a:pt x="208633" y="-24681"/>
                  <a:pt x="264096" y="19810"/>
                  <a:pt x="428743" y="0"/>
                </a:cubicBezTo>
                <a:cubicBezTo>
                  <a:pt x="593390" y="-19810"/>
                  <a:pt x="727268" y="31161"/>
                  <a:pt x="871621" y="0"/>
                </a:cubicBezTo>
                <a:cubicBezTo>
                  <a:pt x="1015974" y="-31161"/>
                  <a:pt x="1202253" y="8001"/>
                  <a:pt x="1413440" y="0"/>
                </a:cubicBezTo>
                <a:cubicBezTo>
                  <a:pt x="1440998" y="112857"/>
                  <a:pt x="1395662" y="181988"/>
                  <a:pt x="1413440" y="317264"/>
                </a:cubicBezTo>
                <a:cubicBezTo>
                  <a:pt x="1173358" y="375130"/>
                  <a:pt x="1117967" y="300754"/>
                  <a:pt x="928159" y="317264"/>
                </a:cubicBezTo>
                <a:cubicBezTo>
                  <a:pt x="738351" y="333774"/>
                  <a:pt x="569010" y="288068"/>
                  <a:pt x="428743" y="317264"/>
                </a:cubicBezTo>
                <a:cubicBezTo>
                  <a:pt x="288476" y="346460"/>
                  <a:pt x="117149" y="278944"/>
                  <a:pt x="0" y="317264"/>
                </a:cubicBezTo>
                <a:cubicBezTo>
                  <a:pt x="-15119" y="166196"/>
                  <a:pt x="23227" y="89114"/>
                  <a:pt x="0" y="0"/>
                </a:cubicBezTo>
                <a:close/>
              </a:path>
            </a:pathLst>
          </a:custGeom>
          <a:solidFill>
            <a:schemeClr val="accent4">
              <a:lumMod val="75000"/>
            </a:schemeClr>
          </a:solidFill>
          <a:ln>
            <a:solidFill>
              <a:schemeClr val="tx1"/>
            </a:solidFill>
            <a:extLst>
              <a:ext uri="{C807C97D-BFC1-408E-A445-0C87EB9F89A2}">
                <ask:lineSketchStyleProps xmlns:ask="http://schemas.microsoft.com/office/drawing/2018/sketchyshapes" sd="2696641600">
                  <a:prstGeom prst="rect">
                    <a:avLst/>
                  </a:prstGeom>
                  <ask:type>
                    <ask:lineSketchScribble/>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Onglet Conquêtes</a:t>
            </a:r>
          </a:p>
        </p:txBody>
      </p:sp>
      <p:sp>
        <p:nvSpPr>
          <p:cNvPr id="19" name="Rectangle 18">
            <a:extLst>
              <a:ext uri="{FF2B5EF4-FFF2-40B4-BE49-F238E27FC236}">
                <a16:creationId xmlns:a16="http://schemas.microsoft.com/office/drawing/2014/main" id="{E7365146-BB3D-4C8C-A8F4-B481BF2CA10E}"/>
              </a:ext>
            </a:extLst>
          </p:cNvPr>
          <p:cNvSpPr/>
          <p:nvPr/>
        </p:nvSpPr>
        <p:spPr>
          <a:xfrm rot="20833525">
            <a:off x="570215" y="2133319"/>
            <a:ext cx="1373613" cy="333876"/>
          </a:xfrm>
          <a:custGeom>
            <a:avLst/>
            <a:gdLst>
              <a:gd name="connsiteX0" fmla="*/ 0 w 1373613"/>
              <a:gd name="connsiteY0" fmla="*/ 0 h 333876"/>
              <a:gd name="connsiteX1" fmla="*/ 457871 w 1373613"/>
              <a:gd name="connsiteY1" fmla="*/ 0 h 333876"/>
              <a:gd name="connsiteX2" fmla="*/ 943214 w 1373613"/>
              <a:gd name="connsiteY2" fmla="*/ 0 h 333876"/>
              <a:gd name="connsiteX3" fmla="*/ 1373613 w 1373613"/>
              <a:gd name="connsiteY3" fmla="*/ 0 h 333876"/>
              <a:gd name="connsiteX4" fmla="*/ 1373613 w 1373613"/>
              <a:gd name="connsiteY4" fmla="*/ 333876 h 333876"/>
              <a:gd name="connsiteX5" fmla="*/ 915742 w 1373613"/>
              <a:gd name="connsiteY5" fmla="*/ 333876 h 333876"/>
              <a:gd name="connsiteX6" fmla="*/ 471607 w 1373613"/>
              <a:gd name="connsiteY6" fmla="*/ 333876 h 333876"/>
              <a:gd name="connsiteX7" fmla="*/ 0 w 1373613"/>
              <a:gd name="connsiteY7" fmla="*/ 333876 h 333876"/>
              <a:gd name="connsiteX8" fmla="*/ 0 w 1373613"/>
              <a:gd name="connsiteY8" fmla="*/ 0 h 333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3613" h="333876" fill="none" extrusionOk="0">
                <a:moveTo>
                  <a:pt x="0" y="0"/>
                </a:moveTo>
                <a:cubicBezTo>
                  <a:pt x="133834" y="-12845"/>
                  <a:pt x="364260" y="38161"/>
                  <a:pt x="457871" y="0"/>
                </a:cubicBezTo>
                <a:cubicBezTo>
                  <a:pt x="551482" y="-38161"/>
                  <a:pt x="708974" y="42642"/>
                  <a:pt x="943214" y="0"/>
                </a:cubicBezTo>
                <a:cubicBezTo>
                  <a:pt x="1177454" y="-42642"/>
                  <a:pt x="1184943" y="49164"/>
                  <a:pt x="1373613" y="0"/>
                </a:cubicBezTo>
                <a:cubicBezTo>
                  <a:pt x="1393140" y="120686"/>
                  <a:pt x="1371599" y="220658"/>
                  <a:pt x="1373613" y="333876"/>
                </a:cubicBezTo>
                <a:cubicBezTo>
                  <a:pt x="1280467" y="372489"/>
                  <a:pt x="1055301" y="290893"/>
                  <a:pt x="915742" y="333876"/>
                </a:cubicBezTo>
                <a:cubicBezTo>
                  <a:pt x="776183" y="376859"/>
                  <a:pt x="661875" y="307374"/>
                  <a:pt x="471607" y="333876"/>
                </a:cubicBezTo>
                <a:cubicBezTo>
                  <a:pt x="281340" y="360378"/>
                  <a:pt x="196880" y="312869"/>
                  <a:pt x="0" y="333876"/>
                </a:cubicBezTo>
                <a:cubicBezTo>
                  <a:pt x="-28232" y="224695"/>
                  <a:pt x="4757" y="132342"/>
                  <a:pt x="0" y="0"/>
                </a:cubicBezTo>
                <a:close/>
              </a:path>
              <a:path w="1373613" h="333876" stroke="0" extrusionOk="0">
                <a:moveTo>
                  <a:pt x="0" y="0"/>
                </a:moveTo>
                <a:cubicBezTo>
                  <a:pt x="101086" y="-16655"/>
                  <a:pt x="315292" y="41871"/>
                  <a:pt x="416663" y="0"/>
                </a:cubicBezTo>
                <a:cubicBezTo>
                  <a:pt x="518034" y="-41871"/>
                  <a:pt x="781759" y="48753"/>
                  <a:pt x="902006" y="0"/>
                </a:cubicBezTo>
                <a:cubicBezTo>
                  <a:pt x="1022253" y="-48753"/>
                  <a:pt x="1193593" y="31433"/>
                  <a:pt x="1373613" y="0"/>
                </a:cubicBezTo>
                <a:cubicBezTo>
                  <a:pt x="1412837" y="146895"/>
                  <a:pt x="1373538" y="204858"/>
                  <a:pt x="1373613" y="333876"/>
                </a:cubicBezTo>
                <a:cubicBezTo>
                  <a:pt x="1184539" y="337701"/>
                  <a:pt x="1043555" y="288037"/>
                  <a:pt x="956950" y="333876"/>
                </a:cubicBezTo>
                <a:cubicBezTo>
                  <a:pt x="870345" y="379715"/>
                  <a:pt x="602560" y="323042"/>
                  <a:pt x="512816" y="333876"/>
                </a:cubicBezTo>
                <a:cubicBezTo>
                  <a:pt x="423072" y="344710"/>
                  <a:pt x="248165" y="323020"/>
                  <a:pt x="0" y="333876"/>
                </a:cubicBezTo>
                <a:cubicBezTo>
                  <a:pt x="-35192" y="240540"/>
                  <a:pt x="29997" y="164188"/>
                  <a:pt x="0" y="0"/>
                </a:cubicBezTo>
                <a:close/>
              </a:path>
            </a:pathLst>
          </a:custGeom>
          <a:solidFill>
            <a:schemeClr val="accent4">
              <a:lumMod val="75000"/>
            </a:schemeClr>
          </a:solidFill>
          <a:ln>
            <a:solidFill>
              <a:schemeClr val="tx1"/>
            </a:solidFill>
            <a:extLst>
              <a:ext uri="{C807C97D-BFC1-408E-A445-0C87EB9F89A2}">
                <ask:lineSketchStyleProps xmlns:ask="http://schemas.microsoft.com/office/drawing/2018/sketchyshapes" sd="3522506727">
                  <a:prstGeom prst="rect">
                    <a:avLst/>
                  </a:prstGeom>
                  <ask:type>
                    <ask:lineSketchScribble/>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Onglet Particuliers </a:t>
            </a:r>
          </a:p>
        </p:txBody>
      </p:sp>
    </p:spTree>
    <p:extLst>
      <p:ext uri="{BB962C8B-B14F-4D97-AF65-F5344CB8AC3E}">
        <p14:creationId xmlns:p14="http://schemas.microsoft.com/office/powerpoint/2010/main" val="23471730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D6A5AFA7-AFA7-94EA-6074-CC4B2C99A6B9}"/>
              </a:ext>
            </a:extLst>
          </p:cNvPr>
          <p:cNvGrpSpPr/>
          <p:nvPr/>
        </p:nvGrpSpPr>
        <p:grpSpPr>
          <a:xfrm>
            <a:off x="167247" y="5681872"/>
            <a:ext cx="1235597" cy="1050101"/>
            <a:chOff x="10686437" y="224082"/>
            <a:chExt cx="1235597" cy="1050101"/>
          </a:xfrm>
        </p:grpSpPr>
        <p:sp>
          <p:nvSpPr>
            <p:cNvPr id="9" name="Phylactère : pensées 8">
              <a:extLst>
                <a:ext uri="{FF2B5EF4-FFF2-40B4-BE49-F238E27FC236}">
                  <a16:creationId xmlns:a16="http://schemas.microsoft.com/office/drawing/2014/main" id="{5116C54E-5B15-A77A-F91D-A5C4AC2F0DC4}"/>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67096DF2-AFF6-40E1-09D2-01DDF57F1457}"/>
                </a:ext>
              </a:extLst>
            </p:cNvPr>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86437" y="224082"/>
              <a:ext cx="1235597" cy="1050101"/>
            </a:xfrm>
            <a:prstGeom prst="rect">
              <a:avLst/>
            </a:prstGeom>
          </p:spPr>
        </p:pic>
      </p:grpSp>
      <p:pic>
        <p:nvPicPr>
          <p:cNvPr id="4" name="Image 3" descr="Une image contenant texte, Police, Graphique, logo&#10;&#10;Description générée automatiquement">
            <a:extLst>
              <a:ext uri="{FF2B5EF4-FFF2-40B4-BE49-F238E27FC236}">
                <a16:creationId xmlns:a16="http://schemas.microsoft.com/office/drawing/2014/main" id="{EF6128F8-7D9B-3B23-57B8-AD314EAB1B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6490" y="5322283"/>
            <a:ext cx="2190170" cy="719178"/>
          </a:xfrm>
          <a:prstGeom prst="rect">
            <a:avLst/>
          </a:prstGeom>
        </p:spPr>
      </p:pic>
      <p:sp>
        <p:nvSpPr>
          <p:cNvPr id="13" name="Titre 3">
            <a:extLst>
              <a:ext uri="{FF2B5EF4-FFF2-40B4-BE49-F238E27FC236}">
                <a16:creationId xmlns:a16="http://schemas.microsoft.com/office/drawing/2014/main" id="{BA1AEF93-D7DB-F427-7743-756994A26280}"/>
              </a:ext>
            </a:extLst>
          </p:cNvPr>
          <p:cNvSpPr txBox="1">
            <a:spLocks/>
          </p:cNvSpPr>
          <p:nvPr/>
        </p:nvSpPr>
        <p:spPr>
          <a:xfrm>
            <a:off x="610384" y="1263722"/>
            <a:ext cx="10119264" cy="3801437"/>
          </a:xfrm>
          <a:prstGeom prst="rect">
            <a:avLst/>
          </a:prstGeom>
          <a:noFill/>
          <a:effectLst>
            <a:outerShdw blurRad="50800" dist="50800" dir="5400000" algn="ctr" rotWithShape="0">
              <a:schemeClr val="tx1">
                <a:lumMod val="75000"/>
                <a:lumOff val="25000"/>
              </a:schemeClr>
            </a:outerShdw>
          </a:effectLst>
        </p:spPr>
        <p:txBody>
          <a:bodyPr>
            <a:normAutofit/>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algn="ctr"/>
            <a:r>
              <a:rPr lang="fr-FR" sz="6000" dirty="0">
                <a:solidFill>
                  <a:schemeClr val="bg1"/>
                </a:solidFill>
                <a:effectLst>
                  <a:outerShdw blurRad="38100" dist="38100" dir="2700000" algn="tl">
                    <a:srgbClr val="000000">
                      <a:alpha val="43137"/>
                    </a:srgbClr>
                  </a:outerShdw>
                </a:effectLst>
              </a:rPr>
              <a:t>« Plus vite, plus haut, plus fort… ensemble »</a:t>
            </a:r>
          </a:p>
        </p:txBody>
      </p:sp>
      <p:pic>
        <p:nvPicPr>
          <p:cNvPr id="1038" name="Picture 14" descr="Graphique vectoriel pour la célébration de la Journée internationale de la femme qui autonomise les femmes dans le monde">
            <a:extLst>
              <a:ext uri="{FF2B5EF4-FFF2-40B4-BE49-F238E27FC236}">
                <a16:creationId xmlns:a16="http://schemas.microsoft.com/office/drawing/2014/main" id="{39558272-4C25-1579-38E1-2C467143AAA2}"/>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2966" b="97458" l="6550" r="98882">
                        <a14:foregroundMark x1="12620" y1="34534" x2="14217" y2="21398"/>
                        <a14:foregroundMark x1="14217" y1="21398" x2="24441" y2="18856"/>
                        <a14:foregroundMark x1="24441" y1="18856" x2="31629" y2="25000"/>
                        <a14:foregroundMark x1="31629" y1="25000" x2="33546" y2="31992"/>
                        <a14:foregroundMark x1="6550" y1="97458" x2="12141" y2="65678"/>
                        <a14:foregroundMark x1="12141" y1="65678" x2="23802" y2="50000"/>
                        <a14:foregroundMark x1="22684" y1="98305" x2="24281" y2="52966"/>
                        <a14:foregroundMark x1="24281" y1="52966" x2="24920" y2="51271"/>
                        <a14:foregroundMark x1="68850" y1="95975" x2="81470" y2="92797"/>
                        <a14:foregroundMark x1="81470" y1="92797" x2="89776" y2="93008"/>
                        <a14:foregroundMark x1="89776" y1="93008" x2="96645" y2="84110"/>
                        <a14:foregroundMark x1="96645" y1="84110" x2="96166" y2="65254"/>
                        <a14:foregroundMark x1="96166" y1="65254" x2="76837" y2="7415"/>
                        <a14:foregroundMark x1="76837" y1="7415" x2="73482" y2="18432"/>
                        <a14:foregroundMark x1="73482" y1="18432" x2="79553" y2="52754"/>
                        <a14:foregroundMark x1="91853" y1="38559" x2="99201" y2="61441"/>
                        <a14:foregroundMark x1="99201" y1="61441" x2="96645" y2="83263"/>
                        <a14:foregroundMark x1="96645" y1="83263" x2="82907" y2="88347"/>
                        <a14:foregroundMark x1="82907" y1="88347" x2="79233" y2="80508"/>
                        <a14:foregroundMark x1="97604" y1="98093" x2="97125" y2="56568"/>
                        <a14:foregroundMark x1="97125" y1="56568" x2="98882" y2="46186"/>
                        <a14:foregroundMark x1="98882" y1="46186" x2="98882" y2="46186"/>
                        <a14:foregroundMark x1="71885" y1="2966" x2="71885" y2="2966"/>
                        <a14:foregroundMark x1="29553" y1="82415" x2="43291" y2="79025"/>
                        <a14:foregroundMark x1="43291" y1="79025" x2="46006" y2="79237"/>
                        <a14:foregroundMark x1="71885" y1="31568" x2="75879" y2="28602"/>
                        <a14:foregroundMark x1="75559" y1="36017" x2="73962" y2="31356"/>
                        <a14:foregroundMark x1="67252" y1="38347" x2="74441" y2="36441"/>
                        <a14:foregroundMark x1="74441" y1="36441" x2="76038" y2="36441"/>
                        <a14:foregroundMark x1="73323" y1="35169" x2="72364" y2="27754"/>
                        <a14:foregroundMark x1="72684" y1="32627" x2="72524" y2="29237"/>
                      </a14:backgroundRemoval>
                    </a14:imgEffect>
                  </a14:imgLayer>
                </a14:imgProps>
              </a:ext>
              <a:ext uri="{28A0092B-C50C-407E-A947-70E740481C1C}">
                <a14:useLocalDpi xmlns:a14="http://schemas.microsoft.com/office/drawing/2010/main" val="0"/>
              </a:ext>
            </a:extLst>
          </a:blip>
          <a:srcRect/>
          <a:stretch>
            <a:fillRect/>
          </a:stretch>
        </p:blipFill>
        <p:spPr bwMode="auto">
          <a:xfrm>
            <a:off x="5835721" y="2060578"/>
            <a:ext cx="6362683" cy="4797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9237336"/>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0378D24642B3448838CD76EAD8B6EEA" ma:contentTypeVersion="15" ma:contentTypeDescription="Create a new document." ma:contentTypeScope="" ma:versionID="da170ebaa7291e52882c0b2357af82aa">
  <xsd:schema xmlns:xsd="http://www.w3.org/2001/XMLSchema" xmlns:xs="http://www.w3.org/2001/XMLSchema" xmlns:p="http://schemas.microsoft.com/office/2006/metadata/properties" xmlns:ns2="a1747024-86dc-4751-8e10-522923b8f745" xmlns:ns3="58cb1a87-7839-4da2-983c-fbfafe5e4193" targetNamespace="http://schemas.microsoft.com/office/2006/metadata/properties" ma:root="true" ma:fieldsID="f4a67ba27b374a0d4281f925eeba0412" ns2:_="" ns3:_="">
    <xsd:import namespace="a1747024-86dc-4751-8e10-522923b8f745"/>
    <xsd:import namespace="58cb1a87-7839-4da2-983c-fbfafe5e41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747024-86dc-4751-8e10-522923b8f7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8cb1a87-7839-4da2-983c-fbfafe5e419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986315f-0ca8-4890-a31a-09f389bbc3b9}" ma:internalName="TaxCatchAll" ma:showField="CatchAllData" ma:web="58cb1a87-7839-4da2-983c-fbfafe5e41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a1747024-86dc-4751-8e10-522923b8f745">
      <Terms xmlns="http://schemas.microsoft.com/office/infopath/2007/PartnerControls"/>
    </lcf76f155ced4ddcb4097134ff3c332f>
    <TaxCatchAll xmlns="58cb1a87-7839-4da2-983c-fbfafe5e4193" xsi:nil="true"/>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4C92FA20-E5BD-4A0E-923A-D2CB25BF1528}">
  <ds:schemaRefs>
    <ds:schemaRef ds:uri="58cb1a87-7839-4da2-983c-fbfafe5e4193"/>
    <ds:schemaRef ds:uri="a1747024-86dc-4751-8e10-522923b8f74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AB1515AA-57AE-4459-BE05-37022DA03708}">
  <ds:schemaRefs>
    <ds:schemaRef ds:uri="58cb1a87-7839-4da2-983c-fbfafe5e4193"/>
    <ds:schemaRef ds:uri="http://purl.org/dc/terms/"/>
    <ds:schemaRef ds:uri="a1747024-86dc-4751-8e10-522923b8f745"/>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1988</TotalTime>
  <Words>4955</Words>
  <Application>Microsoft Office PowerPoint</Application>
  <PresentationFormat>Grand écran</PresentationFormat>
  <Paragraphs>1145</Paragraphs>
  <Slides>49</Slides>
  <Notes>3</Notes>
  <HiddenSlides>0</HiddenSlides>
  <MMClips>1</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49</vt:i4>
      </vt:variant>
    </vt:vector>
  </HeadingPairs>
  <TitlesOfParts>
    <vt:vector size="62" baseType="lpstr">
      <vt:lpstr>Abadi Extra Light</vt:lpstr>
      <vt:lpstr>ADLaM Display</vt:lpstr>
      <vt:lpstr>Arial</vt:lpstr>
      <vt:lpstr>Arial Black</vt:lpstr>
      <vt:lpstr>Bernard MT Condensed</vt:lpstr>
      <vt:lpstr>Calibri</vt:lpstr>
      <vt:lpstr>Cavolini</vt:lpstr>
      <vt:lpstr>Century Gothic</vt:lpstr>
      <vt:lpstr>Dreaming Outloud Pro</vt:lpstr>
      <vt:lpstr>Dreaming Outloud Script Pro</vt:lpstr>
      <vt:lpstr>Montserrat Black</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59</cp:revision>
  <cp:lastPrinted>2024-03-26T13:48:59Z</cp:lastPrinted>
  <dcterms:created xsi:type="dcterms:W3CDTF">2020-06-24T09:20:11Z</dcterms:created>
  <dcterms:modified xsi:type="dcterms:W3CDTF">2024-06-28T11:59:31Z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0x010100ED690590ECF9214C869FADF5C353107F</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