
<file path=[Content_Types].xml><?xml version="1.0" encoding="utf-8"?>
<Types xmlns="http://schemas.openxmlformats.org/package/2006/content-types">
  <Default Extension="png" ContentType="image/png"/>
  <Default Extension="svg" ContentType="image/svg+xml"/>
  <Default Extension="wmf" ContentType="image/x-wmf"/>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0.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743" r:id="rId4"/>
    <p:sldMasterId id="2147483891" r:id="rId5"/>
    <p:sldMasterId id="2147483917" r:id="rId6"/>
    <p:sldMasterId id="2147483930" r:id="rId7"/>
    <p:sldMasterId id="2147483943" r:id="rId8"/>
    <p:sldMasterId id="2147483956" r:id="rId9"/>
    <p:sldMasterId id="2147483969" r:id="rId10"/>
    <p:sldMasterId id="2147483982" r:id="rId11"/>
    <p:sldMasterId id="2147483995" r:id="rId12"/>
    <p:sldMasterId id="2147484008" r:id="rId13"/>
    <p:sldMasterId id="2147484043" r:id="rId14"/>
  </p:sldMasterIdLst>
  <p:notesMasterIdLst>
    <p:notesMasterId r:id="rId28"/>
  </p:notesMasterIdLst>
  <p:handoutMasterIdLst>
    <p:handoutMasterId r:id="rId29"/>
  </p:handoutMasterIdLst>
  <p:sldIdLst>
    <p:sldId id="293" r:id="rId15"/>
    <p:sldId id="303" r:id="rId16"/>
    <p:sldId id="294" r:id="rId17"/>
    <p:sldId id="296" r:id="rId18"/>
    <p:sldId id="579" r:id="rId19"/>
    <p:sldId id="297" r:id="rId20"/>
    <p:sldId id="575" r:id="rId21"/>
    <p:sldId id="298" r:id="rId22"/>
    <p:sldId id="576" r:id="rId23"/>
    <p:sldId id="577" r:id="rId24"/>
    <p:sldId id="578" r:id="rId25"/>
    <p:sldId id="301" r:id="rId26"/>
    <p:sldId id="300" r:id="rId27"/>
  </p:sldIdLst>
  <p:sldSz cx="10369550" cy="7251700"/>
  <p:notesSz cx="6797675" cy="9928225"/>
  <p:defaultTextStyle>
    <a:defPPr>
      <a:defRPr lang="en-GB"/>
    </a:defPPr>
    <a:lvl1pPr algn="ctr" rtl="0" eaLnBrk="0" fontAlgn="base" hangingPunct="0">
      <a:spcBef>
        <a:spcPct val="0"/>
      </a:spcBef>
      <a:spcAft>
        <a:spcPct val="0"/>
      </a:spcAft>
      <a:defRPr sz="1200" b="1" kern="1200">
        <a:solidFill>
          <a:schemeClr val="tx1"/>
        </a:solidFill>
        <a:latin typeface="Arial" charset="0"/>
        <a:ea typeface="+mn-ea"/>
        <a:cs typeface="Arial" charset="0"/>
      </a:defRPr>
    </a:lvl1pPr>
    <a:lvl2pPr marL="457200" algn="ctr" rtl="0" eaLnBrk="0" fontAlgn="base" hangingPunct="0">
      <a:spcBef>
        <a:spcPct val="0"/>
      </a:spcBef>
      <a:spcAft>
        <a:spcPct val="0"/>
      </a:spcAft>
      <a:defRPr sz="1200" b="1" kern="1200">
        <a:solidFill>
          <a:schemeClr val="tx1"/>
        </a:solidFill>
        <a:latin typeface="Arial" charset="0"/>
        <a:ea typeface="+mn-ea"/>
        <a:cs typeface="Arial" charset="0"/>
      </a:defRPr>
    </a:lvl2pPr>
    <a:lvl3pPr marL="914400" algn="ctr" rtl="0" eaLnBrk="0" fontAlgn="base" hangingPunct="0">
      <a:spcBef>
        <a:spcPct val="0"/>
      </a:spcBef>
      <a:spcAft>
        <a:spcPct val="0"/>
      </a:spcAft>
      <a:defRPr sz="1200" b="1" kern="1200">
        <a:solidFill>
          <a:schemeClr val="tx1"/>
        </a:solidFill>
        <a:latin typeface="Arial" charset="0"/>
        <a:ea typeface="+mn-ea"/>
        <a:cs typeface="Arial" charset="0"/>
      </a:defRPr>
    </a:lvl3pPr>
    <a:lvl4pPr marL="1371600" algn="ctr" rtl="0" eaLnBrk="0" fontAlgn="base" hangingPunct="0">
      <a:spcBef>
        <a:spcPct val="0"/>
      </a:spcBef>
      <a:spcAft>
        <a:spcPct val="0"/>
      </a:spcAft>
      <a:defRPr sz="1200" b="1" kern="1200">
        <a:solidFill>
          <a:schemeClr val="tx1"/>
        </a:solidFill>
        <a:latin typeface="Arial" charset="0"/>
        <a:ea typeface="+mn-ea"/>
        <a:cs typeface="Arial" charset="0"/>
      </a:defRPr>
    </a:lvl4pPr>
    <a:lvl5pPr marL="1828800" algn="ctr" rtl="0" eaLnBrk="0" fontAlgn="base" hangingPunct="0">
      <a:spcBef>
        <a:spcPct val="0"/>
      </a:spcBef>
      <a:spcAft>
        <a:spcPct val="0"/>
      </a:spcAft>
      <a:defRPr sz="1200" b="1" kern="1200">
        <a:solidFill>
          <a:schemeClr val="tx1"/>
        </a:solidFill>
        <a:latin typeface="Arial" charset="0"/>
        <a:ea typeface="+mn-ea"/>
        <a:cs typeface="Arial" charset="0"/>
      </a:defRPr>
    </a:lvl5pPr>
    <a:lvl6pPr marL="2286000" algn="l" defTabSz="914400" rtl="0" eaLnBrk="1" latinLnBrk="0" hangingPunct="1">
      <a:defRPr sz="1200" b="1" kern="1200">
        <a:solidFill>
          <a:schemeClr val="tx1"/>
        </a:solidFill>
        <a:latin typeface="Arial" charset="0"/>
        <a:ea typeface="+mn-ea"/>
        <a:cs typeface="Arial" charset="0"/>
      </a:defRPr>
    </a:lvl6pPr>
    <a:lvl7pPr marL="2743200" algn="l" defTabSz="914400" rtl="0" eaLnBrk="1" latinLnBrk="0" hangingPunct="1">
      <a:defRPr sz="1200" b="1" kern="1200">
        <a:solidFill>
          <a:schemeClr val="tx1"/>
        </a:solidFill>
        <a:latin typeface="Arial" charset="0"/>
        <a:ea typeface="+mn-ea"/>
        <a:cs typeface="Arial" charset="0"/>
      </a:defRPr>
    </a:lvl7pPr>
    <a:lvl8pPr marL="3200400" algn="l" defTabSz="914400" rtl="0" eaLnBrk="1" latinLnBrk="0" hangingPunct="1">
      <a:defRPr sz="1200" b="1" kern="1200">
        <a:solidFill>
          <a:schemeClr val="tx1"/>
        </a:solidFill>
        <a:latin typeface="Arial" charset="0"/>
        <a:ea typeface="+mn-ea"/>
        <a:cs typeface="Arial" charset="0"/>
      </a:defRPr>
    </a:lvl8pPr>
    <a:lvl9pPr marL="3657600" algn="l" defTabSz="914400" rtl="0" eaLnBrk="1" latinLnBrk="0" hangingPunct="1">
      <a:defRPr sz="1200" b="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3" orient="horz" pos="4568" userDrawn="1">
          <p15:clr>
            <a:srgbClr val="A4A3A4"/>
          </p15:clr>
        </p15:guide>
        <p15:guide id="4" pos="1542" userDrawn="1">
          <p15:clr>
            <a:srgbClr val="A4A3A4"/>
          </p15:clr>
        </p15:guide>
        <p15:guide id="5" orient="horz" pos="217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tadthaus Thu Huyen" initials="STH" lastIdx="4" clrIdx="6">
    <p:extLst>
      <p:ext uri="{19B8F6BF-5375-455C-9EA6-DF929625EA0E}">
        <p15:presenceInfo xmlns:p15="http://schemas.microsoft.com/office/powerpoint/2012/main" userId="Stadthaus Thu Huyen" providerId="None"/>
      </p:ext>
    </p:extLst>
  </p:cmAuthor>
  <p:cmAuthor id="1" name="Yacine SLIMAN" initials="YS" lastIdx="6" clrIdx="0">
    <p:extLst>
      <p:ext uri="{19B8F6BF-5375-455C-9EA6-DF929625EA0E}">
        <p15:presenceInfo xmlns:p15="http://schemas.microsoft.com/office/powerpoint/2012/main" userId="Yacine SLIMAN" providerId="None"/>
      </p:ext>
    </p:extLst>
  </p:cmAuthor>
  <p:cmAuthor id="8" name="THELOT Audrey" initials="TA" lastIdx="10" clrIdx="7">
    <p:extLst>
      <p:ext uri="{19B8F6BF-5375-455C-9EA6-DF929625EA0E}">
        <p15:presenceInfo xmlns:p15="http://schemas.microsoft.com/office/powerpoint/2012/main" userId="S-1-5-21-3019584756-1612224902-2092370849-63997" providerId="AD"/>
      </p:ext>
    </p:extLst>
  </p:cmAuthor>
  <p:cmAuthor id="2" name="El Cheikh Adam" initials="ECA" lastIdx="4" clrIdx="1"/>
  <p:cmAuthor id="3" name="Nguyen Thi Thu Huyen" initials="NTTH" lastIdx="14" clrIdx="2">
    <p:extLst>
      <p:ext uri="{19B8F6BF-5375-455C-9EA6-DF929625EA0E}">
        <p15:presenceInfo xmlns:p15="http://schemas.microsoft.com/office/powerpoint/2012/main" userId="Nguyen Thi Thu Huyen" providerId="None"/>
      </p:ext>
    </p:extLst>
  </p:cmAuthor>
  <p:cmAuthor id="4" name="Audrey THELOT" initials="AT" lastIdx="4" clrIdx="3">
    <p:extLst>
      <p:ext uri="{19B8F6BF-5375-455C-9EA6-DF929625EA0E}">
        <p15:presenceInfo xmlns:p15="http://schemas.microsoft.com/office/powerpoint/2012/main" userId="Audrey THELOT" providerId="None"/>
      </p:ext>
    </p:extLst>
  </p:cmAuthor>
  <p:cmAuthor id="5" name="Matern Sandra" initials="MS" lastIdx="19" clrIdx="4">
    <p:extLst>
      <p:ext uri="{19B8F6BF-5375-455C-9EA6-DF929625EA0E}">
        <p15:presenceInfo xmlns:p15="http://schemas.microsoft.com/office/powerpoint/2012/main" userId="Matern Sandra" providerId="None"/>
      </p:ext>
    </p:extLst>
  </p:cmAuthor>
  <p:cmAuthor id="6" name="SLIMAN Yacine" initials="SY" lastIdx="4" clrIdx="5">
    <p:extLst>
      <p:ext uri="{19B8F6BF-5375-455C-9EA6-DF929625EA0E}">
        <p15:presenceInfo xmlns:p15="http://schemas.microsoft.com/office/powerpoint/2012/main" userId="S-1-5-21-3019584756-1612224902-2092370849-1970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4FA"/>
    <a:srgbClr val="D5A3D3"/>
    <a:srgbClr val="E4E4E4"/>
    <a:srgbClr val="DCDCDC"/>
    <a:srgbClr val="767676"/>
    <a:srgbClr val="B57E10"/>
    <a:srgbClr val="4E48C7"/>
    <a:srgbClr val="488F29"/>
    <a:srgbClr val="0F79D6"/>
    <a:srgbClr val="0085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60" autoAdjust="0"/>
    <p:restoredTop sz="96064" autoAdjust="0"/>
  </p:normalViewPr>
  <p:slideViewPr>
    <p:cSldViewPr snapToGrid="0" showGuides="1">
      <p:cViewPr varScale="1">
        <p:scale>
          <a:sx n="105" d="100"/>
          <a:sy n="105" d="100"/>
        </p:scale>
        <p:origin x="1710" y="114"/>
      </p:cViewPr>
      <p:guideLst>
        <p:guide orient="horz" pos="4568"/>
        <p:guide pos="1542"/>
        <p:guide orient="horz" pos="2171"/>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00" d="100"/>
        <a:sy n="100" d="100"/>
      </p:scale>
      <p:origin x="0" y="-4374"/>
    </p:cViewPr>
  </p:sorterViewPr>
  <p:notesViewPr>
    <p:cSldViewPr snapToGrid="0" showGuides="1">
      <p:cViewPr varScale="1">
        <p:scale>
          <a:sx n="72" d="100"/>
          <a:sy n="72" d="100"/>
        </p:scale>
        <p:origin x="2508" y="66"/>
      </p:cViewPr>
      <p:guideLst/>
    </p:cSldViewPr>
  </p:notesViewPr>
  <p:gridSpacing cx="73152" cy="73152"/>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48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44075" cy="496175"/>
          </a:xfrm>
          <a:prstGeom prst="rect">
            <a:avLst/>
          </a:prstGeom>
          <a:noFill/>
          <a:ln w="9525">
            <a:noFill/>
            <a:miter lim="800000"/>
            <a:headEnd/>
            <a:tailEnd/>
          </a:ln>
          <a:effectLst/>
        </p:spPr>
        <p:txBody>
          <a:bodyPr vert="horz" wrap="square" lIns="19445" tIns="0" rIns="19445" bIns="0" numCol="1" anchor="t" anchorCtr="0" compatLnSpc="1">
            <a:prstTxWarp prst="textNoShape">
              <a:avLst/>
            </a:prstTxWarp>
          </a:bodyPr>
          <a:lstStyle>
            <a:lvl1pPr algn="l" defTabSz="933408">
              <a:spcBef>
                <a:spcPct val="0"/>
              </a:spcBef>
              <a:defRPr sz="1000" b="0" i="1">
                <a:latin typeface="Times New Roman" pitchFamily="18" charset="0"/>
                <a:cs typeface="+mn-cs"/>
              </a:defRPr>
            </a:lvl1pPr>
          </a:lstStyle>
          <a:p>
            <a:pPr>
              <a:defRPr/>
            </a:pPr>
            <a:endParaRPr lang="en-GB" dirty="0"/>
          </a:p>
        </p:txBody>
      </p:sp>
      <p:sp>
        <p:nvSpPr>
          <p:cNvPr id="2051" name="Rectangle 3"/>
          <p:cNvSpPr>
            <a:spLocks noGrp="1" noChangeArrowheads="1"/>
          </p:cNvSpPr>
          <p:nvPr>
            <p:ph type="dt" idx="1"/>
          </p:nvPr>
        </p:nvSpPr>
        <p:spPr bwMode="auto">
          <a:xfrm>
            <a:off x="3853601" y="0"/>
            <a:ext cx="2944075" cy="496175"/>
          </a:xfrm>
          <a:prstGeom prst="rect">
            <a:avLst/>
          </a:prstGeom>
          <a:noFill/>
          <a:ln w="9525">
            <a:noFill/>
            <a:miter lim="800000"/>
            <a:headEnd/>
            <a:tailEnd/>
          </a:ln>
          <a:effectLst/>
        </p:spPr>
        <p:txBody>
          <a:bodyPr vert="horz" wrap="square" lIns="19445" tIns="0" rIns="19445" bIns="0" numCol="1" anchor="t" anchorCtr="0" compatLnSpc="1">
            <a:prstTxWarp prst="textNoShape">
              <a:avLst/>
            </a:prstTxWarp>
          </a:bodyPr>
          <a:lstStyle>
            <a:lvl1pPr algn="r" defTabSz="933408">
              <a:spcBef>
                <a:spcPct val="0"/>
              </a:spcBef>
              <a:defRPr sz="1000" b="0" i="1">
                <a:latin typeface="Times New Roman" pitchFamily="18" charset="0"/>
                <a:cs typeface="+mn-cs"/>
              </a:defRPr>
            </a:lvl1pPr>
          </a:lstStyle>
          <a:p>
            <a:pPr>
              <a:defRPr/>
            </a:pPr>
            <a:endParaRPr lang="en-GB" dirty="0"/>
          </a:p>
        </p:txBody>
      </p:sp>
      <p:sp>
        <p:nvSpPr>
          <p:cNvPr id="27652" name="Rectangle 4"/>
          <p:cNvSpPr>
            <a:spLocks noGrp="1" noRot="1" noChangeAspect="1" noChangeArrowheads="1" noTextEdit="1"/>
          </p:cNvSpPr>
          <p:nvPr>
            <p:ph type="sldImg" idx="2"/>
          </p:nvPr>
        </p:nvSpPr>
        <p:spPr bwMode="auto">
          <a:xfrm>
            <a:off x="747713" y="750888"/>
            <a:ext cx="5302250" cy="37099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06358" y="4714440"/>
            <a:ext cx="4984962" cy="4468732"/>
          </a:xfrm>
          <a:prstGeom prst="rect">
            <a:avLst/>
          </a:prstGeom>
          <a:noFill/>
          <a:ln w="9525">
            <a:noFill/>
            <a:miter lim="800000"/>
            <a:headEnd/>
            <a:tailEnd/>
          </a:ln>
          <a:effectLst/>
        </p:spPr>
        <p:txBody>
          <a:bodyPr vert="horz" wrap="square" lIns="93984" tIns="46992" rIns="93984" bIns="46992"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54" name="Rectangle 6"/>
          <p:cNvSpPr>
            <a:spLocks noGrp="1" noChangeArrowheads="1"/>
          </p:cNvSpPr>
          <p:nvPr>
            <p:ph type="ftr" sz="quarter" idx="4"/>
          </p:nvPr>
        </p:nvSpPr>
        <p:spPr bwMode="auto">
          <a:xfrm>
            <a:off x="0" y="9432050"/>
            <a:ext cx="2944075" cy="496175"/>
          </a:xfrm>
          <a:prstGeom prst="rect">
            <a:avLst/>
          </a:prstGeom>
          <a:noFill/>
          <a:ln w="9525">
            <a:noFill/>
            <a:miter lim="800000"/>
            <a:headEnd/>
            <a:tailEnd/>
          </a:ln>
          <a:effectLst/>
        </p:spPr>
        <p:txBody>
          <a:bodyPr vert="horz" wrap="square" lIns="19445" tIns="0" rIns="19445" bIns="0" numCol="1" anchor="b" anchorCtr="0" compatLnSpc="1">
            <a:prstTxWarp prst="textNoShape">
              <a:avLst/>
            </a:prstTxWarp>
          </a:bodyPr>
          <a:lstStyle>
            <a:lvl1pPr algn="l" defTabSz="933408">
              <a:spcBef>
                <a:spcPct val="0"/>
              </a:spcBef>
              <a:defRPr sz="1000" b="0" i="1">
                <a:latin typeface="Times New Roman" pitchFamily="18" charset="0"/>
                <a:cs typeface="+mn-cs"/>
              </a:defRPr>
            </a:lvl1pPr>
          </a:lstStyle>
          <a:p>
            <a:pPr>
              <a:defRPr/>
            </a:pPr>
            <a:endParaRPr lang="en-GB" dirty="0"/>
          </a:p>
        </p:txBody>
      </p:sp>
      <p:sp>
        <p:nvSpPr>
          <p:cNvPr id="2055" name="Rectangle 7"/>
          <p:cNvSpPr>
            <a:spLocks noGrp="1" noChangeArrowheads="1"/>
          </p:cNvSpPr>
          <p:nvPr>
            <p:ph type="sldNum" sz="quarter" idx="5"/>
          </p:nvPr>
        </p:nvSpPr>
        <p:spPr bwMode="auto">
          <a:xfrm>
            <a:off x="3853601" y="9432050"/>
            <a:ext cx="2944075" cy="496175"/>
          </a:xfrm>
          <a:prstGeom prst="rect">
            <a:avLst/>
          </a:prstGeom>
          <a:noFill/>
          <a:ln w="9525">
            <a:noFill/>
            <a:miter lim="800000"/>
            <a:headEnd/>
            <a:tailEnd/>
          </a:ln>
          <a:effectLst/>
        </p:spPr>
        <p:txBody>
          <a:bodyPr vert="horz" wrap="square" lIns="19445" tIns="0" rIns="19445" bIns="0" numCol="1" anchor="b" anchorCtr="0" compatLnSpc="1">
            <a:prstTxWarp prst="textNoShape">
              <a:avLst/>
            </a:prstTxWarp>
          </a:bodyPr>
          <a:lstStyle>
            <a:lvl1pPr algn="r" defTabSz="933408">
              <a:spcBef>
                <a:spcPct val="0"/>
              </a:spcBef>
              <a:defRPr sz="1000" b="0" i="1">
                <a:latin typeface="Times New Roman" pitchFamily="18" charset="0"/>
                <a:cs typeface="+mn-cs"/>
              </a:defRPr>
            </a:lvl1pPr>
          </a:lstStyle>
          <a:p>
            <a:pPr>
              <a:defRPr/>
            </a:pPr>
            <a:fld id="{786A273B-193D-41A5-95FA-F2E3931E7CE8}" type="slidenum">
              <a:rPr lang="en-GB"/>
              <a:pPr>
                <a:defRPr/>
              </a:pPr>
              <a:t>‹N°›</a:t>
            </a:fld>
            <a:endParaRPr lang="en-GB" dirty="0"/>
          </a:p>
        </p:txBody>
      </p:sp>
    </p:spTree>
    <p:extLst>
      <p:ext uri="{BB962C8B-B14F-4D97-AF65-F5344CB8AC3E}">
        <p14:creationId xmlns:p14="http://schemas.microsoft.com/office/powerpoint/2010/main" val="1188824708"/>
      </p:ext>
    </p:extLst>
  </p:cSld>
  <p:clrMap bg1="lt1" tx1="dk1" bg2="lt2" tx2="dk2" accent1="accent1" accent2="accent2" accent3="accent3" accent4="accent4" accent5="accent5" accent6="accent6" hlink="hlink" folHlink="folHlink"/>
  <p:hf sldNum="0" hdr="0" dt="0"/>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36600" y="744538"/>
            <a:ext cx="5324475" cy="3722687"/>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CC2-9926-4B95-A141-5AC8E3D59A5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8684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289C13-E2C5-400B-BC93-919FAC9F7B15}"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3693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289C13-E2C5-400B-BC93-919FAC9F7B15}"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158216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4.emf"/><Relationship Id="rId26" Type="http://schemas.openxmlformats.org/officeDocument/2006/relationships/image" Target="../media/image12.emf"/><Relationship Id="rId3" Type="http://schemas.openxmlformats.org/officeDocument/2006/relationships/tags" Target="../tags/tag3.xml"/><Relationship Id="rId21" Type="http://schemas.openxmlformats.org/officeDocument/2006/relationships/image" Target="../media/image7.emf"/><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3.emf"/><Relationship Id="rId25" Type="http://schemas.openxmlformats.org/officeDocument/2006/relationships/image" Target="../media/image11.emf"/><Relationship Id="rId2" Type="http://schemas.openxmlformats.org/officeDocument/2006/relationships/tags" Target="../tags/tag2.xml"/><Relationship Id="rId16" Type="http://schemas.openxmlformats.org/officeDocument/2006/relationships/image" Target="../media/image2.wmf"/><Relationship Id="rId20" Type="http://schemas.openxmlformats.org/officeDocument/2006/relationships/image" Target="../media/image6.emf"/><Relationship Id="rId29" Type="http://schemas.openxmlformats.org/officeDocument/2006/relationships/image" Target="../media/image15.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10.emf"/><Relationship Id="rId5" Type="http://schemas.openxmlformats.org/officeDocument/2006/relationships/tags" Target="../tags/tag5.xml"/><Relationship Id="rId15" Type="http://schemas.openxmlformats.org/officeDocument/2006/relationships/image" Target="../media/image1.png"/><Relationship Id="rId23" Type="http://schemas.openxmlformats.org/officeDocument/2006/relationships/image" Target="../media/image9.emf"/><Relationship Id="rId28" Type="http://schemas.openxmlformats.org/officeDocument/2006/relationships/image" Target="../media/image14.emf"/><Relationship Id="rId10" Type="http://schemas.openxmlformats.org/officeDocument/2006/relationships/tags" Target="../tags/tag10.xml"/><Relationship Id="rId19" Type="http://schemas.openxmlformats.org/officeDocument/2006/relationships/image" Target="../media/image5.emf"/><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Master" Target="../slideMasters/slideMaster1.xml"/><Relationship Id="rId22" Type="http://schemas.openxmlformats.org/officeDocument/2006/relationships/image" Target="../media/image8.emf"/><Relationship Id="rId27" Type="http://schemas.openxmlformats.org/officeDocument/2006/relationships/image" Target="../media/image13.emf"/></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image" Target="../media/image4.emf"/><Relationship Id="rId26" Type="http://schemas.openxmlformats.org/officeDocument/2006/relationships/image" Target="../media/image12.emf"/><Relationship Id="rId3" Type="http://schemas.openxmlformats.org/officeDocument/2006/relationships/tags" Target="../tags/tag16.xml"/><Relationship Id="rId21" Type="http://schemas.openxmlformats.org/officeDocument/2006/relationships/image" Target="../media/image7.emf"/><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image" Target="../media/image3.emf"/><Relationship Id="rId25" Type="http://schemas.openxmlformats.org/officeDocument/2006/relationships/image" Target="../media/image11.emf"/><Relationship Id="rId2" Type="http://schemas.openxmlformats.org/officeDocument/2006/relationships/tags" Target="../tags/tag15.xml"/><Relationship Id="rId16" Type="http://schemas.openxmlformats.org/officeDocument/2006/relationships/image" Target="../media/image2.wmf"/><Relationship Id="rId20" Type="http://schemas.openxmlformats.org/officeDocument/2006/relationships/image" Target="../media/image6.emf"/><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image" Target="../media/image10.emf"/><Relationship Id="rId5" Type="http://schemas.openxmlformats.org/officeDocument/2006/relationships/tags" Target="../tags/tag18.xml"/><Relationship Id="rId15" Type="http://schemas.openxmlformats.org/officeDocument/2006/relationships/image" Target="../media/image16.jpg"/><Relationship Id="rId23" Type="http://schemas.openxmlformats.org/officeDocument/2006/relationships/image" Target="../media/image9.emf"/><Relationship Id="rId28" Type="http://schemas.openxmlformats.org/officeDocument/2006/relationships/image" Target="../media/image14.emf"/><Relationship Id="rId10" Type="http://schemas.openxmlformats.org/officeDocument/2006/relationships/tags" Target="../tags/tag23.xml"/><Relationship Id="rId19" Type="http://schemas.openxmlformats.org/officeDocument/2006/relationships/image" Target="../media/image5.emf"/><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slideMaster" Target="../slideMasters/slideMaster1.xml"/><Relationship Id="rId22" Type="http://schemas.openxmlformats.org/officeDocument/2006/relationships/image" Target="../media/image8.emf"/><Relationship Id="rId27" Type="http://schemas.openxmlformats.org/officeDocument/2006/relationships/image" Target="../media/image1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9.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9.jpe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19.jpe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19.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7.xml"/><Relationship Id="rId4" Type="http://schemas.openxmlformats.org/officeDocument/2006/relationships/image" Target="../media/image19.jpe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8.xml"/><Relationship Id="rId4" Type="http://schemas.openxmlformats.org/officeDocument/2006/relationships/image" Target="../media/image19.jpe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9.xml"/><Relationship Id="rId4" Type="http://schemas.openxmlformats.org/officeDocument/2006/relationships/image" Target="../media/image19.jpe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0.xml"/><Relationship Id="rId5" Type="http://schemas.openxmlformats.org/officeDocument/2006/relationships/image" Target="../media/image28.jpeg"/><Relationship Id="rId4" Type="http://schemas.openxmlformats.org/officeDocument/2006/relationships/image" Target="../media/image18.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Master" Target="../slideMasters/slideMaster10.xml"/><Relationship Id="rId4" Type="http://schemas.openxmlformats.org/officeDocument/2006/relationships/image" Target="../media/image28.jpeg"/></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1.xml"/><Relationship Id="rId4" Type="http://schemas.openxmlformats.org/officeDocument/2006/relationships/image" Target="../media/image44.jpe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Master" Target="../slideMasters/slideMaster11.xml"/><Relationship Id="rId4" Type="http://schemas.openxmlformats.org/officeDocument/2006/relationships/image" Target="../media/image44.jpeg"/></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1.xml"/><Relationship Id="rId5" Type="http://schemas.openxmlformats.org/officeDocument/2006/relationships/image" Target="../media/image44.jpeg"/><Relationship Id="rId4" Type="http://schemas.openxmlformats.org/officeDocument/2006/relationships/image" Target="../media/image18.png"/></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1">
    <p:bg>
      <p:bgPr>
        <a:solidFill>
          <a:srgbClr val="FFFFFF"/>
        </a:solidFill>
        <a:effectLst/>
      </p:bgPr>
    </p:bg>
    <p:spTree>
      <p:nvGrpSpPr>
        <p:cNvPr id="1" name=""/>
        <p:cNvGrpSpPr/>
        <p:nvPr/>
      </p:nvGrpSpPr>
      <p:grpSpPr>
        <a:xfrm>
          <a:off x="0" y="0"/>
          <a:ext cx="0" cy="0"/>
          <a:chOff x="0" y="0"/>
          <a:chExt cx="0" cy="0"/>
        </a:xfrm>
      </p:grpSpPr>
      <p:pic>
        <p:nvPicPr>
          <p:cNvPr id="25" name="Espace réservé du contenu 4"/>
          <p:cNvPicPr>
            <a:picLocks noChangeAspect="1"/>
          </p:cNvPicPr>
          <p:nvPr userDrawn="1"/>
        </p:nvPicPr>
        <p:blipFill rotWithShape="1">
          <a:blip r:embed="rId15"/>
          <a:srcRect l="-247" r="2" b="4853"/>
          <a:stretch/>
        </p:blipFill>
        <p:spPr bwMode="gray">
          <a:xfrm>
            <a:off x="-7091" y="0"/>
            <a:ext cx="10369550" cy="7251700"/>
          </a:xfrm>
          <a:prstGeom prst="rect">
            <a:avLst/>
          </a:prstGeom>
        </p:spPr>
      </p:pic>
      <p:pic>
        <p:nvPicPr>
          <p:cNvPr id="28" name="HSBC Private Bank" descr="HSBC Private Bank_RGB" hidden="1"/>
          <p:cNvPicPr>
            <a:picLocks noChangeAspect="1" noChangeArrowheads="1"/>
          </p:cNvPicPr>
          <p:nvPr userDrawn="1">
            <p:custDataLst>
              <p:tags r:id="rId1"/>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8052711" y="6088669"/>
            <a:ext cx="1703203" cy="653945"/>
          </a:xfrm>
          <a:prstGeom prst="rect">
            <a:avLst/>
          </a:prstGeom>
          <a:noFill/>
          <a:extLst>
            <a:ext uri="{909E8E84-426E-40DD-AFC4-6F175D3DCCD1}">
              <a14:hiddenFill xmlns:a14="http://schemas.microsoft.com/office/drawing/2010/main">
                <a:solidFill>
                  <a:srgbClr val="FFFFFF"/>
                </a:solidFill>
              </a14:hiddenFill>
            </a:ext>
          </a:extLst>
        </p:spPr>
      </p:pic>
      <p:pic>
        <p:nvPicPr>
          <p:cNvPr id="30" name="HSBC Premier" descr="HSBC Premier_RGB" hidden="1"/>
          <p:cNvPicPr>
            <a:picLocks noChangeAspect="1" noChangeArrowheads="1"/>
          </p:cNvPicPr>
          <p:nvPr userDrawn="1">
            <p:custDataLst>
              <p:tags r:id="rId2"/>
            </p:custDataLst>
          </p:nvPr>
        </p:nvPicPr>
        <p:blipFill>
          <a:blip r:embed="rId17">
            <a:extLst>
              <a:ext uri="{28A0092B-C50C-407E-A947-70E740481C1C}">
                <a14:useLocalDpi xmlns:a14="http://schemas.microsoft.com/office/drawing/2010/main" val="0"/>
              </a:ext>
            </a:extLst>
          </a:blip>
          <a:srcRect/>
          <a:stretch>
            <a:fillRect/>
          </a:stretch>
        </p:blipFill>
        <p:spPr bwMode="auto">
          <a:xfrm>
            <a:off x="8055886" y="6088669"/>
            <a:ext cx="1700028" cy="652357"/>
          </a:xfrm>
          <a:prstGeom prst="rect">
            <a:avLst/>
          </a:prstGeom>
          <a:noFill/>
          <a:extLst>
            <a:ext uri="{909E8E84-426E-40DD-AFC4-6F175D3DCCD1}">
              <a14:hiddenFill xmlns:a14="http://schemas.microsoft.com/office/drawing/2010/main">
                <a:solidFill>
                  <a:srgbClr val="FFFFFF"/>
                </a:solidFill>
              </a14:hiddenFill>
            </a:ext>
          </a:extLst>
        </p:spPr>
      </p:pic>
      <p:pic>
        <p:nvPicPr>
          <p:cNvPr id="31" name="HSBC Master Brand (Trad Chinese)" descr="Trad_Hex_RGB" hidden="1"/>
          <p:cNvPicPr>
            <a:picLocks noChangeAspect="1" noChangeArrowheads="1"/>
          </p:cNvPicPr>
          <p:nvPr userDrawn="1">
            <p:custDataLst>
              <p:tags r:id="rId3"/>
            </p:custDataLst>
          </p:nvPr>
        </p:nvPicPr>
        <p:blipFill>
          <a:blip r:embed="rId18">
            <a:extLst>
              <a:ext uri="{28A0092B-C50C-407E-A947-70E740481C1C}">
                <a14:useLocalDpi xmlns:a14="http://schemas.microsoft.com/office/drawing/2010/main" val="0"/>
              </a:ext>
            </a:extLst>
          </a:blip>
          <a:stretch>
            <a:fillRect/>
          </a:stretch>
        </p:blipFill>
        <p:spPr bwMode="auto">
          <a:xfrm>
            <a:off x="8055130" y="6088669"/>
            <a:ext cx="1700784" cy="301967"/>
          </a:xfrm>
          <a:prstGeom prst="rect">
            <a:avLst/>
          </a:prstGeom>
          <a:noFill/>
          <a:extLst>
            <a:ext uri="{909E8E84-426E-40DD-AFC4-6F175D3DCCD1}">
              <a14:hiddenFill xmlns:a14="http://schemas.microsoft.com/office/drawing/2010/main">
                <a:solidFill>
                  <a:srgbClr val="FFFFFF"/>
                </a:solidFill>
              </a14:hiddenFill>
            </a:ext>
          </a:extLst>
        </p:spPr>
      </p:pic>
      <p:pic>
        <p:nvPicPr>
          <p:cNvPr id="32" name="HSBC Master Brand (Sim Chinese)" descr="Sim_Hex_RGB" hidden="1"/>
          <p:cNvPicPr>
            <a:picLocks noChangeAspect="1" noChangeArrowheads="1"/>
          </p:cNvPicPr>
          <p:nvPr userDrawn="1">
            <p:custDataLst>
              <p:tags r:id="rId4"/>
            </p:custDataLst>
          </p:nvPr>
        </p:nvPicPr>
        <p:blipFill>
          <a:blip r:embed="rId19" cstate="print">
            <a:extLst>
              <a:ext uri="{28A0092B-C50C-407E-A947-70E740481C1C}">
                <a14:useLocalDpi xmlns:a14="http://schemas.microsoft.com/office/drawing/2010/main" val="0"/>
              </a:ext>
            </a:extLst>
          </a:blip>
          <a:srcRect/>
          <a:stretch>
            <a:fillRect/>
          </a:stretch>
        </p:blipFill>
        <p:spPr bwMode="gray">
          <a:xfrm>
            <a:off x="8059060" y="6083907"/>
            <a:ext cx="1696854" cy="304751"/>
          </a:xfrm>
          <a:prstGeom prst="rect">
            <a:avLst/>
          </a:prstGeom>
          <a:noFill/>
          <a:extLst>
            <a:ext uri="{909E8E84-426E-40DD-AFC4-6F175D3DCCD1}">
              <a14:hiddenFill xmlns:a14="http://schemas.microsoft.com/office/drawing/2010/main">
                <a:solidFill>
                  <a:srgbClr val="FFFFFF"/>
                </a:solidFill>
              </a14:hiddenFill>
            </a:ext>
          </a:extLst>
        </p:spPr>
      </p:pic>
      <p:pic>
        <p:nvPicPr>
          <p:cNvPr id="34" name="HSBC Insurance" descr="H:\Production\Logo\HSBC LOGO\HSBC Insurance_RGB.emf" hidden="1"/>
          <p:cNvPicPr>
            <a:picLocks noChangeAspect="1" noChangeArrowheads="1"/>
          </p:cNvPicPr>
          <p:nvPr userDrawn="1">
            <p:custDataLst>
              <p:tags r:id="rId5"/>
            </p:custDataLst>
          </p:nvPr>
        </p:nvPicPr>
        <p:blipFill>
          <a:blip r:embed="rId20">
            <a:extLst>
              <a:ext uri="{28A0092B-C50C-407E-A947-70E740481C1C}">
                <a14:useLocalDpi xmlns:a14="http://schemas.microsoft.com/office/drawing/2010/main" val="0"/>
              </a:ext>
            </a:extLst>
          </a:blip>
          <a:srcRect/>
          <a:stretch>
            <a:fillRect/>
          </a:stretch>
        </p:blipFill>
        <p:spPr bwMode="auto">
          <a:xfrm>
            <a:off x="8055315" y="6088669"/>
            <a:ext cx="1700599" cy="652815"/>
          </a:xfrm>
          <a:prstGeom prst="rect">
            <a:avLst/>
          </a:prstGeom>
          <a:noFill/>
          <a:extLst>
            <a:ext uri="{909E8E84-426E-40DD-AFC4-6F175D3DCCD1}">
              <a14:hiddenFill xmlns:a14="http://schemas.microsoft.com/office/drawing/2010/main">
                <a:solidFill>
                  <a:srgbClr val="FFFFFF"/>
                </a:solidFill>
              </a14:hiddenFill>
            </a:ext>
          </a:extLst>
        </p:spPr>
      </p:pic>
      <p:pic>
        <p:nvPicPr>
          <p:cNvPr id="35" name="HSBC GBM (Trad Chinese)" descr="T:\PresFormat\Logos\HSBC GBM_Trad_Chi.emf" hidden="1"/>
          <p:cNvPicPr>
            <a:picLocks noChangeAspect="1" noChangeArrowheads="1"/>
          </p:cNvPicPr>
          <p:nvPr userDrawn="1">
            <p:custDataLst>
              <p:tags r:id="rId6"/>
            </p:custDataLst>
          </p:nvPr>
        </p:nvPicPr>
        <p:blipFill>
          <a:blip r:embed="rId21">
            <a:extLst>
              <a:ext uri="{28A0092B-C50C-407E-A947-70E740481C1C}">
                <a14:useLocalDpi xmlns:a14="http://schemas.microsoft.com/office/drawing/2010/main" val="0"/>
              </a:ext>
            </a:extLst>
          </a:blip>
          <a:srcRect/>
          <a:stretch>
            <a:fillRect/>
          </a:stretch>
        </p:blipFill>
        <p:spPr bwMode="auto">
          <a:xfrm>
            <a:off x="8055130" y="6083301"/>
            <a:ext cx="1700784" cy="593592"/>
          </a:xfrm>
          <a:prstGeom prst="rect">
            <a:avLst/>
          </a:prstGeom>
          <a:noFill/>
          <a:extLst>
            <a:ext uri="{909E8E84-426E-40DD-AFC4-6F175D3DCCD1}">
              <a14:hiddenFill xmlns:a14="http://schemas.microsoft.com/office/drawing/2010/main">
                <a:solidFill>
                  <a:srgbClr val="FFFFFF"/>
                </a:solidFill>
              </a14:hiddenFill>
            </a:ext>
          </a:extLst>
        </p:spPr>
      </p:pic>
      <p:pic>
        <p:nvPicPr>
          <p:cNvPr id="36" name="HSBC GBM (Sim Chinese)" descr="T:\PresFormat\Logos\HSBC GBM_Sim_Chi.emf" hidden="1"/>
          <p:cNvPicPr>
            <a:picLocks noChangeAspect="1" noChangeArrowheads="1"/>
          </p:cNvPicPr>
          <p:nvPr userDrawn="1">
            <p:custDataLst>
              <p:tags r:id="rId7"/>
            </p:custDataLst>
          </p:nvPr>
        </p:nvPicPr>
        <p:blipFill>
          <a:blip r:embed="rId22">
            <a:extLst>
              <a:ext uri="{28A0092B-C50C-407E-A947-70E740481C1C}">
                <a14:useLocalDpi xmlns:a14="http://schemas.microsoft.com/office/drawing/2010/main" val="0"/>
              </a:ext>
            </a:extLst>
          </a:blip>
          <a:srcRect/>
          <a:stretch>
            <a:fillRect/>
          </a:stretch>
        </p:blipFill>
        <p:spPr bwMode="auto">
          <a:xfrm>
            <a:off x="8055130" y="6083301"/>
            <a:ext cx="1700784" cy="602480"/>
          </a:xfrm>
          <a:prstGeom prst="rect">
            <a:avLst/>
          </a:prstGeom>
          <a:noFill/>
          <a:extLst>
            <a:ext uri="{909E8E84-426E-40DD-AFC4-6F175D3DCCD1}">
              <a14:hiddenFill xmlns:a14="http://schemas.microsoft.com/office/drawing/2010/main">
                <a:solidFill>
                  <a:srgbClr val="FFFFFF"/>
                </a:solidFill>
              </a14:hiddenFill>
            </a:ext>
          </a:extLst>
        </p:spPr>
      </p:pic>
      <p:pic>
        <p:nvPicPr>
          <p:cNvPr id="37" name="HSBC GBM" descr="HSBC GBM_Black_CMYK" hidden="1"/>
          <p:cNvPicPr>
            <a:picLocks noChangeAspect="1" noChangeArrowheads="1"/>
          </p:cNvPicPr>
          <p:nvPr userDrawn="1">
            <p:custDataLst>
              <p:tags r:id="rId8"/>
            </p:custDataLst>
          </p:nvPr>
        </p:nvPicPr>
        <p:blipFill>
          <a:blip r:embed="rId23" cstate="print">
            <a:extLst>
              <a:ext uri="{28A0092B-C50C-407E-A947-70E740481C1C}">
                <a14:useLocalDpi xmlns:a14="http://schemas.microsoft.com/office/drawing/2010/main" val="0"/>
              </a:ext>
            </a:extLst>
          </a:blip>
          <a:srcRect/>
          <a:stretch>
            <a:fillRect/>
          </a:stretch>
        </p:blipFill>
        <p:spPr bwMode="auto">
          <a:xfrm>
            <a:off x="8054299" y="6088669"/>
            <a:ext cx="1701615" cy="588869"/>
          </a:xfrm>
          <a:prstGeom prst="rect">
            <a:avLst/>
          </a:prstGeom>
          <a:noFill/>
          <a:extLst>
            <a:ext uri="{909E8E84-426E-40DD-AFC4-6F175D3DCCD1}">
              <a14:hiddenFill xmlns:a14="http://schemas.microsoft.com/office/drawing/2010/main">
                <a:solidFill>
                  <a:srgbClr val="FFFFFF"/>
                </a:solidFill>
              </a14:hiddenFill>
            </a:ext>
          </a:extLst>
        </p:spPr>
      </p:pic>
      <p:pic>
        <p:nvPicPr>
          <p:cNvPr id="38" name="HSBC Corporate" descr="HSBC Corporate_RGB" hidden="1"/>
          <p:cNvPicPr>
            <a:picLocks noChangeAspect="1" noChangeArrowheads="1"/>
          </p:cNvPicPr>
          <p:nvPr userDrawn="1">
            <p:custDataLst>
              <p:tags r:id="rId9"/>
            </p:custDataLst>
          </p:nvPr>
        </p:nvPicPr>
        <p:blipFill>
          <a:blip r:embed="rId24">
            <a:extLst>
              <a:ext uri="{28A0092B-C50C-407E-A947-70E740481C1C}">
                <a14:useLocalDpi xmlns:a14="http://schemas.microsoft.com/office/drawing/2010/main" val="0"/>
              </a:ext>
            </a:extLst>
          </a:blip>
          <a:srcRect/>
          <a:stretch>
            <a:fillRect/>
          </a:stretch>
        </p:blipFill>
        <p:spPr bwMode="auto">
          <a:xfrm>
            <a:off x="8055886" y="6086288"/>
            <a:ext cx="1700028" cy="701562"/>
          </a:xfrm>
          <a:prstGeom prst="rect">
            <a:avLst/>
          </a:prstGeom>
          <a:noFill/>
          <a:extLst>
            <a:ext uri="{909E8E84-426E-40DD-AFC4-6F175D3DCCD1}">
              <a14:hiddenFill xmlns:a14="http://schemas.microsoft.com/office/drawing/2010/main">
                <a:solidFill>
                  <a:srgbClr val="FFFFFF"/>
                </a:solidFill>
              </a14:hiddenFill>
            </a:ext>
          </a:extLst>
        </p:spPr>
      </p:pic>
      <p:pic>
        <p:nvPicPr>
          <p:cNvPr id="39" name="HSBC Commercial Banking" descr="HSBC Commercial Banking_Black_RGB" hidden="1"/>
          <p:cNvPicPr>
            <a:picLocks noChangeAspect="1" noChangeArrowheads="1"/>
          </p:cNvPicPr>
          <p:nvPr userDrawn="1">
            <p:custDataLst>
              <p:tags r:id="rId10"/>
            </p:custDataLst>
          </p:nvPr>
        </p:nvPicPr>
        <p:blipFill>
          <a:blip r:embed="rId25">
            <a:extLst>
              <a:ext uri="{28A0092B-C50C-407E-A947-70E740481C1C}">
                <a14:useLocalDpi xmlns:a14="http://schemas.microsoft.com/office/drawing/2010/main" val="0"/>
              </a:ext>
            </a:extLst>
          </a:blip>
          <a:stretch>
            <a:fillRect/>
          </a:stretch>
        </p:blipFill>
        <p:spPr bwMode="auto">
          <a:xfrm>
            <a:off x="8055130" y="6086288"/>
            <a:ext cx="1700784" cy="637233"/>
          </a:xfrm>
          <a:prstGeom prst="rect">
            <a:avLst/>
          </a:prstGeom>
          <a:noFill/>
          <a:extLst>
            <a:ext uri="{909E8E84-426E-40DD-AFC4-6F175D3DCCD1}">
              <a14:hiddenFill xmlns:a14="http://schemas.microsoft.com/office/drawing/2010/main">
                <a:solidFill>
                  <a:srgbClr val="FFFFFF"/>
                </a:solidFill>
              </a14:hiddenFill>
            </a:ext>
          </a:extLst>
        </p:spPr>
      </p:pic>
      <p:pic>
        <p:nvPicPr>
          <p:cNvPr id="40" name="HSBC Business" descr="HSBC Business_RGB" hidden="1"/>
          <p:cNvPicPr>
            <a:picLocks noChangeAspect="1" noChangeArrowheads="1"/>
          </p:cNvPicPr>
          <p:nvPr userDrawn="1">
            <p:custDataLst>
              <p:tags r:id="rId11"/>
            </p:custDataLst>
          </p:nvPr>
        </p:nvPicPr>
        <p:blipFill>
          <a:blip r:embed="rId26">
            <a:extLst>
              <a:ext uri="{28A0092B-C50C-407E-A947-70E740481C1C}">
                <a14:useLocalDpi xmlns:a14="http://schemas.microsoft.com/office/drawing/2010/main" val="0"/>
              </a:ext>
            </a:extLst>
          </a:blip>
          <a:srcRect/>
          <a:stretch>
            <a:fillRect/>
          </a:stretch>
        </p:blipFill>
        <p:spPr bwMode="auto">
          <a:xfrm>
            <a:off x="8055886" y="6088857"/>
            <a:ext cx="1700028" cy="653945"/>
          </a:xfrm>
          <a:prstGeom prst="rect">
            <a:avLst/>
          </a:prstGeom>
          <a:noFill/>
          <a:extLst>
            <a:ext uri="{909E8E84-426E-40DD-AFC4-6F175D3DCCD1}">
              <a14:hiddenFill xmlns:a14="http://schemas.microsoft.com/office/drawing/2010/main">
                <a:solidFill>
                  <a:srgbClr val="FFFFFF"/>
                </a:solidFill>
              </a14:hiddenFill>
            </a:ext>
          </a:extLst>
        </p:spPr>
      </p:pic>
      <p:pic>
        <p:nvPicPr>
          <p:cNvPr id="42" name="HSBC AMG" descr="J:\Production\Library\Logo\HSBC LOGO\HSBC AMG_RGB.emf" hidden="1"/>
          <p:cNvPicPr>
            <a:picLocks noChangeAspect="1" noChangeArrowheads="1"/>
          </p:cNvPicPr>
          <p:nvPr userDrawn="1">
            <p:custDataLst>
              <p:tags r:id="rId12"/>
            </p:custDataLst>
          </p:nvPr>
        </p:nvPicPr>
        <p:blipFill>
          <a:blip r:embed="rId27">
            <a:extLst>
              <a:ext uri="{28A0092B-C50C-407E-A947-70E740481C1C}">
                <a14:useLocalDpi xmlns:a14="http://schemas.microsoft.com/office/drawing/2010/main" val="0"/>
              </a:ext>
            </a:extLst>
          </a:blip>
          <a:srcRect/>
          <a:stretch>
            <a:fillRect/>
          </a:stretch>
        </p:blipFill>
        <p:spPr bwMode="auto">
          <a:xfrm>
            <a:off x="8055130" y="6088669"/>
            <a:ext cx="1700784" cy="598036"/>
          </a:xfrm>
          <a:prstGeom prst="rect">
            <a:avLst/>
          </a:prstGeom>
          <a:noFill/>
          <a:extLst>
            <a:ext uri="{909E8E84-426E-40DD-AFC4-6F175D3DCCD1}">
              <a14:hiddenFill xmlns:a14="http://schemas.microsoft.com/office/drawing/2010/main">
                <a:solidFill>
                  <a:srgbClr val="FFFFFF"/>
                </a:solidFill>
              </a14:hiddenFill>
            </a:ext>
          </a:extLst>
        </p:spPr>
      </p:pic>
      <p:pic>
        <p:nvPicPr>
          <p:cNvPr id="41" name="HSBC Advance" descr="H:\Production\Logo\HSBC LOGO\HSBC Advance_RGB.emf" hidden="1"/>
          <p:cNvPicPr>
            <a:picLocks noChangeAspect="1" noChangeArrowheads="1"/>
          </p:cNvPicPr>
          <p:nvPr userDrawn="1">
            <p:custDataLst>
              <p:tags r:id="rId13"/>
            </p:custDataLst>
          </p:nvPr>
        </p:nvPicPr>
        <p:blipFill>
          <a:blip r:embed="rId28">
            <a:extLst>
              <a:ext uri="{28A0092B-C50C-407E-A947-70E740481C1C}">
                <a14:useLocalDpi xmlns:a14="http://schemas.microsoft.com/office/drawing/2010/main" val="0"/>
              </a:ext>
            </a:extLst>
          </a:blip>
          <a:srcRect/>
          <a:stretch>
            <a:fillRect/>
          </a:stretch>
        </p:blipFill>
        <p:spPr bwMode="auto">
          <a:xfrm>
            <a:off x="8055315" y="6089650"/>
            <a:ext cx="1700599" cy="652815"/>
          </a:xfrm>
          <a:prstGeom prst="rect">
            <a:avLst/>
          </a:prstGeom>
          <a:noFill/>
          <a:extLst>
            <a:ext uri="{909E8E84-426E-40DD-AFC4-6F175D3DCCD1}">
              <a14:hiddenFill xmlns:a14="http://schemas.microsoft.com/office/drawing/2010/main">
                <a:solidFill>
                  <a:srgbClr val="FFFFFF"/>
                </a:solidFill>
              </a14:hiddenFill>
            </a:ext>
          </a:extLst>
        </p:spPr>
      </p:pic>
      <p:sp>
        <p:nvSpPr>
          <p:cNvPr id="27" name="Date"/>
          <p:cNvSpPr>
            <a:spLocks noGrp="1"/>
          </p:cNvSpPr>
          <p:nvPr userDrawn="1">
            <p:ph type="body" sz="quarter" idx="11" hasCustomPrompt="1"/>
          </p:nvPr>
        </p:nvSpPr>
        <p:spPr>
          <a:xfrm>
            <a:off x="409089" y="1781873"/>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eaLnBrk="0" hangingPunct="0">
              <a:spcBef>
                <a:spcPct val="20000"/>
              </a:spcBef>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Date: XXXX</a:t>
            </a:r>
          </a:p>
        </p:txBody>
      </p:sp>
      <p:sp>
        <p:nvSpPr>
          <p:cNvPr id="26" name="Prepared by"/>
          <p:cNvSpPr>
            <a:spLocks noGrp="1"/>
          </p:cNvSpPr>
          <p:nvPr userDrawn="1">
            <p:ph type="body" sz="quarter" idx="10" hasCustomPrompt="1"/>
          </p:nvPr>
        </p:nvSpPr>
        <p:spPr>
          <a:xfrm>
            <a:off x="409089" y="2130419"/>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Prepared by: XXXX</a:t>
            </a:r>
          </a:p>
        </p:txBody>
      </p:sp>
      <p:cxnSp>
        <p:nvCxnSpPr>
          <p:cNvPr id="44" name="Straight Connector 43"/>
          <p:cNvCxnSpPr/>
          <p:nvPr userDrawn="1"/>
        </p:nvCxnSpPr>
        <p:spPr bwMode="auto">
          <a:xfrm flipH="1">
            <a:off x="2780826" y="6296568"/>
            <a:ext cx="1" cy="694113"/>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43" name="Master subtitle"/>
          <p:cNvSpPr>
            <a:spLocks noGrp="1" noChangeArrowheads="1"/>
          </p:cNvSpPr>
          <p:nvPr userDrawn="1">
            <p:ph type="subTitle" sz="quarter" idx="1"/>
          </p:nvPr>
        </p:nvSpPr>
        <p:spPr>
          <a:xfrm>
            <a:off x="409088" y="939802"/>
            <a:ext cx="9537192" cy="400110"/>
          </a:xfrm>
          <a:prstGeom prst="rect">
            <a:avLst/>
          </a:prstGeom>
        </p:spPr>
        <p:txBody>
          <a:bodyPr wrap="square" tIns="0">
            <a:noAutofit/>
          </a:bodyPr>
          <a:lstStyle>
            <a:lvl1pPr marL="0" indent="0">
              <a:buClrTx/>
              <a:buFontTx/>
              <a:buNone/>
              <a:defRPr sz="2600" b="0" smtClean="0">
                <a:solidFill>
                  <a:schemeClr val="tx1"/>
                </a:solidFill>
                <a:latin typeface="+mj-lt"/>
              </a:defRPr>
            </a:lvl1pPr>
          </a:lstStyle>
          <a:p>
            <a:pPr lvl="0"/>
            <a:r>
              <a:rPr lang="en-US" noProof="0" dirty="0"/>
              <a:t>Click to edit Master subtitle style</a:t>
            </a:r>
            <a:endParaRPr lang="en-GB" noProof="0" dirty="0"/>
          </a:p>
        </p:txBody>
      </p:sp>
      <p:sp>
        <p:nvSpPr>
          <p:cNvPr id="2" name="Title 1"/>
          <p:cNvSpPr>
            <a:spLocks noGrp="1"/>
          </p:cNvSpPr>
          <p:nvPr userDrawn="1">
            <p:ph type="title"/>
          </p:nvPr>
        </p:nvSpPr>
        <p:spPr>
          <a:xfrm>
            <a:off x="409088" y="415436"/>
            <a:ext cx="9540875" cy="400110"/>
          </a:xfrm>
        </p:spPr>
        <p:txBody>
          <a:bodyPr/>
          <a:lstStyle>
            <a:lvl1pPr>
              <a:defRPr lang="en-US" sz="2600" b="1" baseline="0" dirty="0" smtClean="0">
                <a:solidFill>
                  <a:schemeClr val="tx1"/>
                </a:solidFill>
                <a:latin typeface="+mj-lt"/>
                <a:ea typeface="SimHei"/>
                <a:cs typeface="+mj-cs"/>
              </a:defRPr>
            </a:lvl1pPr>
          </a:lstStyle>
          <a:p>
            <a:pPr lvl="0" algn="l" defTabSz="1165225" rtl="0" eaLnBrk="0" fontAlgn="base" hangingPunct="0">
              <a:lnSpc>
                <a:spcPct val="100000"/>
              </a:lnSpc>
              <a:spcBef>
                <a:spcPct val="0"/>
              </a:spcBef>
              <a:spcAft>
                <a:spcPct val="0"/>
              </a:spcAft>
            </a:pPr>
            <a:r>
              <a:rPr lang="en-US" dirty="0"/>
              <a:t>Click to edit Master title style</a:t>
            </a:r>
          </a:p>
        </p:txBody>
      </p:sp>
      <p:sp>
        <p:nvSpPr>
          <p:cNvPr id="3" name="Footer Placeholder 2"/>
          <p:cNvSpPr>
            <a:spLocks noGrp="1"/>
          </p:cNvSpPr>
          <p:nvPr userDrawn="1">
            <p:ph type="ftr" sz="quarter" idx="12"/>
          </p:nvPr>
        </p:nvSpPr>
        <p:spPr/>
        <p:txBody>
          <a:bodyPr/>
          <a:lstStyle/>
          <a:p>
            <a:endParaRPr lang="en-US" dirty="0"/>
          </a:p>
        </p:txBody>
      </p:sp>
      <p:pic>
        <p:nvPicPr>
          <p:cNvPr id="4" name="Image 3"/>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 y="5828166"/>
            <a:ext cx="2290618" cy="1201868"/>
          </a:xfrm>
          <a:prstGeom prst="rect">
            <a:avLst/>
          </a:prstGeom>
        </p:spPr>
      </p:pic>
    </p:spTree>
    <p:extLst>
      <p:ext uri="{BB962C8B-B14F-4D97-AF65-F5344CB8AC3E}">
        <p14:creationId xmlns:p14="http://schemas.microsoft.com/office/powerpoint/2010/main" val="1680705747"/>
      </p:ext>
    </p:extLst>
  </p:cSld>
  <p:clrMapOvr>
    <a:masterClrMapping/>
  </p:clrMapOvr>
  <p:hf sldNum="0" hdr="0" dt="0"/>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PAGE 2">
    <p:bg>
      <p:bgPr>
        <a:solidFill>
          <a:srgbClr val="FFFFFF"/>
        </a:solidFill>
        <a:effectLst/>
      </p:bgPr>
    </p:bg>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2846"/>
            <a:ext cx="10369550" cy="7246008"/>
          </a:xfrm>
          <a:prstGeom prst="rect">
            <a:avLst/>
          </a:prstGeom>
        </p:spPr>
      </p:pic>
      <p:pic>
        <p:nvPicPr>
          <p:cNvPr id="28" name="HSBC Private Bank" descr="HSBC Private Bank_RGB" hidden="1"/>
          <p:cNvPicPr>
            <a:picLocks noChangeAspect="1" noChangeArrowheads="1"/>
          </p:cNvPicPr>
          <p:nvPr userDrawn="1">
            <p:custDataLst>
              <p:tags r:id="rId1"/>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8052711" y="6088669"/>
            <a:ext cx="1703203" cy="653945"/>
          </a:xfrm>
          <a:prstGeom prst="rect">
            <a:avLst/>
          </a:prstGeom>
          <a:noFill/>
          <a:extLst>
            <a:ext uri="{909E8E84-426E-40DD-AFC4-6F175D3DCCD1}">
              <a14:hiddenFill xmlns:a14="http://schemas.microsoft.com/office/drawing/2010/main">
                <a:solidFill>
                  <a:srgbClr val="FFFFFF"/>
                </a:solidFill>
              </a14:hiddenFill>
            </a:ext>
          </a:extLst>
        </p:spPr>
      </p:pic>
      <p:pic>
        <p:nvPicPr>
          <p:cNvPr id="30" name="HSBC Premier" descr="HSBC Premier_RGB" hidden="1"/>
          <p:cNvPicPr>
            <a:picLocks noChangeAspect="1" noChangeArrowheads="1"/>
          </p:cNvPicPr>
          <p:nvPr userDrawn="1">
            <p:custDataLst>
              <p:tags r:id="rId2"/>
            </p:custDataLst>
          </p:nvPr>
        </p:nvPicPr>
        <p:blipFill>
          <a:blip r:embed="rId17">
            <a:extLst>
              <a:ext uri="{28A0092B-C50C-407E-A947-70E740481C1C}">
                <a14:useLocalDpi xmlns:a14="http://schemas.microsoft.com/office/drawing/2010/main" val="0"/>
              </a:ext>
            </a:extLst>
          </a:blip>
          <a:srcRect/>
          <a:stretch>
            <a:fillRect/>
          </a:stretch>
        </p:blipFill>
        <p:spPr bwMode="auto">
          <a:xfrm>
            <a:off x="8055886" y="6088669"/>
            <a:ext cx="1700028" cy="652357"/>
          </a:xfrm>
          <a:prstGeom prst="rect">
            <a:avLst/>
          </a:prstGeom>
          <a:noFill/>
          <a:extLst>
            <a:ext uri="{909E8E84-426E-40DD-AFC4-6F175D3DCCD1}">
              <a14:hiddenFill xmlns:a14="http://schemas.microsoft.com/office/drawing/2010/main">
                <a:solidFill>
                  <a:srgbClr val="FFFFFF"/>
                </a:solidFill>
              </a14:hiddenFill>
            </a:ext>
          </a:extLst>
        </p:spPr>
      </p:pic>
      <p:pic>
        <p:nvPicPr>
          <p:cNvPr id="31" name="HSBC Master Brand (Trad Chinese)" descr="Trad_Hex_RGB" hidden="1"/>
          <p:cNvPicPr>
            <a:picLocks noChangeAspect="1" noChangeArrowheads="1"/>
          </p:cNvPicPr>
          <p:nvPr userDrawn="1">
            <p:custDataLst>
              <p:tags r:id="rId3"/>
            </p:custDataLst>
          </p:nvPr>
        </p:nvPicPr>
        <p:blipFill>
          <a:blip r:embed="rId18">
            <a:extLst>
              <a:ext uri="{28A0092B-C50C-407E-A947-70E740481C1C}">
                <a14:useLocalDpi xmlns:a14="http://schemas.microsoft.com/office/drawing/2010/main" val="0"/>
              </a:ext>
            </a:extLst>
          </a:blip>
          <a:stretch>
            <a:fillRect/>
          </a:stretch>
        </p:blipFill>
        <p:spPr bwMode="auto">
          <a:xfrm>
            <a:off x="8055130" y="6088669"/>
            <a:ext cx="1700784" cy="301967"/>
          </a:xfrm>
          <a:prstGeom prst="rect">
            <a:avLst/>
          </a:prstGeom>
          <a:noFill/>
          <a:extLst>
            <a:ext uri="{909E8E84-426E-40DD-AFC4-6F175D3DCCD1}">
              <a14:hiddenFill xmlns:a14="http://schemas.microsoft.com/office/drawing/2010/main">
                <a:solidFill>
                  <a:srgbClr val="FFFFFF"/>
                </a:solidFill>
              </a14:hiddenFill>
            </a:ext>
          </a:extLst>
        </p:spPr>
      </p:pic>
      <p:pic>
        <p:nvPicPr>
          <p:cNvPr id="32" name="HSBC Master Brand (Sim Chinese)" descr="Sim_Hex_RGB" hidden="1"/>
          <p:cNvPicPr>
            <a:picLocks noChangeAspect="1" noChangeArrowheads="1"/>
          </p:cNvPicPr>
          <p:nvPr userDrawn="1">
            <p:custDataLst>
              <p:tags r:id="rId4"/>
            </p:custDataLst>
          </p:nvPr>
        </p:nvPicPr>
        <p:blipFill>
          <a:blip r:embed="rId19" cstate="print">
            <a:extLst>
              <a:ext uri="{28A0092B-C50C-407E-A947-70E740481C1C}">
                <a14:useLocalDpi xmlns:a14="http://schemas.microsoft.com/office/drawing/2010/main" val="0"/>
              </a:ext>
            </a:extLst>
          </a:blip>
          <a:srcRect/>
          <a:stretch>
            <a:fillRect/>
          </a:stretch>
        </p:blipFill>
        <p:spPr bwMode="gray">
          <a:xfrm>
            <a:off x="8059060" y="6083907"/>
            <a:ext cx="1696854" cy="304751"/>
          </a:xfrm>
          <a:prstGeom prst="rect">
            <a:avLst/>
          </a:prstGeom>
          <a:noFill/>
          <a:extLst>
            <a:ext uri="{909E8E84-426E-40DD-AFC4-6F175D3DCCD1}">
              <a14:hiddenFill xmlns:a14="http://schemas.microsoft.com/office/drawing/2010/main">
                <a:solidFill>
                  <a:srgbClr val="FFFFFF"/>
                </a:solidFill>
              </a14:hiddenFill>
            </a:ext>
          </a:extLst>
        </p:spPr>
      </p:pic>
      <p:pic>
        <p:nvPicPr>
          <p:cNvPr id="34" name="HSBC Insurance" descr="H:\Production\Logo\HSBC LOGO\HSBC Insurance_RGB.emf" hidden="1"/>
          <p:cNvPicPr>
            <a:picLocks noChangeAspect="1" noChangeArrowheads="1"/>
          </p:cNvPicPr>
          <p:nvPr userDrawn="1">
            <p:custDataLst>
              <p:tags r:id="rId5"/>
            </p:custDataLst>
          </p:nvPr>
        </p:nvPicPr>
        <p:blipFill>
          <a:blip r:embed="rId20">
            <a:extLst>
              <a:ext uri="{28A0092B-C50C-407E-A947-70E740481C1C}">
                <a14:useLocalDpi xmlns:a14="http://schemas.microsoft.com/office/drawing/2010/main" val="0"/>
              </a:ext>
            </a:extLst>
          </a:blip>
          <a:srcRect/>
          <a:stretch>
            <a:fillRect/>
          </a:stretch>
        </p:blipFill>
        <p:spPr bwMode="auto">
          <a:xfrm>
            <a:off x="8055315" y="6088669"/>
            <a:ext cx="1700599" cy="652815"/>
          </a:xfrm>
          <a:prstGeom prst="rect">
            <a:avLst/>
          </a:prstGeom>
          <a:noFill/>
          <a:extLst>
            <a:ext uri="{909E8E84-426E-40DD-AFC4-6F175D3DCCD1}">
              <a14:hiddenFill xmlns:a14="http://schemas.microsoft.com/office/drawing/2010/main">
                <a:solidFill>
                  <a:srgbClr val="FFFFFF"/>
                </a:solidFill>
              </a14:hiddenFill>
            </a:ext>
          </a:extLst>
        </p:spPr>
      </p:pic>
      <p:pic>
        <p:nvPicPr>
          <p:cNvPr id="35" name="HSBC GBM (Trad Chinese)" descr="T:\PresFormat\Logos\HSBC GBM_Trad_Chi.emf" hidden="1"/>
          <p:cNvPicPr>
            <a:picLocks noChangeAspect="1" noChangeArrowheads="1"/>
          </p:cNvPicPr>
          <p:nvPr userDrawn="1">
            <p:custDataLst>
              <p:tags r:id="rId6"/>
            </p:custDataLst>
          </p:nvPr>
        </p:nvPicPr>
        <p:blipFill>
          <a:blip r:embed="rId21">
            <a:extLst>
              <a:ext uri="{28A0092B-C50C-407E-A947-70E740481C1C}">
                <a14:useLocalDpi xmlns:a14="http://schemas.microsoft.com/office/drawing/2010/main" val="0"/>
              </a:ext>
            </a:extLst>
          </a:blip>
          <a:srcRect/>
          <a:stretch>
            <a:fillRect/>
          </a:stretch>
        </p:blipFill>
        <p:spPr bwMode="auto">
          <a:xfrm>
            <a:off x="8055130" y="6083301"/>
            <a:ext cx="1700784" cy="593592"/>
          </a:xfrm>
          <a:prstGeom prst="rect">
            <a:avLst/>
          </a:prstGeom>
          <a:noFill/>
          <a:extLst>
            <a:ext uri="{909E8E84-426E-40DD-AFC4-6F175D3DCCD1}">
              <a14:hiddenFill xmlns:a14="http://schemas.microsoft.com/office/drawing/2010/main">
                <a:solidFill>
                  <a:srgbClr val="FFFFFF"/>
                </a:solidFill>
              </a14:hiddenFill>
            </a:ext>
          </a:extLst>
        </p:spPr>
      </p:pic>
      <p:pic>
        <p:nvPicPr>
          <p:cNvPr id="36" name="HSBC GBM (Sim Chinese)" descr="T:\PresFormat\Logos\HSBC GBM_Sim_Chi.emf" hidden="1"/>
          <p:cNvPicPr>
            <a:picLocks noChangeAspect="1" noChangeArrowheads="1"/>
          </p:cNvPicPr>
          <p:nvPr userDrawn="1">
            <p:custDataLst>
              <p:tags r:id="rId7"/>
            </p:custDataLst>
          </p:nvPr>
        </p:nvPicPr>
        <p:blipFill>
          <a:blip r:embed="rId22">
            <a:extLst>
              <a:ext uri="{28A0092B-C50C-407E-A947-70E740481C1C}">
                <a14:useLocalDpi xmlns:a14="http://schemas.microsoft.com/office/drawing/2010/main" val="0"/>
              </a:ext>
            </a:extLst>
          </a:blip>
          <a:srcRect/>
          <a:stretch>
            <a:fillRect/>
          </a:stretch>
        </p:blipFill>
        <p:spPr bwMode="auto">
          <a:xfrm>
            <a:off x="8055130" y="6083301"/>
            <a:ext cx="1700784" cy="602480"/>
          </a:xfrm>
          <a:prstGeom prst="rect">
            <a:avLst/>
          </a:prstGeom>
          <a:noFill/>
          <a:extLst>
            <a:ext uri="{909E8E84-426E-40DD-AFC4-6F175D3DCCD1}">
              <a14:hiddenFill xmlns:a14="http://schemas.microsoft.com/office/drawing/2010/main">
                <a:solidFill>
                  <a:srgbClr val="FFFFFF"/>
                </a:solidFill>
              </a14:hiddenFill>
            </a:ext>
          </a:extLst>
        </p:spPr>
      </p:pic>
      <p:pic>
        <p:nvPicPr>
          <p:cNvPr id="37" name="HSBC GBM" descr="HSBC GBM_Black_CMYK" hidden="1"/>
          <p:cNvPicPr>
            <a:picLocks noChangeAspect="1" noChangeArrowheads="1"/>
          </p:cNvPicPr>
          <p:nvPr userDrawn="1">
            <p:custDataLst>
              <p:tags r:id="rId8"/>
            </p:custDataLst>
          </p:nvPr>
        </p:nvPicPr>
        <p:blipFill>
          <a:blip r:embed="rId23" cstate="print">
            <a:extLst>
              <a:ext uri="{28A0092B-C50C-407E-A947-70E740481C1C}">
                <a14:useLocalDpi xmlns:a14="http://schemas.microsoft.com/office/drawing/2010/main" val="0"/>
              </a:ext>
            </a:extLst>
          </a:blip>
          <a:srcRect/>
          <a:stretch>
            <a:fillRect/>
          </a:stretch>
        </p:blipFill>
        <p:spPr bwMode="auto">
          <a:xfrm>
            <a:off x="8054299" y="6088669"/>
            <a:ext cx="1701615" cy="588869"/>
          </a:xfrm>
          <a:prstGeom prst="rect">
            <a:avLst/>
          </a:prstGeom>
          <a:noFill/>
          <a:extLst>
            <a:ext uri="{909E8E84-426E-40DD-AFC4-6F175D3DCCD1}">
              <a14:hiddenFill xmlns:a14="http://schemas.microsoft.com/office/drawing/2010/main">
                <a:solidFill>
                  <a:srgbClr val="FFFFFF"/>
                </a:solidFill>
              </a14:hiddenFill>
            </a:ext>
          </a:extLst>
        </p:spPr>
      </p:pic>
      <p:pic>
        <p:nvPicPr>
          <p:cNvPr id="38" name="HSBC Corporate" descr="HSBC Corporate_RGB" hidden="1"/>
          <p:cNvPicPr>
            <a:picLocks noChangeAspect="1" noChangeArrowheads="1"/>
          </p:cNvPicPr>
          <p:nvPr userDrawn="1">
            <p:custDataLst>
              <p:tags r:id="rId9"/>
            </p:custDataLst>
          </p:nvPr>
        </p:nvPicPr>
        <p:blipFill>
          <a:blip r:embed="rId24">
            <a:extLst>
              <a:ext uri="{28A0092B-C50C-407E-A947-70E740481C1C}">
                <a14:useLocalDpi xmlns:a14="http://schemas.microsoft.com/office/drawing/2010/main" val="0"/>
              </a:ext>
            </a:extLst>
          </a:blip>
          <a:srcRect/>
          <a:stretch>
            <a:fillRect/>
          </a:stretch>
        </p:blipFill>
        <p:spPr bwMode="auto">
          <a:xfrm>
            <a:off x="8055886" y="6086288"/>
            <a:ext cx="1700028" cy="701562"/>
          </a:xfrm>
          <a:prstGeom prst="rect">
            <a:avLst/>
          </a:prstGeom>
          <a:noFill/>
          <a:extLst>
            <a:ext uri="{909E8E84-426E-40DD-AFC4-6F175D3DCCD1}">
              <a14:hiddenFill xmlns:a14="http://schemas.microsoft.com/office/drawing/2010/main">
                <a:solidFill>
                  <a:srgbClr val="FFFFFF"/>
                </a:solidFill>
              </a14:hiddenFill>
            </a:ext>
          </a:extLst>
        </p:spPr>
      </p:pic>
      <p:pic>
        <p:nvPicPr>
          <p:cNvPr id="39" name="HSBC Commercial Banking" descr="HSBC Commercial Banking_Black_RGB" hidden="1"/>
          <p:cNvPicPr>
            <a:picLocks noChangeAspect="1" noChangeArrowheads="1"/>
          </p:cNvPicPr>
          <p:nvPr userDrawn="1">
            <p:custDataLst>
              <p:tags r:id="rId10"/>
            </p:custDataLst>
          </p:nvPr>
        </p:nvPicPr>
        <p:blipFill>
          <a:blip r:embed="rId25">
            <a:extLst>
              <a:ext uri="{28A0092B-C50C-407E-A947-70E740481C1C}">
                <a14:useLocalDpi xmlns:a14="http://schemas.microsoft.com/office/drawing/2010/main" val="0"/>
              </a:ext>
            </a:extLst>
          </a:blip>
          <a:stretch>
            <a:fillRect/>
          </a:stretch>
        </p:blipFill>
        <p:spPr bwMode="auto">
          <a:xfrm>
            <a:off x="8055130" y="6086288"/>
            <a:ext cx="1700784" cy="637233"/>
          </a:xfrm>
          <a:prstGeom prst="rect">
            <a:avLst/>
          </a:prstGeom>
          <a:noFill/>
          <a:extLst>
            <a:ext uri="{909E8E84-426E-40DD-AFC4-6F175D3DCCD1}">
              <a14:hiddenFill xmlns:a14="http://schemas.microsoft.com/office/drawing/2010/main">
                <a:solidFill>
                  <a:srgbClr val="FFFFFF"/>
                </a:solidFill>
              </a14:hiddenFill>
            </a:ext>
          </a:extLst>
        </p:spPr>
      </p:pic>
      <p:pic>
        <p:nvPicPr>
          <p:cNvPr id="40" name="HSBC Business" descr="HSBC Business_RGB" hidden="1"/>
          <p:cNvPicPr>
            <a:picLocks noChangeAspect="1" noChangeArrowheads="1"/>
          </p:cNvPicPr>
          <p:nvPr userDrawn="1">
            <p:custDataLst>
              <p:tags r:id="rId11"/>
            </p:custDataLst>
          </p:nvPr>
        </p:nvPicPr>
        <p:blipFill>
          <a:blip r:embed="rId26">
            <a:extLst>
              <a:ext uri="{28A0092B-C50C-407E-A947-70E740481C1C}">
                <a14:useLocalDpi xmlns:a14="http://schemas.microsoft.com/office/drawing/2010/main" val="0"/>
              </a:ext>
            </a:extLst>
          </a:blip>
          <a:srcRect/>
          <a:stretch>
            <a:fillRect/>
          </a:stretch>
        </p:blipFill>
        <p:spPr bwMode="auto">
          <a:xfrm>
            <a:off x="8055886" y="6088857"/>
            <a:ext cx="1700028" cy="653945"/>
          </a:xfrm>
          <a:prstGeom prst="rect">
            <a:avLst/>
          </a:prstGeom>
          <a:noFill/>
          <a:extLst>
            <a:ext uri="{909E8E84-426E-40DD-AFC4-6F175D3DCCD1}">
              <a14:hiddenFill xmlns:a14="http://schemas.microsoft.com/office/drawing/2010/main">
                <a:solidFill>
                  <a:srgbClr val="FFFFFF"/>
                </a:solidFill>
              </a14:hiddenFill>
            </a:ext>
          </a:extLst>
        </p:spPr>
      </p:pic>
      <p:pic>
        <p:nvPicPr>
          <p:cNvPr id="42" name="HSBC AMG" descr="J:\Production\Library\Logo\HSBC LOGO\HSBC AMG_RGB.emf" hidden="1"/>
          <p:cNvPicPr>
            <a:picLocks noChangeAspect="1" noChangeArrowheads="1"/>
          </p:cNvPicPr>
          <p:nvPr userDrawn="1">
            <p:custDataLst>
              <p:tags r:id="rId12"/>
            </p:custDataLst>
          </p:nvPr>
        </p:nvPicPr>
        <p:blipFill>
          <a:blip r:embed="rId27">
            <a:extLst>
              <a:ext uri="{28A0092B-C50C-407E-A947-70E740481C1C}">
                <a14:useLocalDpi xmlns:a14="http://schemas.microsoft.com/office/drawing/2010/main" val="0"/>
              </a:ext>
            </a:extLst>
          </a:blip>
          <a:srcRect/>
          <a:stretch>
            <a:fillRect/>
          </a:stretch>
        </p:blipFill>
        <p:spPr bwMode="auto">
          <a:xfrm>
            <a:off x="8055130" y="6088669"/>
            <a:ext cx="1700784" cy="598036"/>
          </a:xfrm>
          <a:prstGeom prst="rect">
            <a:avLst/>
          </a:prstGeom>
          <a:noFill/>
          <a:extLst>
            <a:ext uri="{909E8E84-426E-40DD-AFC4-6F175D3DCCD1}">
              <a14:hiddenFill xmlns:a14="http://schemas.microsoft.com/office/drawing/2010/main">
                <a:solidFill>
                  <a:srgbClr val="FFFFFF"/>
                </a:solidFill>
              </a14:hiddenFill>
            </a:ext>
          </a:extLst>
        </p:spPr>
      </p:pic>
      <p:pic>
        <p:nvPicPr>
          <p:cNvPr id="41" name="HSBC Advance" descr="H:\Production\Logo\HSBC LOGO\HSBC Advance_RGB.emf" hidden="1"/>
          <p:cNvPicPr>
            <a:picLocks noChangeAspect="1" noChangeArrowheads="1"/>
          </p:cNvPicPr>
          <p:nvPr userDrawn="1">
            <p:custDataLst>
              <p:tags r:id="rId13"/>
            </p:custDataLst>
          </p:nvPr>
        </p:nvPicPr>
        <p:blipFill>
          <a:blip r:embed="rId28">
            <a:extLst>
              <a:ext uri="{28A0092B-C50C-407E-A947-70E740481C1C}">
                <a14:useLocalDpi xmlns:a14="http://schemas.microsoft.com/office/drawing/2010/main" val="0"/>
              </a:ext>
            </a:extLst>
          </a:blip>
          <a:srcRect/>
          <a:stretch>
            <a:fillRect/>
          </a:stretch>
        </p:blipFill>
        <p:spPr bwMode="auto">
          <a:xfrm>
            <a:off x="8055315" y="6089650"/>
            <a:ext cx="1700599" cy="652815"/>
          </a:xfrm>
          <a:prstGeom prst="rect">
            <a:avLst/>
          </a:prstGeom>
          <a:noFill/>
          <a:extLst>
            <a:ext uri="{909E8E84-426E-40DD-AFC4-6F175D3DCCD1}">
              <a14:hiddenFill xmlns:a14="http://schemas.microsoft.com/office/drawing/2010/main">
                <a:solidFill>
                  <a:srgbClr val="FFFFFF"/>
                </a:solidFill>
              </a14:hiddenFill>
            </a:ext>
          </a:extLst>
        </p:spPr>
      </p:pic>
      <p:sp>
        <p:nvSpPr>
          <p:cNvPr id="27" name="Date"/>
          <p:cNvSpPr>
            <a:spLocks noGrp="1"/>
          </p:cNvSpPr>
          <p:nvPr userDrawn="1">
            <p:ph type="body" sz="quarter" idx="11" hasCustomPrompt="1"/>
          </p:nvPr>
        </p:nvSpPr>
        <p:spPr>
          <a:xfrm>
            <a:off x="409089" y="1781873"/>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eaLnBrk="0" hangingPunct="0">
              <a:spcBef>
                <a:spcPct val="20000"/>
              </a:spcBef>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Date: XXXX</a:t>
            </a:r>
          </a:p>
        </p:txBody>
      </p:sp>
      <p:sp>
        <p:nvSpPr>
          <p:cNvPr id="26" name="Prepared by"/>
          <p:cNvSpPr>
            <a:spLocks noGrp="1"/>
          </p:cNvSpPr>
          <p:nvPr userDrawn="1">
            <p:ph type="body" sz="quarter" idx="10" hasCustomPrompt="1"/>
          </p:nvPr>
        </p:nvSpPr>
        <p:spPr>
          <a:xfrm>
            <a:off x="409089" y="2130419"/>
            <a:ext cx="2286000" cy="184666"/>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lvl1pPr>
              <a:defRPr lang="en-US" sz="1200" b="1" kern="1200" dirty="0" smtClean="0">
                <a:solidFill>
                  <a:schemeClr val="tx1"/>
                </a:solidFill>
                <a:latin typeface="+mj-lt"/>
                <a:ea typeface="SimHei"/>
                <a:cs typeface="Arial" charset="0"/>
              </a:defRPr>
            </a:lvl1pPr>
          </a:lstStyle>
          <a:p>
            <a:pPr lvl="0" eaLnBrk="0" hangingPunct="0">
              <a:spcBef>
                <a:spcPct val="20000"/>
              </a:spcBef>
            </a:pPr>
            <a:r>
              <a:rPr lang="en-US" dirty="0"/>
              <a:t>Prepared by: XXXX</a:t>
            </a:r>
          </a:p>
        </p:txBody>
      </p:sp>
      <p:sp>
        <p:nvSpPr>
          <p:cNvPr id="43" name="Master subtitle"/>
          <p:cNvSpPr>
            <a:spLocks noGrp="1" noChangeArrowheads="1"/>
          </p:cNvSpPr>
          <p:nvPr userDrawn="1">
            <p:ph type="subTitle" sz="quarter" idx="1"/>
          </p:nvPr>
        </p:nvSpPr>
        <p:spPr>
          <a:xfrm>
            <a:off x="409088" y="939802"/>
            <a:ext cx="9537192" cy="400110"/>
          </a:xfrm>
          <a:prstGeom prst="rect">
            <a:avLst/>
          </a:prstGeom>
        </p:spPr>
        <p:txBody>
          <a:bodyPr wrap="square" tIns="0">
            <a:noAutofit/>
          </a:bodyPr>
          <a:lstStyle>
            <a:lvl1pPr marL="0" indent="0">
              <a:buClrTx/>
              <a:buFontTx/>
              <a:buNone/>
              <a:defRPr sz="2600" b="0" smtClean="0">
                <a:solidFill>
                  <a:schemeClr val="tx1"/>
                </a:solidFill>
                <a:latin typeface="+mj-lt"/>
              </a:defRPr>
            </a:lvl1pPr>
          </a:lstStyle>
          <a:p>
            <a:pPr lvl="0"/>
            <a:r>
              <a:rPr lang="en-US" noProof="0" dirty="0"/>
              <a:t>Click to edit Master subtitle style</a:t>
            </a:r>
            <a:endParaRPr lang="en-GB" noProof="0" dirty="0"/>
          </a:p>
        </p:txBody>
      </p:sp>
      <p:sp>
        <p:nvSpPr>
          <p:cNvPr id="2" name="Title 1"/>
          <p:cNvSpPr>
            <a:spLocks noGrp="1"/>
          </p:cNvSpPr>
          <p:nvPr userDrawn="1">
            <p:ph type="title"/>
          </p:nvPr>
        </p:nvSpPr>
        <p:spPr>
          <a:xfrm>
            <a:off x="409088" y="415436"/>
            <a:ext cx="9540875" cy="400110"/>
          </a:xfrm>
        </p:spPr>
        <p:txBody>
          <a:bodyPr/>
          <a:lstStyle>
            <a:lvl1pPr>
              <a:defRPr lang="en-US" sz="2600" b="1" baseline="0" dirty="0" smtClean="0">
                <a:solidFill>
                  <a:schemeClr val="tx1"/>
                </a:solidFill>
                <a:latin typeface="+mj-lt"/>
                <a:ea typeface="SimHei"/>
                <a:cs typeface="+mj-cs"/>
              </a:defRPr>
            </a:lvl1pPr>
          </a:lstStyle>
          <a:p>
            <a:pPr lvl="0" algn="l" defTabSz="1165225" rtl="0" eaLnBrk="0" fontAlgn="base" hangingPunct="0">
              <a:lnSpc>
                <a:spcPct val="100000"/>
              </a:lnSpc>
              <a:spcBef>
                <a:spcPct val="0"/>
              </a:spcBef>
              <a:spcAft>
                <a:spcPct val="0"/>
              </a:spcAft>
            </a:pPr>
            <a:r>
              <a:rPr lang="en-US" dirty="0"/>
              <a:t>Click to edit Master title style</a:t>
            </a:r>
          </a:p>
        </p:txBody>
      </p:sp>
      <p:sp>
        <p:nvSpPr>
          <p:cNvPr id="3" name="Footer Placeholder 2"/>
          <p:cNvSpPr>
            <a:spLocks noGrp="1"/>
          </p:cNvSpPr>
          <p:nvPr userDrawn="1">
            <p:ph type="ftr" sz="quarter" idx="12"/>
          </p:nvPr>
        </p:nvSpPr>
        <p:spPr/>
        <p:txBody>
          <a:bodyPr/>
          <a:lstStyle/>
          <a:p>
            <a:endParaRPr lang="en-US" dirty="0"/>
          </a:p>
        </p:txBody>
      </p:sp>
    </p:spTree>
    <p:extLst>
      <p:ext uri="{BB962C8B-B14F-4D97-AF65-F5344CB8AC3E}">
        <p14:creationId xmlns:p14="http://schemas.microsoft.com/office/powerpoint/2010/main" val="3214585042"/>
      </p:ext>
    </p:extLst>
  </p:cSld>
  <p:clrMapOvr>
    <a:masterClrMapping/>
  </p:clrMapOvr>
  <p:hf sldNum="0" hdr="0" dt="0"/>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AIMER PAGE">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12750" y="699318"/>
            <a:ext cx="9540875" cy="276999"/>
          </a:xfrm>
          <a:prstGeom prst="rect">
            <a:avLst/>
          </a:prstGeom>
        </p:spPr>
        <p:txBody>
          <a:bodyPr wrap="square" lIns="0" tIns="0" rIns="0" bIns="0">
            <a:spAutoFit/>
          </a:bodyPr>
          <a:lstStyle>
            <a:lvl1pPr>
              <a:defRPr sz="1800" b="0">
                <a:solidFill>
                  <a:schemeClr val="tx1"/>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10" name="Text Placeholder 5"/>
          <p:cNvSpPr>
            <a:spLocks noGrp="1"/>
          </p:cNvSpPr>
          <p:nvPr>
            <p:ph type="body" sz="quarter" idx="21"/>
          </p:nvPr>
        </p:nvSpPr>
        <p:spPr>
          <a:xfrm>
            <a:off x="412750" y="1320800"/>
            <a:ext cx="9540874" cy="424732"/>
          </a:xfrm>
        </p:spPr>
        <p:txBody>
          <a:bodyPr vert="horz" wrap="square" lIns="0" tIns="0" rIns="0" bIns="0" rtlCol="0">
            <a:spAutoFit/>
          </a:bodyPr>
          <a:lstStyle>
            <a:lvl1pPr algn="ctr">
              <a:spcBef>
                <a:spcPts val="600"/>
              </a:spcBef>
              <a:defRPr lang="en-US" sz="1000" dirty="0" smtClean="0"/>
            </a:lvl1pPr>
            <a:lvl2pPr marL="0" indent="0" algn="ctr">
              <a:spcBef>
                <a:spcPts val="600"/>
              </a:spcBef>
              <a:buNone/>
              <a:defRPr lang="en-US" sz="1000" dirty="0" smtClean="0"/>
            </a:lvl2pPr>
            <a:lvl3pPr marL="207963" indent="-207963" algn="ctr">
              <a:lnSpc>
                <a:spcPct val="113000"/>
              </a:lnSpc>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gn="ctr">
              <a:lnSpc>
                <a:spcPct val="113000"/>
              </a:lnSpc>
              <a:spcBef>
                <a:spcPts val="300"/>
              </a:spcBef>
              <a:buFont typeface="Wingdings 2" panose="05020102010507070707" pitchFamily="18" charset="2"/>
              <a:buChar char=""/>
              <a:defRPr lang="en-US" sz="900" dirty="0" smtClean="0"/>
            </a:lvl4pPr>
            <a:lvl5pPr marL="498475" indent="-141288" algn="ctr">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p:txBody>
      </p:sp>
    </p:spTree>
    <p:extLst>
      <p:ext uri="{BB962C8B-B14F-4D97-AF65-F5344CB8AC3E}">
        <p14:creationId xmlns:p14="http://schemas.microsoft.com/office/powerpoint/2010/main" val="2828388772"/>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6">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12750" y="699318"/>
            <a:ext cx="9540875" cy="276999"/>
          </a:xfrm>
          <a:prstGeom prst="rect">
            <a:avLst/>
          </a:prstGeom>
        </p:spPr>
        <p:txBody>
          <a:bodyPr wrap="square" lIns="0" tIns="0" rIns="0" bIns="0">
            <a:spAutoFit/>
          </a:bodyPr>
          <a:lstStyle>
            <a:lvl1pPr>
              <a:defRPr sz="1800" b="0">
                <a:solidFill>
                  <a:schemeClr val="tx1"/>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4" name="Text Placeholder 3"/>
          <p:cNvSpPr>
            <a:spLocks noGrp="1"/>
          </p:cNvSpPr>
          <p:nvPr>
            <p:ph type="body" sz="quarter" idx="15" hasCustomPrompt="1"/>
          </p:nvPr>
        </p:nvSpPr>
        <p:spPr>
          <a:xfrm>
            <a:off x="412749" y="6180138"/>
            <a:ext cx="9540875" cy="416396"/>
          </a:xfrm>
        </p:spPr>
        <p:txBody>
          <a:bodyPr wrap="square" anchor="b" anchorCtr="0">
            <a:spAutoFit/>
          </a:bodyPr>
          <a:lstStyle>
            <a:lvl1pPr>
              <a:spcBef>
                <a:spcPts val="0"/>
              </a:spcBef>
              <a:spcAft>
                <a:spcPts val="200"/>
              </a:spcAft>
              <a:defRPr sz="700" b="0" baseline="0"/>
            </a:lvl1pPr>
            <a:lvl2pPr marL="0" indent="0">
              <a:spcBef>
                <a:spcPts val="0"/>
              </a:spcBef>
              <a:spcAft>
                <a:spcPts val="200"/>
              </a:spcAft>
              <a:buFontTx/>
              <a:buNone/>
              <a:defRPr sz="700" b="1" baseline="0"/>
            </a:lvl2pPr>
            <a:lvl3pPr marL="112713" indent="-112713">
              <a:spcBef>
                <a:spcPts val="0"/>
              </a:spcBef>
              <a:spcAft>
                <a:spcPts val="200"/>
              </a:spcAft>
              <a:buClr>
                <a:schemeClr val="tx1"/>
              </a:buClr>
              <a:buFont typeface="+mj-lt"/>
              <a:buAutoNum type="arabicPeriod"/>
              <a:defRPr sz="700"/>
            </a:lvl3pPr>
            <a:lvl4pPr marL="461963" indent="0">
              <a:buFontTx/>
              <a:buNone/>
              <a:defRPr sz="700"/>
            </a:lvl4pPr>
            <a:lvl5pPr marL="684212" indent="0">
              <a:buFontTx/>
              <a:buNone/>
              <a:defRPr sz="700"/>
            </a:lvl5pPr>
          </a:lstStyle>
          <a:p>
            <a:pPr lvl="0"/>
            <a:r>
              <a:rPr lang="en-US" dirty="0"/>
              <a:t>Source/Notes text</a:t>
            </a:r>
          </a:p>
          <a:p>
            <a:pPr lvl="1"/>
            <a:r>
              <a:rPr lang="en-US" dirty="0"/>
              <a:t>Source/Notes text BOLD</a:t>
            </a:r>
          </a:p>
          <a:p>
            <a:pPr lvl="2"/>
            <a:r>
              <a:rPr lang="en-US" dirty="0"/>
              <a:t>Numbered note</a:t>
            </a:r>
          </a:p>
        </p:txBody>
      </p:sp>
      <p:sp>
        <p:nvSpPr>
          <p:cNvPr id="9" name="Text Placeholder 5"/>
          <p:cNvSpPr>
            <a:spLocks noGrp="1"/>
          </p:cNvSpPr>
          <p:nvPr>
            <p:ph type="body" sz="quarter" idx="21"/>
          </p:nvPr>
        </p:nvSpPr>
        <p:spPr>
          <a:xfrm>
            <a:off x="5257801" y="1320800"/>
            <a:ext cx="4695825"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
        <p:nvSpPr>
          <p:cNvPr id="10" name="Text Placeholder 5"/>
          <p:cNvSpPr>
            <a:spLocks noGrp="1"/>
          </p:cNvSpPr>
          <p:nvPr>
            <p:ph type="body" sz="quarter" idx="22"/>
          </p:nvPr>
        </p:nvSpPr>
        <p:spPr>
          <a:xfrm>
            <a:off x="412751" y="1320800"/>
            <a:ext cx="4695825"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
        <p:nvSpPr>
          <p:cNvPr id="11" name="Text Placeholder 5"/>
          <p:cNvSpPr>
            <a:spLocks noGrp="1"/>
          </p:cNvSpPr>
          <p:nvPr>
            <p:ph type="body" sz="quarter" idx="23"/>
          </p:nvPr>
        </p:nvSpPr>
        <p:spPr>
          <a:xfrm>
            <a:off x="412750" y="3708400"/>
            <a:ext cx="9540874"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Tree>
    <p:extLst>
      <p:ext uri="{BB962C8B-B14F-4D97-AF65-F5344CB8AC3E}">
        <p14:creationId xmlns:p14="http://schemas.microsoft.com/office/powerpoint/2010/main" val="826578536"/>
      </p:ext>
    </p:extLst>
  </p:cSld>
  <p:clrMapOvr>
    <a:masterClrMapping/>
  </p:clrMapOvr>
  <p:hf sldNum="0" hdr="0" dt="0"/>
  <p:extLst mod="1">
    <p:ext uri="{DCECCB84-F9BA-43D5-87BE-67443E8EF086}">
      <p15:sldGuideLst xmlns:p15="http://schemas.microsoft.com/office/powerpoint/2012/main">
        <p15:guide id="1" orient="horz" pos="2284" userDrawn="1">
          <p15:clr>
            <a:srgbClr val="FBAE40"/>
          </p15:clr>
        </p15:guide>
        <p15:guide id="2" orient="horz" pos="31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4">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12750" y="699318"/>
            <a:ext cx="9540875" cy="276999"/>
          </a:xfrm>
          <a:prstGeom prst="rect">
            <a:avLst/>
          </a:prstGeom>
        </p:spPr>
        <p:txBody>
          <a:bodyPr wrap="square" lIns="0" tIns="0" rIns="0" bIns="0">
            <a:spAutoFit/>
          </a:bodyPr>
          <a:lstStyle>
            <a:lvl1pPr>
              <a:defRPr sz="1800" b="0">
                <a:solidFill>
                  <a:schemeClr val="tx1"/>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dirty="0"/>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8" name="Text Placeholder 3"/>
          <p:cNvSpPr>
            <a:spLocks noGrp="1"/>
          </p:cNvSpPr>
          <p:nvPr>
            <p:ph type="body" sz="quarter" idx="15" hasCustomPrompt="1"/>
          </p:nvPr>
        </p:nvSpPr>
        <p:spPr>
          <a:xfrm>
            <a:off x="412749" y="6180138"/>
            <a:ext cx="9540875" cy="416396"/>
          </a:xfrm>
        </p:spPr>
        <p:txBody>
          <a:bodyPr wrap="square" anchor="b" anchorCtr="0">
            <a:spAutoFit/>
          </a:bodyPr>
          <a:lstStyle>
            <a:lvl1pPr>
              <a:spcBef>
                <a:spcPts val="0"/>
              </a:spcBef>
              <a:spcAft>
                <a:spcPts val="200"/>
              </a:spcAft>
              <a:defRPr sz="700" b="0" baseline="0"/>
            </a:lvl1pPr>
            <a:lvl2pPr marL="0" indent="0">
              <a:spcBef>
                <a:spcPts val="0"/>
              </a:spcBef>
              <a:spcAft>
                <a:spcPts val="200"/>
              </a:spcAft>
              <a:buFontTx/>
              <a:buNone/>
              <a:defRPr sz="700" b="1" baseline="0"/>
            </a:lvl2pPr>
            <a:lvl3pPr marL="112713" indent="-112713">
              <a:spcBef>
                <a:spcPts val="0"/>
              </a:spcBef>
              <a:spcAft>
                <a:spcPts val="200"/>
              </a:spcAft>
              <a:buClr>
                <a:schemeClr val="tx1"/>
              </a:buClr>
              <a:buFont typeface="+mj-lt"/>
              <a:buAutoNum type="arabicPeriod"/>
              <a:defRPr sz="700"/>
            </a:lvl3pPr>
            <a:lvl4pPr marL="461963" indent="0">
              <a:buFontTx/>
              <a:buNone/>
              <a:defRPr sz="700"/>
            </a:lvl4pPr>
            <a:lvl5pPr marL="684212" indent="0">
              <a:buFontTx/>
              <a:buNone/>
              <a:defRPr sz="700"/>
            </a:lvl5pPr>
          </a:lstStyle>
          <a:p>
            <a:pPr lvl="0"/>
            <a:r>
              <a:rPr lang="en-US" dirty="0"/>
              <a:t>Source/Notes text</a:t>
            </a:r>
          </a:p>
          <a:p>
            <a:pPr lvl="1"/>
            <a:r>
              <a:rPr lang="en-US" dirty="0"/>
              <a:t>Source/Notes text BOLD</a:t>
            </a:r>
          </a:p>
          <a:p>
            <a:pPr lvl="2"/>
            <a:r>
              <a:rPr lang="en-US" dirty="0"/>
              <a:t>Numbered note</a:t>
            </a:r>
          </a:p>
        </p:txBody>
      </p:sp>
      <p:sp>
        <p:nvSpPr>
          <p:cNvPr id="11" name="Text Placeholder 5"/>
          <p:cNvSpPr>
            <a:spLocks noGrp="1"/>
          </p:cNvSpPr>
          <p:nvPr>
            <p:ph type="body" sz="quarter" idx="21"/>
          </p:nvPr>
        </p:nvSpPr>
        <p:spPr>
          <a:xfrm>
            <a:off x="412750" y="1320800"/>
            <a:ext cx="9540874"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
        <p:nvSpPr>
          <p:cNvPr id="12" name="Text Placeholder 5"/>
          <p:cNvSpPr>
            <a:spLocks noGrp="1"/>
          </p:cNvSpPr>
          <p:nvPr>
            <p:ph type="body" sz="quarter" idx="22"/>
          </p:nvPr>
        </p:nvSpPr>
        <p:spPr>
          <a:xfrm>
            <a:off x="412750" y="3708400"/>
            <a:ext cx="9540874" cy="1146661"/>
          </a:xfrm>
        </p:spPr>
        <p:txBody>
          <a:bodyPr vert="horz" wrap="square" lIns="0" tIns="0" rIns="0" bIns="0" rtlCol="0">
            <a:spAutoFit/>
          </a:bodyPr>
          <a:lstStyle>
            <a:lvl1pPr>
              <a:defRPr lang="en-US" sz="1200" dirty="0" smtClean="0"/>
            </a:lvl1pPr>
            <a:lvl2pPr marL="0" indent="0">
              <a:spcBef>
                <a:spcPts val="600"/>
              </a:spcBef>
              <a:buNone/>
              <a:defRPr lang="en-US" dirty="0" smtClean="0"/>
            </a:lvl2pPr>
            <a:lvl3pPr marL="207963" indent="-207963">
              <a:lnSpc>
                <a:spcPct val="113000"/>
              </a:lnSpc>
              <a:spcBef>
                <a:spcPts val="600"/>
              </a:spcBef>
              <a:buFont typeface="Wingdings" panose="05000000000000000000" pitchFamily="2" charset="2"/>
              <a:buChar char="u"/>
              <a:defRPr lang="en-US" altLang="zh-TW" sz="1000" baseline="0" dirty="0" smtClean="0">
                <a:solidFill>
                  <a:schemeClr val="tx1"/>
                </a:solidFill>
                <a:latin typeface="Arial"/>
                <a:ea typeface="SimHei"/>
                <a:cs typeface="+mn-cs"/>
              </a:defRPr>
            </a:lvl3pPr>
            <a:lvl4pPr marL="355600" indent="-142875">
              <a:lnSpc>
                <a:spcPct val="113000"/>
              </a:lnSpc>
              <a:spcBef>
                <a:spcPts val="300"/>
              </a:spcBef>
              <a:buFont typeface="Wingdings 2" panose="05020102010507070707" pitchFamily="18" charset="2"/>
              <a:buChar char=""/>
              <a:defRPr lang="en-US" sz="900" dirty="0" smtClean="0"/>
            </a:lvl4pPr>
            <a:lvl5pPr marL="498475" indent="-141288">
              <a:lnSpc>
                <a:spcPct val="113000"/>
              </a:lnSpc>
              <a:spcBef>
                <a:spcPts val="300"/>
              </a:spcBef>
              <a:buFont typeface="Arial" panose="020B0604020202020204" pitchFamily="34" charset="0"/>
              <a:buChar char="–"/>
              <a:defRPr lang="en-GB" sz="800" dirty="0"/>
            </a:lvl5pPr>
          </a:lstStyle>
          <a:p>
            <a:pPr lvl="0"/>
            <a:r>
              <a:rPr lang="en-US" dirty="0"/>
              <a:t>Click to edit Master text styles</a:t>
            </a:r>
          </a:p>
          <a:p>
            <a:pPr lvl="1"/>
            <a:r>
              <a:rPr lang="en-US" dirty="0"/>
              <a:t>Click</a:t>
            </a:r>
          </a:p>
          <a:p>
            <a:pPr lvl="2"/>
            <a:r>
              <a:rPr lang="en-US" dirty="0"/>
              <a:t>Click</a:t>
            </a:r>
          </a:p>
          <a:p>
            <a:pPr lvl="3"/>
            <a:r>
              <a:rPr lang="en-US" dirty="0"/>
              <a:t>Click</a:t>
            </a:r>
          </a:p>
          <a:p>
            <a:pPr lvl="4"/>
            <a:r>
              <a:rPr lang="en-US" dirty="0"/>
              <a:t>Click</a:t>
            </a:r>
          </a:p>
        </p:txBody>
      </p:sp>
    </p:spTree>
    <p:extLst>
      <p:ext uri="{BB962C8B-B14F-4D97-AF65-F5344CB8AC3E}">
        <p14:creationId xmlns:p14="http://schemas.microsoft.com/office/powerpoint/2010/main" val="3619635087"/>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248890"/>
      </p:ext>
    </p:extLst>
  </p:cSld>
  <p:clrMapOvr>
    <a:masterClrMapping/>
  </p:clrMapOvr>
  <p:extLst mod="1">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a:pPr>
                <a:defRPr/>
              </a:pPr>
              <a:t>‹N°›</a:t>
            </a:fld>
            <a:endParaRPr lang="fr-FR" dirty="0"/>
          </a:p>
        </p:txBody>
      </p:sp>
    </p:spTree>
    <p:extLst>
      <p:ext uri="{BB962C8B-B14F-4D97-AF65-F5344CB8AC3E}">
        <p14:creationId xmlns:p14="http://schemas.microsoft.com/office/powerpoint/2010/main" val="1471718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2853887841"/>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399406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574159194"/>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260113760"/>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28615832"/>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7098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41308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212040D0-5B53-4EBE-89DB-357D909B1A64}"/>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B16D7893-86D2-44D5-91A6-178821229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7B488CB3-7AE8-4EBB-9BCF-90A3AF734C6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469204"/>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021989F1-3809-4244-8CAE-950881157DBE}"/>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45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074904356"/>
      </p:ext>
    </p:extLst>
  </p:cSld>
  <p:clrMapOvr>
    <a:masterClrMapping/>
  </p:clrMapOvr>
  <p:hf sldNum="0" hd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4178658513"/>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1366127878"/>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2317443669"/>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145665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574097943"/>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108239325"/>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62229949"/>
      </p:ext>
    </p:extLst>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34507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96941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A34C41C1-77DA-4FA1-80B6-7F0DFF736C17}"/>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2BDE44E9-B212-412E-967C-F6C0219CA66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94AF959B-2DDD-499C-8DF9-A6DE5FC9634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831410"/>
      </p:ext>
    </p:extLst>
  </p:cSld>
  <p:clrMapOvr>
    <a:masterClrMapping/>
  </p:clrMapOvr>
  <p:extLst mod="1">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20385736-F6CE-4A88-892D-058F69E60A67}"/>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95375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599276596"/>
      </p:ext>
    </p:extLst>
  </p:cSld>
  <p:clrMapOvr>
    <a:masterClrMapping/>
  </p:clrMapOvr>
  <p:hf sldNum="0" hd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3616015037"/>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2953229880"/>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3228237973"/>
      </p:ext>
    </p:extLst>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107359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389729573"/>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742814835"/>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883654024"/>
      </p:ext>
    </p:extLst>
  </p:cSld>
  <p:clrMapOvr>
    <a:masterClrMapping/>
  </p:clrMapOvr>
  <p:hf sldNum="0"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726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05486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AE322179-F05C-47A1-B6D6-1C1CA20346D1}"/>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F0896F34-199A-46C5-8FE5-52E7A86B38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3F514800-9B02-490D-9282-187BE52FB4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560927"/>
      </p:ext>
    </p:extLst>
  </p:cSld>
  <p:clrMapOvr>
    <a:masterClrMapping/>
  </p:clrMapOvr>
  <p:extLst mod="1">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28026971-9D6A-41B9-919F-13B50F555030}"/>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04344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809858265"/>
      </p:ext>
    </p:extLst>
  </p:cSld>
  <p:clrMapOvr>
    <a:masterClrMapping/>
  </p:clrMapOvr>
  <p:hf sldNum="0" hd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1683009725"/>
      </p:ext>
    </p:extLst>
  </p:cSld>
  <p:clrMapOvr>
    <a:masterClrMapping/>
  </p:clrMapOvr>
  <p:hf sldNum="0"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1467207420"/>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472234496"/>
      </p:ext>
    </p:extLst>
  </p:cSld>
  <p:clrMapOvr>
    <a:masterClrMapping/>
  </p:clrMapOvr>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326437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855114037"/>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64948041"/>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373092390"/>
      </p:ext>
    </p:extLst>
  </p:cSld>
  <p:clrMapOvr>
    <a:masterClrMapping/>
  </p:clrMapOvr>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72212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52448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816A8845-74E2-4F10-BBC9-0ED30759CA93}"/>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CB244862-7A72-4651-B86C-A86A3CE1E48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D014420F-E91B-48B3-92D7-23C0C159240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473004"/>
      </p:ext>
    </p:extLst>
  </p:cSld>
  <p:clrMapOvr>
    <a:masterClrMapping/>
  </p:clrMapOvr>
  <p:extLst mod="1">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1E7270FC-62B3-4151-8AF6-1B653D295EF2}"/>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0947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2368310283"/>
      </p:ext>
    </p:extLst>
  </p:cSld>
  <p:clrMapOvr>
    <a:masterClrMapping/>
  </p:clrMapOvr>
  <p:hf sldNum="0" hd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2083368681"/>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294710345"/>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4236955807"/>
      </p:ext>
    </p:extLst>
  </p:cSld>
  <p:clrMapOvr>
    <a:masterClrMapping/>
  </p:clrMapOvr>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217268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05415167"/>
      </p:ext>
    </p:extLst>
  </p:cSld>
  <p:clrMapOvr>
    <a:masterClrMapping/>
  </p:clrMapOvr>
  <p:hf sldNum="0"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888709952"/>
      </p:ext>
    </p:extLst>
  </p:cSld>
  <p:clrMapOvr>
    <a:masterClrMapping/>
  </p:clrMapOvr>
  <p:hf sldNum="0"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004079304"/>
      </p:ext>
    </p:extLst>
  </p:cSld>
  <p:clrMapOvr>
    <a:masterClrMapping/>
  </p:clrMapOvr>
  <p:hf sldNum="0"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80188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152963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C18FD0ED-8509-48AE-98B1-2C5612A3CBDB}"/>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39884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2070166734"/>
      </p:ext>
    </p:extLst>
  </p:cSld>
  <p:clrMapOvr>
    <a:masterClrMapping/>
  </p:clrMapOvr>
  <p:hf sldNum="0" hd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2952415381"/>
      </p:ext>
    </p:extLst>
  </p:cSld>
  <p:clrMapOvr>
    <a:masterClrMapping/>
  </p:clrMapOvr>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753357255"/>
      </p:ext>
    </p:extLst>
  </p:cSld>
  <p:clrMapOvr>
    <a:masterClrMapping/>
  </p:clrMapOvr>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1097900989"/>
      </p:ext>
    </p:extLst>
  </p:cSld>
  <p:clrMapOvr>
    <a:masterClrMapping/>
  </p:clrMapOvr>
  <p:hf sldNum="0"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74809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190910697"/>
      </p:ext>
    </p:extLst>
  </p:cSld>
  <p:clrMapOvr>
    <a:masterClrMapping/>
  </p:clrMapOvr>
  <p:hf sldNum="0" hd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213330156"/>
      </p:ext>
    </p:extLst>
  </p:cSld>
  <p:clrMapOvr>
    <a:masterClrMapping/>
  </p:clrMapOvr>
  <p:hf sldNum="0" hd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202305463"/>
      </p:ext>
    </p:extLst>
  </p:cSld>
  <p:clrMapOvr>
    <a:masterClrMapping/>
  </p:clrMapOvr>
  <p:hf sldNum="0" hd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99327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326991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22DA59A2-F3F0-4197-B51F-89068DC09A95}"/>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55435F2D-D921-48E1-AEFD-CA3D1F21E7A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A86A585F-C23C-4CFF-8D07-4B4E4895293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285817"/>
      </p:ext>
    </p:extLst>
  </p:cSld>
  <p:clrMapOvr>
    <a:masterClrMapping/>
  </p:clrMapOvr>
  <p:extLst mod="1">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AE440F5A-4D23-42BB-B94D-07D09C9C0F3C}"/>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04069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2829086526"/>
      </p:ext>
    </p:extLst>
  </p:cSld>
  <p:clrMapOvr>
    <a:masterClrMapping/>
  </p:clrMapOvr>
  <p:hf sldNum="0" hd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3628877713"/>
      </p:ext>
    </p:extLst>
  </p:cSld>
  <p:clrMapOvr>
    <a:masterClrMapping/>
  </p:clrMapOvr>
  <p:hf sldNum="0" hdr="0" dt="0"/>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614019283"/>
      </p:ext>
    </p:extLst>
  </p:cSld>
  <p:clrMapOvr>
    <a:masterClrMapping/>
  </p:clrMapOvr>
  <p:hf sldNum="0" hd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2121345656"/>
      </p:ext>
    </p:extLst>
  </p:cSld>
  <p:clrMapOvr>
    <a:masterClrMapping/>
  </p:clrMapOvr>
  <p:hf sldNum="0" hd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55243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628877876"/>
      </p:ext>
    </p:extLst>
  </p:cSld>
  <p:clrMapOvr>
    <a:masterClrMapping/>
  </p:clrMapOvr>
  <p:hf sldNum="0" hd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889256806"/>
      </p:ext>
    </p:extLst>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4250988688"/>
      </p:ext>
    </p:extLst>
  </p:cSld>
  <p:clrMapOvr>
    <a:masterClrMapping/>
  </p:clrMapOvr>
  <p:hf sldNum="0" hd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348278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354572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72DA3C74-E8D7-473F-9678-AC3318D7C9F6}"/>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D01752FC-3D87-4346-8E1B-038A0BB416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ACE0CB21-437B-4674-A06E-3E23A4180CC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100600"/>
      </p:ext>
    </p:extLst>
  </p:cSld>
  <p:clrMapOvr>
    <a:masterClrMapping/>
  </p:clrMapOvr>
  <p:extLst mod="1">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2BFB9897-ED66-4128-8967-C4A0EF045059}"/>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4529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472769263"/>
      </p:ext>
    </p:extLst>
  </p:cSld>
  <p:clrMapOvr>
    <a:masterClrMapping/>
  </p:clrMapOvr>
  <p:hf sldNum="0" hd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636675092"/>
      </p:ext>
    </p:extLst>
  </p:cSld>
  <p:clrMapOvr>
    <a:masterClrMapping/>
  </p:clrMapOvr>
  <p:hf sldNum="0" hdr="0" dt="0"/>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2341973008"/>
      </p:ext>
    </p:extLst>
  </p:cSld>
  <p:clrMapOvr>
    <a:masterClrMapping/>
  </p:clrMapOvr>
  <p:hf sldNum="0" hd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Page de gard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3633253" y="9108059"/>
            <a:ext cx="3283691" cy="386086"/>
          </a:xfrm>
        </p:spPr>
        <p:txBody>
          <a:bodyPr/>
          <a:lstStyle/>
          <a:p>
            <a:endParaRPr lang="en-US" dirty="0"/>
          </a:p>
        </p:txBody>
      </p:sp>
      <p:sp>
        <p:nvSpPr>
          <p:cNvPr id="6" name="Espace réservé du numéro de diapositive 5"/>
          <p:cNvSpPr>
            <a:spLocks noGrp="1"/>
          </p:cNvSpPr>
          <p:nvPr>
            <p:ph type="sldNum" sz="quarter" idx="12"/>
          </p:nvPr>
        </p:nvSpPr>
        <p:spPr>
          <a:xfrm>
            <a:off x="7716206" y="9514149"/>
            <a:ext cx="2419562" cy="386086"/>
          </a:xfrm>
        </p:spPr>
        <p:txBody>
          <a:bodyPr/>
          <a:lstStyle/>
          <a:p>
            <a:fld id="{AE8357B9-EDFC-4288-843E-0A9A10FAB811}" type="slidenum">
              <a:rPr lang="fr-FR" smtClean="0"/>
              <a:t>‹N°›</a:t>
            </a:fld>
            <a:endParaRPr lang="fr-FR"/>
          </a:p>
        </p:txBody>
      </p:sp>
      <p:sp>
        <p:nvSpPr>
          <p:cNvPr id="7" name="Rectangle 6"/>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9" name="Image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083104" y="5041601"/>
            <a:ext cx="1388115" cy="1325353"/>
          </a:xfrm>
          <a:prstGeom prst="rect">
            <a:avLst/>
          </a:prstGeom>
        </p:spPr>
      </p:pic>
      <p:sp>
        <p:nvSpPr>
          <p:cNvPr id="3" name="Espace réservé pour une image  2"/>
          <p:cNvSpPr>
            <a:spLocks noGrp="1"/>
          </p:cNvSpPr>
          <p:nvPr>
            <p:ph type="pic" sz="quarter" idx="13"/>
          </p:nvPr>
        </p:nvSpPr>
        <p:spPr>
          <a:xfrm>
            <a:off x="0" y="0"/>
            <a:ext cx="5184775" cy="72517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pPr lvl="0"/>
            <a:r>
              <a:rPr lang="fr-FR"/>
              <a:t>Cliquez sur l'icône pour ajouter une image</a:t>
            </a:r>
            <a:endParaRPr lang="fr-FR" dirty="0"/>
          </a:p>
        </p:txBody>
      </p:sp>
      <p:sp>
        <p:nvSpPr>
          <p:cNvPr id="12" name="Espace réservé du texte 11"/>
          <p:cNvSpPr>
            <a:spLocks noGrp="1"/>
          </p:cNvSpPr>
          <p:nvPr>
            <p:ph type="body" sz="quarter" idx="15" hasCustomPrompt="1"/>
          </p:nvPr>
        </p:nvSpPr>
        <p:spPr>
          <a:xfrm>
            <a:off x="6579585" y="2456569"/>
            <a:ext cx="2396428" cy="2649440"/>
          </a:xfrm>
        </p:spPr>
        <p:txBody>
          <a:bodyPr>
            <a:normAutofit/>
          </a:bodyPr>
          <a:lstStyle>
            <a:lvl1pPr marL="0" indent="0" algn="ctr">
              <a:buNone/>
              <a:defRPr sz="2268">
                <a:solidFill>
                  <a:schemeClr val="bg1"/>
                </a:solidFill>
                <a:latin typeface="Arial" panose="020B0604020202020204" pitchFamily="34" charset="0"/>
                <a:cs typeface="Arial" panose="020B0604020202020204" pitchFamily="34" charset="0"/>
              </a:defRPr>
            </a:lvl1pPr>
          </a:lstStyle>
          <a:p>
            <a:pPr lvl="0"/>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268"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268"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endParaRPr lang="fr-FR" dirty="0"/>
          </a:p>
        </p:txBody>
      </p:sp>
      <p:sp>
        <p:nvSpPr>
          <p:cNvPr id="14" name="Espace réservé du texte 13"/>
          <p:cNvSpPr>
            <a:spLocks noGrp="1"/>
          </p:cNvSpPr>
          <p:nvPr>
            <p:ph type="body" sz="quarter" idx="16" hasCustomPrompt="1"/>
          </p:nvPr>
        </p:nvSpPr>
        <p:spPr>
          <a:xfrm>
            <a:off x="6511572" y="1933948"/>
            <a:ext cx="2531178" cy="407349"/>
          </a:xfrm>
        </p:spPr>
        <p:txBody>
          <a:bodyPr>
            <a:normAutofit/>
          </a:bodyPr>
          <a:lstStyle>
            <a:lvl1pPr marL="0" indent="0" algn="ctr">
              <a:buNone/>
              <a:defRPr sz="1361">
                <a:solidFill>
                  <a:srgbClr val="BDE3FF"/>
                </a:solidFill>
                <a:latin typeface="Arial" panose="020B0604020202020204" pitchFamily="34" charset="0"/>
                <a:cs typeface="Arial" panose="020B0604020202020204" pitchFamily="34" charset="0"/>
              </a:defRPr>
            </a:lvl1pPr>
          </a:lstStyle>
          <a:p>
            <a:pPr algn="ctr"/>
            <a:r>
              <a:rPr lang="fr-FR" sz="1361" dirty="0">
                <a:solidFill>
                  <a:srgbClr val="BDE3FF"/>
                </a:solidFill>
                <a:latin typeface="Arial" panose="020B0604020202020204" pitchFamily="34" charset="0"/>
                <a:ea typeface="Verdana" panose="020B0604030504040204" pitchFamily="34" charset="0"/>
                <a:cs typeface="Arial" panose="020B0604020202020204" pitchFamily="34" charset="0"/>
              </a:rPr>
              <a:t>Paris, xx janvier 2018</a:t>
            </a:r>
          </a:p>
        </p:txBody>
      </p:sp>
    </p:spTree>
    <p:extLst>
      <p:ext uri="{BB962C8B-B14F-4D97-AF65-F5344CB8AC3E}">
        <p14:creationId xmlns:p14="http://schemas.microsoft.com/office/powerpoint/2010/main" val="4186604235"/>
      </p:ext>
    </p:extLst>
  </p:cSld>
  <p:clrMapOvr>
    <a:masterClrMapping/>
  </p:clrMapOvr>
  <p:hf sldNum="0" hd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518477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1" name="Espace réservé du texte 20"/>
          <p:cNvSpPr>
            <a:spLocks noGrp="1"/>
          </p:cNvSpPr>
          <p:nvPr>
            <p:ph type="body" sz="quarter" idx="14"/>
          </p:nvPr>
        </p:nvSpPr>
        <p:spPr>
          <a:xfrm>
            <a:off x="5919707" y="2712148"/>
            <a:ext cx="3756317" cy="4055369"/>
          </a:xfrm>
        </p:spPr>
        <p:txBody>
          <a:bodyPr/>
          <a:lstStyle>
            <a:lvl1pPr marL="388849" indent="-388849">
              <a:lnSpc>
                <a:spcPct val="150000"/>
              </a:lnSpc>
              <a:buClr>
                <a:srgbClr val="00B050"/>
              </a:buClr>
              <a:buFont typeface="+mj-lt"/>
              <a:buAutoNum type="arabicPeriod"/>
              <a:defRPr sz="1361" b="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mj-lt"/>
              <a:buAutoNum type="arabicPeriod"/>
              <a:defRPr sz="1134" b="1">
                <a:solidFill>
                  <a:srgbClr val="4C4C4E"/>
                </a:solidFill>
                <a:latin typeface="Arial" panose="020B0604020202020204" pitchFamily="34" charset="0"/>
                <a:cs typeface="Arial" panose="020B0604020202020204" pitchFamily="34" charset="0"/>
              </a:defRPr>
            </a:lvl2pPr>
            <a:lvl3pPr>
              <a:lnSpc>
                <a:spcPct val="150000"/>
              </a:lnSpc>
              <a:buClr>
                <a:srgbClr val="00589C"/>
              </a:buClr>
              <a:buFont typeface="+mj-lt"/>
              <a:buAutoNum type="arabicPeriod"/>
              <a:defRPr sz="1134" b="1" i="1">
                <a:solidFill>
                  <a:srgbClr val="4C4C4E"/>
                </a:solidFill>
                <a:latin typeface="Arial" panose="020B0604020202020204" pitchFamily="34" charset="0"/>
                <a:cs typeface="Arial" panose="020B0604020202020204" pitchFamily="34" charset="0"/>
              </a:defRPr>
            </a:lvl3pPr>
            <a:lvl4pPr>
              <a:lnSpc>
                <a:spcPct val="150000"/>
              </a:lnSpc>
              <a:buClr>
                <a:srgbClr val="00589C"/>
              </a:buClr>
              <a:buFont typeface="+mj-lt"/>
              <a:buAutoNum type="arabicPeriod"/>
              <a:defRPr sz="907" b="1">
                <a:solidFill>
                  <a:srgbClr val="4C4C4E"/>
                </a:solidFill>
                <a:latin typeface="Arial" panose="020B0604020202020204" pitchFamily="34" charset="0"/>
                <a:cs typeface="Arial" panose="020B0604020202020204" pitchFamily="34" charset="0"/>
              </a:defRPr>
            </a:lvl4pPr>
            <a:lvl5pPr>
              <a:lnSpc>
                <a:spcPct val="150000"/>
              </a:lnSpc>
              <a:buFont typeface="+mj-lt"/>
              <a:buAutoNum type="arabicPeriod"/>
              <a:defRPr sz="907" b="1">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ZoneTexte 1"/>
          <p:cNvSpPr txBox="1"/>
          <p:nvPr/>
        </p:nvSpPr>
        <p:spPr>
          <a:xfrm>
            <a:off x="5919707" y="1683825"/>
            <a:ext cx="2531431" cy="301749"/>
          </a:xfrm>
          <a:prstGeom prst="rect">
            <a:avLst/>
          </a:prstGeom>
          <a:noFill/>
        </p:spPr>
        <p:txBody>
          <a:bodyPr wrap="square" rtlCol="0">
            <a:spAutoFit/>
          </a:bodyPr>
          <a:lstStyle/>
          <a:p>
            <a:r>
              <a:rPr lang="fr-FR" sz="1361" dirty="0">
                <a:solidFill>
                  <a:srgbClr val="00589C"/>
                </a:solidFill>
                <a:latin typeface="Arial" panose="020B0604020202020204" pitchFamily="34" charset="0"/>
                <a:cs typeface="Arial" panose="020B0604020202020204" pitchFamily="34" charset="0"/>
              </a:rPr>
              <a:t>Sommaire</a:t>
            </a:r>
          </a:p>
        </p:txBody>
      </p:sp>
      <p:sp>
        <p:nvSpPr>
          <p:cNvPr id="5" name="Rectangle à coins arrondis 4"/>
          <p:cNvSpPr/>
          <p:nvPr/>
        </p:nvSpPr>
        <p:spPr>
          <a:xfrm>
            <a:off x="6029176" y="2353305"/>
            <a:ext cx="462144" cy="64458"/>
          </a:xfrm>
          <a:prstGeom prst="roundRect">
            <a:avLst>
              <a:gd name="adj" fmla="val 50000"/>
            </a:avLst>
          </a:prstGeom>
          <a:solidFill>
            <a:srgbClr val="99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Tree>
    <p:extLst>
      <p:ext uri="{BB962C8B-B14F-4D97-AF65-F5344CB8AC3E}">
        <p14:creationId xmlns:p14="http://schemas.microsoft.com/office/powerpoint/2010/main" val="273163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3" presetClass="path" presetSubtype="0" accel="50000" decel="50000" fill="hold" grpId="1" nodeType="withEffect">
                                  <p:stCondLst>
                                    <p:cond delay="0"/>
                                  </p:stCondLst>
                                  <p:childTnLst>
                                    <p:animMotion origin="layout" path="M -0.25 3.70256E-6 L -3.33333E-6 3.70256E-6 " pathEditMode="relative" rAng="0" ptsTypes="AA">
                                      <p:cBhvr>
                                        <p:cTn id="9" dur="5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hf sldNum="0" hd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Pleine largeur">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8939389"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classique avec une disposition tout en largeur.</a:t>
            </a:r>
          </a:p>
          <a:p>
            <a:pPr lvl="0"/>
            <a:endParaRPr lang="fr-FR" dirty="0"/>
          </a:p>
        </p:txBody>
      </p:sp>
      <p:sp>
        <p:nvSpPr>
          <p:cNvPr id="21" name="Espace réservé du texte 20"/>
          <p:cNvSpPr>
            <a:spLocks noGrp="1"/>
          </p:cNvSpPr>
          <p:nvPr>
            <p:ph type="body" sz="quarter" idx="14"/>
          </p:nvPr>
        </p:nvSpPr>
        <p:spPr>
          <a:xfrm>
            <a:off x="653200" y="2717675"/>
            <a:ext cx="8939316"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247959201"/>
      </p:ext>
    </p:extLst>
  </p:cSld>
  <p:clrMapOvr>
    <a:masterClrMapping/>
  </p:clrMapOvr>
  <p:hf sldNum="0" hd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 colonnes">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4" name="Espace réservé du texte 3"/>
          <p:cNvSpPr>
            <a:spLocks noGrp="1"/>
          </p:cNvSpPr>
          <p:nvPr>
            <p:ph type="body" sz="quarter" idx="10" hasCustomPrompt="1"/>
          </p:nvPr>
        </p:nvSpPr>
        <p:spPr>
          <a:xfrm>
            <a:off x="653127" y="1696925"/>
            <a:ext cx="3878375"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baseline="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dirty="0">
                <a:solidFill>
                  <a:srgbClr val="00589C"/>
                </a:solidFill>
                <a:latin typeface="Arial" panose="020B0604020202020204" pitchFamily="34" charset="0"/>
                <a:ea typeface="Verdana" panose="020B0604030504040204" pitchFamily="34" charset="0"/>
                <a:cs typeface="Arial" panose="020B0604020202020204" pitchFamily="34" charset="0"/>
              </a:rPr>
              <a:t>Diapositive avec texte à gauche et une illustration à droite</a:t>
            </a:r>
          </a:p>
          <a:p>
            <a:pPr lvl="0"/>
            <a:endParaRPr lang="fr-FR" dirty="0"/>
          </a:p>
        </p:txBody>
      </p:sp>
      <p:sp>
        <p:nvSpPr>
          <p:cNvPr id="21" name="Espace réservé du texte 20"/>
          <p:cNvSpPr>
            <a:spLocks noGrp="1"/>
          </p:cNvSpPr>
          <p:nvPr>
            <p:ph type="body" sz="quarter" idx="14"/>
          </p:nvPr>
        </p:nvSpPr>
        <p:spPr>
          <a:xfrm>
            <a:off x="653200" y="3070711"/>
            <a:ext cx="3878375"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389648587"/>
      </p:ext>
    </p:extLst>
  </p:cSld>
  <p:clrMapOvr>
    <a:masterClrMapping/>
  </p:clrMapOvr>
  <p:hf sldNum="0" hd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12" name="Rectangle 11"/>
          <p:cNvSpPr/>
          <p:nvPr/>
        </p:nvSpPr>
        <p:spPr>
          <a:xfrm>
            <a:off x="0" y="2"/>
            <a:ext cx="10369550" cy="947348"/>
          </a:xfrm>
          <a:prstGeom prst="rect">
            <a:avLst/>
          </a:prstGeom>
          <a:solidFill>
            <a:srgbClr val="00589C"/>
          </a:solidFill>
          <a:ln>
            <a:noFill/>
          </a:ln>
          <a:effectLst>
            <a:outerShdw blurRad="25400" dist="127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4" name="Rectangle 13"/>
          <p:cNvSpPr/>
          <p:nvPr/>
        </p:nvSpPr>
        <p:spPr>
          <a:xfrm rot="16200000">
            <a:off x="9507360" y="85153"/>
            <a:ext cx="947348" cy="777035"/>
          </a:xfrm>
          <a:prstGeom prst="rect">
            <a:avLst/>
          </a:prstGeom>
          <a:solidFill>
            <a:srgbClr val="0042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15" name="Image 1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285231" y="126693"/>
            <a:ext cx="417161" cy="504908"/>
          </a:xfrm>
          <a:prstGeom prst="rect">
            <a:avLst/>
          </a:prstGeom>
        </p:spPr>
      </p:pic>
      <p:sp>
        <p:nvSpPr>
          <p:cNvPr id="17" name="Espace réservé du pied de page 4"/>
          <p:cNvSpPr>
            <a:spLocks noGrp="1"/>
          </p:cNvSpPr>
          <p:nvPr>
            <p:ph type="ftr" sz="quarter" idx="3"/>
          </p:nvPr>
        </p:nvSpPr>
        <p:spPr>
          <a:xfrm>
            <a:off x="2000071" y="280632"/>
            <a:ext cx="3283691" cy="386086"/>
          </a:xfrm>
          <a:prstGeom prst="rect">
            <a:avLst/>
          </a:prstGeom>
        </p:spPr>
        <p:txBody>
          <a:bodyPr vert="horz" lIns="91440" tIns="45720" rIns="91440" bIns="45720" rtlCol="0" anchor="ctr"/>
          <a:lstStyle>
            <a:lvl1pPr algn="l">
              <a:defRPr lang="fr-FR" sz="1134" kern="1200"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US" dirty="0"/>
          </a:p>
        </p:txBody>
      </p:sp>
      <p:sp>
        <p:nvSpPr>
          <p:cNvPr id="18" name="Espace réservé de la date 3"/>
          <p:cNvSpPr>
            <a:spLocks noGrp="1"/>
          </p:cNvSpPr>
          <p:nvPr>
            <p:ph type="dt" sz="half" idx="2"/>
          </p:nvPr>
        </p:nvSpPr>
        <p:spPr>
          <a:xfrm>
            <a:off x="856844" y="280626"/>
            <a:ext cx="1143227" cy="386086"/>
          </a:xfrm>
          <a:prstGeom prst="rect">
            <a:avLst/>
          </a:prstGeom>
        </p:spPr>
        <p:txBody>
          <a:bodyPr vert="horz" lIns="91440" tIns="45720" rIns="91440" bIns="45720" rtlCol="0" anchor="ctr"/>
          <a:lstStyle>
            <a:lvl1pPr algn="l">
              <a:defRPr lang="fr-FR" sz="907" kern="1200" smtClean="0">
                <a:solidFill>
                  <a:srgbClr val="BDE3FF"/>
                </a:solidFill>
                <a:latin typeface="Arial" panose="020B0604020202020204" pitchFamily="34" charset="0"/>
                <a:ea typeface="Verdana" panose="020B0604030504040204" pitchFamily="34" charset="0"/>
                <a:cs typeface="Arial" panose="020B0604020202020204" pitchFamily="34" charset="0"/>
              </a:defRPr>
            </a:lvl1pPr>
          </a:lstStyle>
          <a:p>
            <a:r>
              <a:rPr lang="fr-FR"/>
              <a:t>|  00/00/0000  |</a:t>
            </a:r>
            <a:endParaRPr lang="fr-FR" dirty="0"/>
          </a:p>
        </p:txBody>
      </p:sp>
      <p:sp>
        <p:nvSpPr>
          <p:cNvPr id="19" name="Espace réservé du numéro de diapositive 5"/>
          <p:cNvSpPr>
            <a:spLocks noGrp="1"/>
          </p:cNvSpPr>
          <p:nvPr>
            <p:ph type="sldNum" sz="quarter" idx="4"/>
          </p:nvPr>
        </p:nvSpPr>
        <p:spPr>
          <a:xfrm>
            <a:off x="9713593" y="280626"/>
            <a:ext cx="534881" cy="386086"/>
          </a:xfrm>
          <a:prstGeom prst="rect">
            <a:avLst/>
          </a:prstGeom>
        </p:spPr>
        <p:txBody>
          <a:bodyPr vert="horz" lIns="91440" tIns="45720" rIns="91440" bIns="45720" rtlCol="0" anchor="ctr"/>
          <a:lstStyle>
            <a:lvl1pPr marL="0" algn="ctr" defTabSz="1036930" rtl="0" eaLnBrk="1" latinLnBrk="0" hangingPunct="1">
              <a:defRPr lang="fr-FR" sz="907" b="1" kern="1200" smtClean="0">
                <a:solidFill>
                  <a:schemeClr val="bg1"/>
                </a:solidFill>
                <a:latin typeface="Arial Black" panose="020B0A04020102020204" pitchFamily="34" charset="0"/>
                <a:ea typeface="+mn-ea"/>
                <a:cs typeface="Arial" panose="020B0604020202020204" pitchFamily="34" charset="0"/>
              </a:defRPr>
            </a:lvl1pPr>
          </a:lstStyle>
          <a:p>
            <a:fld id="{AE8357B9-EDFC-4288-843E-0A9A10FAB811}" type="slidenum">
              <a:rPr lang="fr-FR" smtClean="0"/>
              <a:pPr/>
              <a:t>‹N°›</a:t>
            </a:fld>
            <a:endParaRPr lang="fr-FR" dirty="0"/>
          </a:p>
        </p:txBody>
      </p:sp>
      <p:sp>
        <p:nvSpPr>
          <p:cNvPr id="3" name="Espace réservé pour une image  2"/>
          <p:cNvSpPr>
            <a:spLocks noGrp="1"/>
          </p:cNvSpPr>
          <p:nvPr>
            <p:ph type="pic" sz="quarter" idx="10"/>
          </p:nvPr>
        </p:nvSpPr>
        <p:spPr>
          <a:xfrm>
            <a:off x="0" y="946751"/>
            <a:ext cx="3429295" cy="6304950"/>
          </a:xfrm>
        </p:spPr>
        <p:txBody>
          <a:bodyPr>
            <a:normAutofit/>
          </a:bodyPr>
          <a:lstStyle>
            <a:lvl1pPr marL="0" indent="0">
              <a:buNone/>
              <a:defRPr sz="2041">
                <a:latin typeface="Arial" panose="020B0604020202020204" pitchFamily="34" charset="0"/>
                <a:cs typeface="Arial" panose="020B0604020202020204" pitchFamily="34" charset="0"/>
              </a:defRPr>
            </a:lvl1pPr>
            <a:lvl2pPr marL="518465" indent="0">
              <a:buNone/>
              <a:defRPr/>
            </a:lvl2pPr>
          </a:lstStyle>
          <a:p>
            <a:pPr lvl="0"/>
            <a:r>
              <a:rPr lang="fr-FR"/>
              <a:t>Cliquez sur l'icône pour ajouter une image</a:t>
            </a:r>
            <a:endParaRPr lang="fr-FR" dirty="0"/>
          </a:p>
        </p:txBody>
      </p:sp>
      <p:sp>
        <p:nvSpPr>
          <p:cNvPr id="10" name="Espace réservé du texte 3"/>
          <p:cNvSpPr>
            <a:spLocks noGrp="1"/>
          </p:cNvSpPr>
          <p:nvPr>
            <p:ph type="body" sz="quarter" idx="11" hasCustomPrompt="1"/>
          </p:nvPr>
        </p:nvSpPr>
        <p:spPr>
          <a:xfrm>
            <a:off x="4123325" y="1654631"/>
            <a:ext cx="5552200" cy="913600"/>
          </a:xfrm>
        </p:spPr>
        <p:txBody>
          <a:bodyPr/>
          <a:lstStyle>
            <a:lvl1pPr marL="0" marR="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lang="fr-FR" sz="2041" kern="1200" dirty="0" smtClean="0">
                <a:solidFill>
                  <a:srgbClr val="00589C"/>
                </a:solidFill>
                <a:latin typeface="Arial" panose="020B0604020202020204" pitchFamily="34" charset="0"/>
                <a:ea typeface="Verdana" panose="020B0604030504040204" pitchFamily="34" charset="0"/>
                <a:cs typeface="Arial" panose="020B0604020202020204" pitchFamily="34" charset="0"/>
              </a:defRPr>
            </a:lvl1pPr>
          </a:lstStyle>
          <a:p>
            <a:pPr marL="0" marR="0" lvl="0" indent="0" algn="l" defTabSz="103693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dirty="0">
                <a:solidFill>
                  <a:srgbClr val="00589C"/>
                </a:solidFill>
                <a:latin typeface="Arial" panose="020B0604020202020204" pitchFamily="34" charset="0"/>
                <a:ea typeface="Verdana" panose="020B0604030504040204" pitchFamily="34" charset="0"/>
                <a:cs typeface="Arial" panose="020B0604020202020204" pitchFamily="34" charset="0"/>
              </a:rPr>
              <a:t>In ante sapien, pretium a massa ac, bibendum tempus</a:t>
            </a:r>
            <a:endParaRPr lang="fr-FR" dirty="0">
              <a:solidFill>
                <a:srgbClr val="00589C"/>
              </a:solidFill>
              <a:latin typeface="Arial" panose="020B0604020202020204" pitchFamily="34" charset="0"/>
              <a:ea typeface="Verdana" panose="020B0604030504040204" pitchFamily="34" charset="0"/>
              <a:cs typeface="Arial" panose="020B0604020202020204" pitchFamily="34" charset="0"/>
            </a:endParaRPr>
          </a:p>
          <a:p>
            <a:pPr lvl="0"/>
            <a:endParaRPr lang="fr-FR" dirty="0"/>
          </a:p>
        </p:txBody>
      </p:sp>
      <p:sp>
        <p:nvSpPr>
          <p:cNvPr id="11" name="Espace réservé du texte 20"/>
          <p:cNvSpPr>
            <a:spLocks noGrp="1"/>
          </p:cNvSpPr>
          <p:nvPr>
            <p:ph type="body" sz="quarter" idx="14"/>
          </p:nvPr>
        </p:nvSpPr>
        <p:spPr>
          <a:xfrm>
            <a:off x="4123325" y="3025031"/>
            <a:ext cx="5552699" cy="4055369"/>
          </a:xfrm>
        </p:spPr>
        <p:txBody>
          <a:bodyPr/>
          <a:lstStyle>
            <a:lvl1pPr marL="388849" indent="-388849">
              <a:lnSpc>
                <a:spcPct val="150000"/>
              </a:lnSpc>
              <a:buClr>
                <a:srgbClr val="00B050"/>
              </a:buClr>
              <a:buFont typeface="Arial" panose="020B0604020202020204" pitchFamily="34" charset="0"/>
              <a:buChar char="●"/>
              <a:defRPr sz="1361">
                <a:solidFill>
                  <a:srgbClr val="4C4C4E"/>
                </a:solidFill>
                <a:latin typeface="Arial" panose="020B0604020202020204" pitchFamily="34" charset="0"/>
                <a:cs typeface="Arial" panose="020B0604020202020204" pitchFamily="34" charset="0"/>
              </a:defRPr>
            </a:lvl1pPr>
            <a:lvl2pPr marL="842505" indent="-324041">
              <a:lnSpc>
                <a:spcPct val="150000"/>
              </a:lnSpc>
              <a:buClr>
                <a:srgbClr val="00589C"/>
              </a:buClr>
              <a:buFont typeface="Arial" panose="020B0604020202020204" pitchFamily="34" charset="0"/>
              <a:buChar char="•"/>
              <a:defRPr sz="1134">
                <a:solidFill>
                  <a:srgbClr val="4C4C4E"/>
                </a:solidFill>
                <a:latin typeface="Arial" panose="020B0604020202020204" pitchFamily="34" charset="0"/>
                <a:cs typeface="Arial" panose="020B0604020202020204" pitchFamily="34" charset="0"/>
              </a:defRPr>
            </a:lvl2pPr>
            <a:lvl3pPr>
              <a:lnSpc>
                <a:spcPct val="150000"/>
              </a:lnSpc>
              <a:buClr>
                <a:srgbClr val="00589C"/>
              </a:buClr>
              <a:defRPr sz="1134" i="1">
                <a:solidFill>
                  <a:srgbClr val="4C4C4E"/>
                </a:solidFill>
                <a:latin typeface="Arial" panose="020B0604020202020204" pitchFamily="34" charset="0"/>
                <a:cs typeface="Arial" panose="020B0604020202020204" pitchFamily="34" charset="0"/>
              </a:defRPr>
            </a:lvl3pPr>
            <a:lvl4pPr>
              <a:lnSpc>
                <a:spcPct val="150000"/>
              </a:lnSpc>
              <a:buClr>
                <a:srgbClr val="00589C"/>
              </a:buClr>
              <a:defRPr sz="907">
                <a:solidFill>
                  <a:srgbClr val="4C4C4E"/>
                </a:solidFill>
                <a:latin typeface="Arial" panose="020B0604020202020204" pitchFamily="34" charset="0"/>
                <a:cs typeface="Arial" panose="020B0604020202020204" pitchFamily="34" charset="0"/>
              </a:defRPr>
            </a:lvl4pPr>
            <a:lvl5pPr>
              <a:lnSpc>
                <a:spcPct val="150000"/>
              </a:lnSpc>
              <a:defRPr sz="907">
                <a:solidFill>
                  <a:srgbClr val="4C4C4E"/>
                </a:solidFill>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690386155"/>
      </p:ext>
    </p:extLst>
  </p:cSld>
  <p:clrMapOvr>
    <a:masterClrMapping/>
  </p:clrMapOvr>
  <p:hf sldNum="0" hd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Intercalai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sp>
        <p:nvSpPr>
          <p:cNvPr id="10" name="Rectangle 9"/>
          <p:cNvSpPr/>
          <p:nvPr/>
        </p:nvSpPr>
        <p:spPr>
          <a:xfrm>
            <a:off x="0" y="0"/>
            <a:ext cx="10369550" cy="7251700"/>
          </a:xfrm>
          <a:prstGeom prst="rect">
            <a:avLst/>
          </a:prstGeom>
          <a:solidFill>
            <a:srgbClr val="005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5" name="Imag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31474" r="29083" b="50000"/>
          <a:stretch/>
        </p:blipFill>
        <p:spPr>
          <a:xfrm>
            <a:off x="4911016" y="4742597"/>
            <a:ext cx="547512" cy="662677"/>
          </a:xfrm>
          <a:prstGeom prst="rect">
            <a:avLst/>
          </a:prstGeom>
        </p:spPr>
      </p:pic>
      <p:sp>
        <p:nvSpPr>
          <p:cNvPr id="3" name="Espace réservé du texte 2"/>
          <p:cNvSpPr>
            <a:spLocks noGrp="1"/>
          </p:cNvSpPr>
          <p:nvPr>
            <p:ph type="body" sz="quarter" idx="10" hasCustomPrompt="1"/>
          </p:nvPr>
        </p:nvSpPr>
        <p:spPr>
          <a:xfrm>
            <a:off x="2392345" y="2405814"/>
            <a:ext cx="5588943" cy="1172453"/>
          </a:xfrm>
        </p:spPr>
        <p:txBody>
          <a:bodyPr>
            <a:noAutofit/>
          </a:bodyPr>
          <a:lstStyle>
            <a:lvl1pPr marL="0" indent="0" algn="ctr">
              <a:buNone/>
              <a:defRPr sz="2722">
                <a:solidFill>
                  <a:schemeClr val="bg1"/>
                </a:solidFill>
                <a:latin typeface="Arial" panose="020B0604020202020204" pitchFamily="34" charset="0"/>
                <a:cs typeface="Arial" panose="020B0604020202020204" pitchFamily="34" charset="0"/>
              </a:defRPr>
            </a:lvl1pPr>
          </a:lstStyle>
          <a:p>
            <a:pPr algn="ct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Lorem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ipsum</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dolor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sit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amet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consectetur</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adipiscing</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FR" sz="2722" dirty="0" err="1">
                <a:solidFill>
                  <a:schemeClr val="bg1"/>
                </a:solidFill>
                <a:latin typeface="Arial" panose="020B0604020202020204" pitchFamily="34" charset="0"/>
                <a:ea typeface="Verdana" panose="020B0604030504040204" pitchFamily="34" charset="0"/>
                <a:cs typeface="Arial" panose="020B0604020202020204" pitchFamily="34" charset="0"/>
              </a:rPr>
              <a:t>elit</a:t>
            </a:r>
            <a:r>
              <a:rPr lang="fr-FR" sz="2722" dirty="0">
                <a:solidFill>
                  <a:schemeClr val="bg1"/>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58661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ème de couverture">
    <p:spTree>
      <p:nvGrpSpPr>
        <p:cNvPr id="1" name=""/>
        <p:cNvGrpSpPr/>
        <p:nvPr/>
      </p:nvGrpSpPr>
      <p:grpSpPr>
        <a:xfrm>
          <a:off x="0" y="0"/>
          <a:ext cx="0" cy="0"/>
          <a:chOff x="0" y="0"/>
          <a:chExt cx="0" cy="0"/>
        </a:xfrm>
      </p:grpSpPr>
      <p:sp>
        <p:nvSpPr>
          <p:cNvPr id="7" name="Rectangle 6"/>
          <p:cNvSpPr/>
          <p:nvPr/>
        </p:nvSpPr>
        <p:spPr>
          <a:xfrm>
            <a:off x="0" y="947350"/>
            <a:ext cx="10369550" cy="630435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61"/>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7146" y="2306059"/>
            <a:ext cx="2415259" cy="2306059"/>
          </a:xfrm>
          <a:prstGeom prst="rect">
            <a:avLst/>
          </a:prstGeom>
        </p:spPr>
      </p:pic>
    </p:spTree>
    <p:extLst>
      <p:ext uri="{BB962C8B-B14F-4D97-AF65-F5344CB8AC3E}">
        <p14:creationId xmlns:p14="http://schemas.microsoft.com/office/powerpoint/2010/main" val="429342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3175" b="0"/>
            </a:lvl1pPr>
          </a:lstStyle>
          <a:p>
            <a:r>
              <a:rPr lang="fr-FR"/>
              <a:t>MODIFIEZ LE STYLE DU TITRE</a:t>
            </a:r>
          </a:p>
        </p:txBody>
      </p:sp>
      <p:sp>
        <p:nvSpPr>
          <p:cNvPr id="3" name="Sous-titre 2"/>
          <p:cNvSpPr>
            <a:spLocks noGrp="1"/>
          </p:cNvSpPr>
          <p:nvPr>
            <p:ph type="subTitle" idx="1"/>
          </p:nvPr>
        </p:nvSpPr>
        <p:spPr>
          <a:xfrm>
            <a:off x="3436185" y="3808824"/>
            <a:ext cx="3497181" cy="319190"/>
          </a:xfrm>
        </p:spPr>
        <p:txBody>
          <a:bodyPr>
            <a:spAutoFit/>
          </a:bodyPr>
          <a:lstStyle>
            <a:lvl1pPr marL="0" indent="0" algn="ctr">
              <a:spcBef>
                <a:spcPts val="0"/>
              </a:spcBef>
              <a:buNone/>
              <a:defRPr sz="1474"/>
            </a:lvl1pPr>
            <a:lvl2pPr marL="388556" indent="0" algn="ctr">
              <a:buNone/>
              <a:defRPr sz="1701"/>
            </a:lvl2pPr>
            <a:lvl3pPr marL="777119" indent="0" algn="ctr">
              <a:buNone/>
              <a:defRPr sz="1474"/>
            </a:lvl3pPr>
            <a:lvl4pPr marL="1165677" indent="0" algn="ctr">
              <a:buNone/>
              <a:defRPr sz="1361"/>
            </a:lvl4pPr>
            <a:lvl5pPr marL="1554240" indent="0" algn="ctr">
              <a:buNone/>
              <a:defRPr sz="1361"/>
            </a:lvl5pPr>
            <a:lvl6pPr marL="1942801" indent="0" algn="ctr">
              <a:buNone/>
              <a:defRPr sz="1361"/>
            </a:lvl6pPr>
            <a:lvl7pPr marL="2331361" indent="0" algn="ctr">
              <a:buNone/>
              <a:defRPr sz="1361"/>
            </a:lvl7pPr>
            <a:lvl8pPr marL="2719922" indent="0" algn="ctr">
              <a:buNone/>
              <a:defRPr sz="1361"/>
            </a:lvl8pPr>
            <a:lvl9pPr marL="3108482" indent="0" algn="ctr">
              <a:buNone/>
              <a:defRPr sz="1361"/>
            </a:lvl9pPr>
          </a:lstStyle>
          <a:p>
            <a:r>
              <a:rPr lang="fr-FR"/>
              <a:t>Modifier le style des sous-titres du masque</a:t>
            </a:r>
          </a:p>
        </p:txBody>
      </p:sp>
      <p:sp>
        <p:nvSpPr>
          <p:cNvPr id="8" name="object 24"/>
          <p:cNvSpPr/>
          <p:nvPr/>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9" name="Imag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sp>
        <p:nvSpPr>
          <p:cNvPr id="5" name="Espace réservé du texte 4"/>
          <p:cNvSpPr>
            <a:spLocks noGrp="1"/>
          </p:cNvSpPr>
          <p:nvPr>
            <p:ph type="body" sz="quarter" idx="10" hasCustomPrompt="1"/>
          </p:nvPr>
        </p:nvSpPr>
        <p:spPr>
          <a:xfrm>
            <a:off x="8063411" y="6679390"/>
            <a:ext cx="1958268" cy="249427"/>
          </a:xfrm>
        </p:spPr>
        <p:txBody>
          <a:bodyPr wrap="square">
            <a:spAutoFit/>
          </a:bodyPr>
          <a:lstStyle>
            <a:lvl1pPr algn="r">
              <a:defRPr sz="1021"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A2513334-80C9-4888-9C0D-4AD0C65D73FE}"/>
              </a:ext>
            </a:extLst>
          </p:cNvPr>
          <p:cNvSpPr/>
          <p:nvPr userDrawn="1"/>
        </p:nvSpPr>
        <p:spPr>
          <a:xfrm>
            <a:off x="4027345" y="4414464"/>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361">
              <a:solidFill>
                <a:prstClr val="black"/>
              </a:solidFill>
            </a:endParaRPr>
          </a:p>
        </p:txBody>
      </p:sp>
      <p:pic>
        <p:nvPicPr>
          <p:cNvPr id="12" name="Image 11">
            <a:extLst>
              <a:ext uri="{FF2B5EF4-FFF2-40B4-BE49-F238E27FC236}">
                <a16:creationId xmlns:a16="http://schemas.microsoft.com/office/drawing/2014/main" id="{2B2E73D0-BE46-4B4C-AF5D-F36E7D5099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4" y="6664784"/>
            <a:ext cx="1369848" cy="183374"/>
          </a:xfrm>
          <a:prstGeom prst="rect">
            <a:avLst/>
          </a:prstGeom>
        </p:spPr>
      </p:pic>
      <p:pic>
        <p:nvPicPr>
          <p:cNvPr id="13" name="Picture 4" descr="D:\BLOC MARQUES\JPG\BB_Q_NATIXIS_ASSURANCES_10CM.jpg">
            <a:extLst>
              <a:ext uri="{FF2B5EF4-FFF2-40B4-BE49-F238E27FC236}">
                <a16:creationId xmlns:a16="http://schemas.microsoft.com/office/drawing/2014/main" id="{74AA9F28-DD3C-4857-8E65-1FE73574173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5" y="319400"/>
            <a:ext cx="3033469" cy="1083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281196"/>
      </p:ext>
    </p:extLst>
  </p:cSld>
  <p:clrMapOvr>
    <a:masterClrMapping/>
  </p:clrMapOvr>
  <p:extLst mod="1">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2EC0BE00-4FE3-43E6-8132-794B566602D8}"/>
              </a:ext>
            </a:extLst>
          </p:cNvPr>
          <p:cNvCxnSpPr/>
          <p:nvPr/>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re 9"/>
          <p:cNvSpPr>
            <a:spLocks noGrp="1"/>
          </p:cNvSpPr>
          <p:nvPr>
            <p:ph type="title"/>
          </p:nvPr>
        </p:nvSpPr>
        <p:spPr/>
        <p:txBody>
          <a:bodyPr/>
          <a:lstStyle/>
          <a:p>
            <a:r>
              <a:rPr lang="fr-FR"/>
              <a:t>Modifiez le style du titre</a:t>
            </a:r>
          </a:p>
        </p:txBody>
      </p:sp>
      <p:sp>
        <p:nvSpPr>
          <p:cNvPr id="4" name="Espace réservé de la date 5">
            <a:extLst>
              <a:ext uri="{FF2B5EF4-FFF2-40B4-BE49-F238E27FC236}">
                <a16:creationId xmlns:a16="http://schemas.microsoft.com/office/drawing/2014/main" id="{83C149AE-9E18-48A1-849D-AB5C0BAF997D}"/>
              </a:ext>
            </a:extLst>
          </p:cNvPr>
          <p:cNvSpPr>
            <a:spLocks noGrp="1"/>
          </p:cNvSpPr>
          <p:nvPr>
            <p:ph type="dt" sz="half" idx="10"/>
          </p:nvPr>
        </p:nvSpPr>
        <p:spPr/>
        <p:txBody>
          <a:bodyPr/>
          <a:lstStyle>
            <a:lvl1pPr>
              <a:defRPr/>
            </a:lvl1pPr>
          </a:lstStyle>
          <a:p>
            <a:pPr>
              <a:defRPr/>
            </a:pPr>
            <a:r>
              <a:rPr lang="fr-FR"/>
              <a:t>|  00/00/0000  |</a:t>
            </a:r>
            <a:endParaRPr lang="fr-FR" dirty="0"/>
          </a:p>
        </p:txBody>
      </p:sp>
      <p:sp>
        <p:nvSpPr>
          <p:cNvPr id="5" name="Espace réservé du pied de page 6">
            <a:extLst>
              <a:ext uri="{FF2B5EF4-FFF2-40B4-BE49-F238E27FC236}">
                <a16:creationId xmlns:a16="http://schemas.microsoft.com/office/drawing/2014/main" id="{D256BB2B-F513-4064-89E5-80A3AD380A2B}"/>
              </a:ext>
            </a:extLst>
          </p:cNvPr>
          <p:cNvSpPr>
            <a:spLocks noGrp="1"/>
          </p:cNvSpPr>
          <p:nvPr>
            <p:ph type="ftr" sz="quarter" idx="11"/>
          </p:nvPr>
        </p:nvSpPr>
        <p:spPr/>
        <p:txBody>
          <a:bodyPr/>
          <a:lstStyle>
            <a:lvl1pPr>
              <a:defRPr/>
            </a:lvl1pPr>
          </a:lstStyle>
          <a:p>
            <a:pPr>
              <a:defRPr/>
            </a:pPr>
            <a:r>
              <a:rPr lang="fr-FR"/>
              <a:t>Titre de la présentation</a:t>
            </a:r>
          </a:p>
        </p:txBody>
      </p:sp>
      <p:sp>
        <p:nvSpPr>
          <p:cNvPr id="6" name="Espace réservé du numéro de diapositive 7">
            <a:extLst>
              <a:ext uri="{FF2B5EF4-FFF2-40B4-BE49-F238E27FC236}">
                <a16:creationId xmlns:a16="http://schemas.microsoft.com/office/drawing/2014/main" id="{6F95F9B6-4B4C-4534-9C68-C0EC64FFFB10}"/>
              </a:ext>
            </a:extLst>
          </p:cNvPr>
          <p:cNvSpPr>
            <a:spLocks noGrp="1"/>
          </p:cNvSpPr>
          <p:nvPr>
            <p:ph type="sldNum" sz="quarter" idx="12"/>
          </p:nvPr>
        </p:nvSpPr>
        <p:spPr/>
        <p:txBody>
          <a:bodyPr/>
          <a:lstStyle>
            <a:lvl1pPr>
              <a:defRPr/>
            </a:lvl1pPr>
          </a:lstStyle>
          <a:p>
            <a:pPr>
              <a:defRPr/>
            </a:pPr>
            <a:fld id="{91DEEAF5-CD88-1B42-83CB-35E21078A58D}" type="slidenum">
              <a:rPr lang="fr-FR" smtClean="0"/>
              <a:pPr>
                <a:defRPr/>
              </a:pPr>
              <a:t>‹N°›</a:t>
            </a:fld>
            <a:endParaRPr lang="fr-FR" dirty="0"/>
          </a:p>
        </p:txBody>
      </p:sp>
      <p:cxnSp>
        <p:nvCxnSpPr>
          <p:cNvPr id="7" name="Connecteur droit 6">
            <a:extLst>
              <a:ext uri="{FF2B5EF4-FFF2-40B4-BE49-F238E27FC236}">
                <a16:creationId xmlns:a16="http://schemas.microsoft.com/office/drawing/2014/main" id="{00515B5C-7BCD-45F0-8ACE-E02852386406}"/>
              </a:ext>
            </a:extLst>
          </p:cNvPr>
          <p:cNvCxnSpPr/>
          <p:nvPr userDrawn="1"/>
        </p:nvCxnSpPr>
        <p:spPr>
          <a:xfrm>
            <a:off x="388858" y="928845"/>
            <a:ext cx="95936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731398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85B0722-8D5E-4AE7-B06B-7337996FAD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097"/>
          <a:stretch/>
        </p:blipFill>
        <p:spPr>
          <a:xfrm>
            <a:off x="0" y="627"/>
            <a:ext cx="6709711" cy="7242441"/>
          </a:xfrm>
          <a:prstGeom prst="rect">
            <a:avLst/>
          </a:prstGeom>
        </p:spPr>
      </p:pic>
      <p:sp>
        <p:nvSpPr>
          <p:cNvPr id="2" name="Title 1"/>
          <p:cNvSpPr>
            <a:spLocks noGrp="1"/>
          </p:cNvSpPr>
          <p:nvPr>
            <p:ph type="ctrTitle"/>
          </p:nvPr>
        </p:nvSpPr>
        <p:spPr>
          <a:xfrm>
            <a:off x="5184776" y="2393076"/>
            <a:ext cx="4922706" cy="847250"/>
          </a:xfrm>
        </p:spPr>
        <p:txBody>
          <a:bodyPr anchor="t" anchorCtr="0">
            <a:normAutofit/>
          </a:bodyPr>
          <a:lstStyle>
            <a:lvl1pPr algn="l">
              <a:defRPr sz="2722">
                <a:solidFill>
                  <a:srgbClr val="E50052"/>
                </a:solidFill>
                <a:latin typeface="+mn-lt"/>
              </a:defRPr>
            </a:lvl1pPr>
          </a:lstStyle>
          <a:p>
            <a:r>
              <a:rPr lang="fr-FR" dirty="0"/>
              <a:t>Modifiez le style du titre</a:t>
            </a:r>
            <a:endParaRPr lang="en-US" dirty="0"/>
          </a:p>
        </p:txBody>
      </p:sp>
      <p:sp>
        <p:nvSpPr>
          <p:cNvPr id="3" name="Subtitle 2"/>
          <p:cNvSpPr>
            <a:spLocks noGrp="1"/>
          </p:cNvSpPr>
          <p:nvPr>
            <p:ph type="subTitle" idx="1"/>
          </p:nvPr>
        </p:nvSpPr>
        <p:spPr>
          <a:xfrm>
            <a:off x="5184777" y="3235141"/>
            <a:ext cx="4922707" cy="773412"/>
          </a:xfrm>
        </p:spPr>
        <p:txBody>
          <a:bodyPr/>
          <a:lstStyle>
            <a:lvl1pPr marL="0" indent="0" algn="l">
              <a:buNone/>
              <a:defRPr sz="2041">
                <a:solidFill>
                  <a:schemeClr val="bg1">
                    <a:lumMod val="50000"/>
                  </a:schemeClr>
                </a:solidFill>
              </a:defRPr>
            </a:lvl1pPr>
            <a:lvl2pPr marL="388849" indent="0" algn="ctr">
              <a:buNone/>
              <a:defRPr sz="1701"/>
            </a:lvl2pPr>
            <a:lvl3pPr marL="777697" indent="0" algn="ctr">
              <a:buNone/>
              <a:defRPr sz="1531"/>
            </a:lvl3pPr>
            <a:lvl4pPr marL="1166546" indent="0" algn="ctr">
              <a:buNone/>
              <a:defRPr sz="1361"/>
            </a:lvl4pPr>
            <a:lvl5pPr marL="1555394" indent="0" algn="ctr">
              <a:buNone/>
              <a:defRPr sz="1361"/>
            </a:lvl5pPr>
            <a:lvl6pPr marL="1944243" indent="0" algn="ctr">
              <a:buNone/>
              <a:defRPr sz="1361"/>
            </a:lvl6pPr>
            <a:lvl7pPr marL="2333092" indent="0" algn="ctr">
              <a:buNone/>
              <a:defRPr sz="1361"/>
            </a:lvl7pPr>
            <a:lvl8pPr marL="2721940" indent="0" algn="ctr">
              <a:buNone/>
              <a:defRPr sz="1361"/>
            </a:lvl8pPr>
            <a:lvl9pPr marL="3110789" indent="0" algn="ctr">
              <a:buNone/>
              <a:defRPr sz="1361"/>
            </a:lvl9pPr>
          </a:lstStyle>
          <a:p>
            <a:r>
              <a:rPr lang="fr-FR" dirty="0"/>
              <a:t>Modifiez le style des sous-titres du masque</a:t>
            </a:r>
            <a:endParaRPr lang="en-US" dirty="0"/>
          </a:p>
        </p:txBody>
      </p:sp>
      <p:sp>
        <p:nvSpPr>
          <p:cNvPr id="4" name="Date Placeholder 3"/>
          <p:cNvSpPr>
            <a:spLocks noGrp="1"/>
          </p:cNvSpPr>
          <p:nvPr>
            <p:ph type="dt" sz="half" idx="10"/>
          </p:nvPr>
        </p:nvSpPr>
        <p:spPr>
          <a:xfrm>
            <a:off x="5205233" y="4048273"/>
            <a:ext cx="4922705" cy="386086"/>
          </a:xfrm>
        </p:spPr>
        <p:txBody>
          <a:bodyPr/>
          <a:lstStyle>
            <a:lvl1pPr>
              <a:defRPr sz="1361" cap="all" baseline="0">
                <a:solidFill>
                  <a:schemeClr val="bg1">
                    <a:lumMod val="75000"/>
                  </a:schemeClr>
                </a:solidFill>
              </a:defRPr>
            </a:lvl1pPr>
          </a:lstStyle>
          <a:p>
            <a:endParaRPr lang="fr-FR" dirty="0"/>
          </a:p>
        </p:txBody>
      </p:sp>
      <p:pic>
        <p:nvPicPr>
          <p:cNvPr id="10" name="Image 9" descr="Une image contenant clipart&#10;&#10;Description générée avec un niveau de confiance très élevé">
            <a:extLst>
              <a:ext uri="{FF2B5EF4-FFF2-40B4-BE49-F238E27FC236}">
                <a16:creationId xmlns:a16="http://schemas.microsoft.com/office/drawing/2014/main" id="{D1A5B498-E789-4CE6-B044-478104CB61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4154" y="5523013"/>
            <a:ext cx="3322160" cy="707322"/>
          </a:xfrm>
          <a:prstGeom prst="rect">
            <a:avLst/>
          </a:prstGeom>
        </p:spPr>
      </p:pic>
    </p:spTree>
    <p:extLst>
      <p:ext uri="{BB962C8B-B14F-4D97-AF65-F5344CB8AC3E}">
        <p14:creationId xmlns:p14="http://schemas.microsoft.com/office/powerpoint/2010/main" val="3734201565"/>
      </p:ext>
    </p:extLst>
  </p:cSld>
  <p:clrMapOvr>
    <a:masterClrMapping/>
  </p:clrMapOvr>
  <p:hf sldNum="0" hdr="0" dt="0"/>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cSld name="Titre de secti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F7F0E2-D356-476E-BAA6-75B74B708A21}"/>
              </a:ext>
            </a:extLst>
          </p:cNvPr>
          <p:cNvSpPr/>
          <p:nvPr/>
        </p:nvSpPr>
        <p:spPr>
          <a:xfrm>
            <a:off x="2" y="2"/>
            <a:ext cx="2928437" cy="72516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5" name="Forme libre : forme 24">
            <a:extLst>
              <a:ext uri="{FF2B5EF4-FFF2-40B4-BE49-F238E27FC236}">
                <a16:creationId xmlns:a16="http://schemas.microsoft.com/office/drawing/2014/main" id="{3F52D19D-B0CD-452B-813B-7B4183422D4E}"/>
              </a:ext>
            </a:extLst>
          </p:cNvPr>
          <p:cNvSpPr/>
          <p:nvPr/>
        </p:nvSpPr>
        <p:spPr>
          <a:xfrm>
            <a:off x="720108" y="2"/>
            <a:ext cx="9649442" cy="7268965"/>
          </a:xfrm>
          <a:custGeom>
            <a:avLst/>
            <a:gdLst>
              <a:gd name="connsiteX0" fmla="*/ 0 w 8509000"/>
              <a:gd name="connsiteY0" fmla="*/ 6874934 h 6891867"/>
              <a:gd name="connsiteX1" fmla="*/ 8509000 w 8509000"/>
              <a:gd name="connsiteY1" fmla="*/ 6891867 h 6891867"/>
              <a:gd name="connsiteX2" fmla="*/ 8492066 w 8509000"/>
              <a:gd name="connsiteY2" fmla="*/ 0 h 6891867"/>
              <a:gd name="connsiteX3" fmla="*/ 1600200 w 8509000"/>
              <a:gd name="connsiteY3" fmla="*/ 0 h 6891867"/>
              <a:gd name="connsiteX4" fmla="*/ 0 w 8509000"/>
              <a:gd name="connsiteY4" fmla="*/ 6874934 h 689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9000" h="6891867">
                <a:moveTo>
                  <a:pt x="0" y="6874934"/>
                </a:moveTo>
                <a:lnTo>
                  <a:pt x="8509000" y="6891867"/>
                </a:lnTo>
                <a:cubicBezTo>
                  <a:pt x="8503355" y="4594578"/>
                  <a:pt x="8497711" y="2297289"/>
                  <a:pt x="8492066" y="0"/>
                </a:cubicBezTo>
                <a:lnTo>
                  <a:pt x="1600200" y="0"/>
                </a:lnTo>
                <a:lnTo>
                  <a:pt x="0" y="6874934"/>
                </a:lnTo>
                <a:close/>
              </a:path>
            </a:pathLst>
          </a:custGeom>
          <a:solidFill>
            <a:schemeClr val="bg1"/>
          </a:solidFill>
          <a:ln>
            <a:noFill/>
          </a:ln>
          <a:effectLst>
            <a:outerShdw blurRad="190500" dist="38100" dir="10800000" algn="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26" name="Losange 25">
            <a:extLst>
              <a:ext uri="{FF2B5EF4-FFF2-40B4-BE49-F238E27FC236}">
                <a16:creationId xmlns:a16="http://schemas.microsoft.com/office/drawing/2014/main" id="{C605EFC4-05C6-4271-958D-E28439030825}"/>
              </a:ext>
            </a:extLst>
          </p:cNvPr>
          <p:cNvSpPr/>
          <p:nvPr/>
        </p:nvSpPr>
        <p:spPr>
          <a:xfrm rot="497736">
            <a:off x="979670" y="2625303"/>
            <a:ext cx="1966007" cy="1833175"/>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b="1"/>
          </a:p>
        </p:txBody>
      </p:sp>
      <p:sp>
        <p:nvSpPr>
          <p:cNvPr id="3" name="Text Placeholder 2"/>
          <p:cNvSpPr>
            <a:spLocks noGrp="1"/>
          </p:cNvSpPr>
          <p:nvPr>
            <p:ph type="body" idx="1"/>
          </p:nvPr>
        </p:nvSpPr>
        <p:spPr>
          <a:xfrm>
            <a:off x="2434994" y="985721"/>
            <a:ext cx="7636996" cy="5645057"/>
          </a:xfrm>
        </p:spPr>
        <p:txBody>
          <a:bodyPr>
            <a:normAutofit/>
          </a:bodyPr>
          <a:lstStyle>
            <a:lvl1pPr marL="437455" indent="-437455">
              <a:buFont typeface="+mj-lt"/>
              <a:buAutoNum type="arabicPeriod"/>
              <a:defRPr sz="2211">
                <a:solidFill>
                  <a:srgbClr val="D9D9D9"/>
                </a:solidFill>
              </a:defRPr>
            </a:lvl1pPr>
            <a:lvl2pPr marL="388849" indent="0">
              <a:buNone/>
              <a:defRPr sz="1701">
                <a:solidFill>
                  <a:schemeClr val="tx1">
                    <a:tint val="75000"/>
                  </a:schemeClr>
                </a:solidFill>
              </a:defRPr>
            </a:lvl2pPr>
            <a:lvl3pPr marL="777697" indent="0">
              <a:buNone/>
              <a:defRPr sz="1531">
                <a:solidFill>
                  <a:schemeClr val="tx1">
                    <a:tint val="75000"/>
                  </a:schemeClr>
                </a:solidFill>
              </a:defRPr>
            </a:lvl3pPr>
            <a:lvl4pPr marL="1166546" indent="0">
              <a:buNone/>
              <a:defRPr sz="1361">
                <a:solidFill>
                  <a:schemeClr val="tx1">
                    <a:tint val="75000"/>
                  </a:schemeClr>
                </a:solidFill>
              </a:defRPr>
            </a:lvl4pPr>
            <a:lvl5pPr marL="1555394" indent="0">
              <a:buNone/>
              <a:defRPr sz="1361">
                <a:solidFill>
                  <a:schemeClr val="tx1">
                    <a:tint val="75000"/>
                  </a:schemeClr>
                </a:solidFill>
              </a:defRPr>
            </a:lvl5pPr>
            <a:lvl6pPr marL="1944243" indent="0">
              <a:buNone/>
              <a:defRPr sz="1361">
                <a:solidFill>
                  <a:schemeClr val="tx1">
                    <a:tint val="75000"/>
                  </a:schemeClr>
                </a:solidFill>
              </a:defRPr>
            </a:lvl6pPr>
            <a:lvl7pPr marL="2333092" indent="0">
              <a:buNone/>
              <a:defRPr sz="1361">
                <a:solidFill>
                  <a:schemeClr val="tx1">
                    <a:tint val="75000"/>
                  </a:schemeClr>
                </a:solidFill>
              </a:defRPr>
            </a:lvl7pPr>
            <a:lvl8pPr marL="2721940" indent="0">
              <a:buNone/>
              <a:defRPr sz="1361">
                <a:solidFill>
                  <a:schemeClr val="tx1">
                    <a:tint val="75000"/>
                  </a:schemeClr>
                </a:solidFill>
              </a:defRPr>
            </a:lvl8pPr>
            <a:lvl9pPr marL="3110789" indent="0">
              <a:buNone/>
              <a:defRPr sz="1361">
                <a:solidFill>
                  <a:schemeClr val="tx1">
                    <a:tint val="75000"/>
                  </a:schemeClr>
                </a:solidFill>
              </a:defRPr>
            </a:lvl9pPr>
          </a:lstStyle>
          <a:p>
            <a:pPr lvl="0"/>
            <a:r>
              <a:rPr lang="fr-FR" dirty="0"/>
              <a:t>Modifiez les styles du texte du masque</a:t>
            </a:r>
          </a:p>
        </p:txBody>
      </p:sp>
      <p:sp>
        <p:nvSpPr>
          <p:cNvPr id="6" name="Slide Number Placeholder 5"/>
          <p:cNvSpPr>
            <a:spLocks noGrp="1"/>
          </p:cNvSpPr>
          <p:nvPr>
            <p:ph type="sldNum" sz="quarter" idx="12"/>
          </p:nvPr>
        </p:nvSpPr>
        <p:spPr>
          <a:xfrm>
            <a:off x="848128" y="6670459"/>
            <a:ext cx="522135" cy="386086"/>
          </a:xfrm>
        </p:spPr>
        <p:txBody>
          <a:bodyPr/>
          <a:lstStyle>
            <a:lvl1pPr>
              <a:defRPr sz="936" b="1">
                <a:solidFill>
                  <a:srgbClr val="E50052"/>
                </a:solidFill>
              </a:defRPr>
            </a:lvl1pPr>
          </a:lstStyle>
          <a:p>
            <a:fld id="{3FEBAD0C-FA63-49CB-B170-3A9431812029}" type="slidenum">
              <a:rPr lang="fr-FR" smtClean="0"/>
              <a:pPr/>
              <a:t>‹N°›</a:t>
            </a:fld>
            <a:endParaRPr lang="fr-FR" dirty="0"/>
          </a:p>
        </p:txBody>
      </p:sp>
      <p:sp>
        <p:nvSpPr>
          <p:cNvPr id="14" name="Date Placeholder 3">
            <a:extLst>
              <a:ext uri="{FF2B5EF4-FFF2-40B4-BE49-F238E27FC236}">
                <a16:creationId xmlns:a16="http://schemas.microsoft.com/office/drawing/2014/main" id="{B827B031-3B32-4A6C-B8A1-8FF48F47B972}"/>
              </a:ext>
            </a:extLst>
          </p:cNvPr>
          <p:cNvSpPr>
            <a:spLocks noGrp="1"/>
          </p:cNvSpPr>
          <p:nvPr>
            <p:ph type="dt" sz="half" idx="10"/>
          </p:nvPr>
        </p:nvSpPr>
        <p:spPr>
          <a:xfrm>
            <a:off x="9040363" y="103041"/>
            <a:ext cx="959493" cy="386086"/>
          </a:xfrm>
        </p:spPr>
        <p:txBody>
          <a:bodyPr/>
          <a:lstStyle>
            <a:lvl1pPr>
              <a:defRPr sz="851" b="0" cap="all" baseline="0"/>
            </a:lvl1pPr>
          </a:lstStyle>
          <a:p>
            <a:endParaRPr lang="fr-FR" dirty="0"/>
          </a:p>
        </p:txBody>
      </p:sp>
      <p:sp>
        <p:nvSpPr>
          <p:cNvPr id="15" name="Footer Placeholder 4">
            <a:extLst>
              <a:ext uri="{FF2B5EF4-FFF2-40B4-BE49-F238E27FC236}">
                <a16:creationId xmlns:a16="http://schemas.microsoft.com/office/drawing/2014/main" id="{DB21112F-4B81-4BAF-8627-37268A6E36FB}"/>
              </a:ext>
            </a:extLst>
          </p:cNvPr>
          <p:cNvSpPr txBox="1">
            <a:spLocks/>
          </p:cNvSpPr>
          <p:nvPr/>
        </p:nvSpPr>
        <p:spPr>
          <a:xfrm>
            <a:off x="7176389" y="111446"/>
            <a:ext cx="1984881" cy="394947"/>
          </a:xfrm>
          <a:prstGeom prst="rect">
            <a:avLst/>
          </a:prstGeom>
        </p:spPr>
        <p:txBody>
          <a:bodyPr vert="horz" lIns="77772" tIns="38886" rIns="77772" bIns="38886" rtlCol="0" anchor="ctr"/>
          <a:lstStyle>
            <a:defPPr>
              <a:defRPr lang="fr-FR"/>
            </a:defPPr>
            <a:lvl1pPr marL="0" algn="ctr" defTabSz="914400" rtl="0" eaLnBrk="1" latinLnBrk="0" hangingPunct="1">
              <a:defRPr sz="1200" b="1" kern="1200">
                <a:solidFill>
                  <a:srgbClr val="E5005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851" b="1" dirty="0"/>
              <a:t>PRIMONIAL REIM I </a:t>
            </a:r>
            <a:endParaRPr lang="fr-FR" sz="1021" b="1" dirty="0"/>
          </a:p>
        </p:txBody>
      </p:sp>
      <p:pic>
        <p:nvPicPr>
          <p:cNvPr id="16" name="Image 15">
            <a:extLst>
              <a:ext uri="{FF2B5EF4-FFF2-40B4-BE49-F238E27FC236}">
                <a16:creationId xmlns:a16="http://schemas.microsoft.com/office/drawing/2014/main" id="{CC926052-55BD-4EB6-86D3-C9B794165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Tree>
    <p:extLst>
      <p:ext uri="{BB962C8B-B14F-4D97-AF65-F5344CB8AC3E}">
        <p14:creationId xmlns:p14="http://schemas.microsoft.com/office/powerpoint/2010/main" val="3743658456"/>
      </p:ext>
    </p:extLst>
  </p:cSld>
  <p:clrMapOvr>
    <a:masterClrMapping/>
  </p:clrMapOvr>
  <p:hf sldNum="0" hdr="0" dt="0"/>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AEEBBE58-3AF4-4104-A5F6-F95CCAF82D33}"/>
              </a:ext>
            </a:extLst>
          </p:cNvPr>
          <p:cNvGrpSpPr/>
          <p:nvPr/>
        </p:nvGrpSpPr>
        <p:grpSpPr>
          <a:xfrm>
            <a:off x="0" y="0"/>
            <a:ext cx="10369550" cy="7274292"/>
            <a:chOff x="0" y="0"/>
            <a:chExt cx="9144000" cy="6879365"/>
          </a:xfrm>
        </p:grpSpPr>
        <p:sp>
          <p:nvSpPr>
            <p:cNvPr id="18" name="Rectangle 17">
              <a:extLst>
                <a:ext uri="{FF2B5EF4-FFF2-40B4-BE49-F238E27FC236}">
                  <a16:creationId xmlns:a16="http://schemas.microsoft.com/office/drawing/2014/main" id="{E55A4FA6-94AC-4336-A730-20CDC934A875}"/>
                </a:ext>
              </a:extLst>
            </p:cNvPr>
            <p:cNvSpPr/>
            <p:nvPr userDrawn="1"/>
          </p:nvSpPr>
          <p:spPr>
            <a:xfrm>
              <a:off x="0" y="0"/>
              <a:ext cx="35390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dirty="0"/>
            </a:p>
          </p:txBody>
        </p:sp>
        <p:sp>
          <p:nvSpPr>
            <p:cNvPr id="19" name="Forme libre : forme 18">
              <a:extLst>
                <a:ext uri="{FF2B5EF4-FFF2-40B4-BE49-F238E27FC236}">
                  <a16:creationId xmlns:a16="http://schemas.microsoft.com/office/drawing/2014/main" id="{EFEF6C26-C183-4DD4-AA45-34D317D19C8D}"/>
                </a:ext>
              </a:extLst>
            </p:cNvPr>
            <p:cNvSpPr/>
            <p:nvPr userDrawn="1"/>
          </p:nvSpPr>
          <p:spPr>
            <a:xfrm>
              <a:off x="0" y="0"/>
              <a:ext cx="9144000" cy="6879365"/>
            </a:xfrm>
            <a:custGeom>
              <a:avLst/>
              <a:gdLst>
                <a:gd name="connsiteX0" fmla="*/ 897308 w 9144000"/>
                <a:gd name="connsiteY0" fmla="*/ 0 h 6879365"/>
                <a:gd name="connsiteX1" fmla="*/ 9144000 w 9144000"/>
                <a:gd name="connsiteY1" fmla="*/ 0 h 6879365"/>
                <a:gd name="connsiteX2" fmla="*/ 9135454 w 9144000"/>
                <a:gd name="connsiteY2" fmla="*/ 6862273 h 6879365"/>
                <a:gd name="connsiteX3" fmla="*/ 0 w 9144000"/>
                <a:gd name="connsiteY3" fmla="*/ 6879365 h 6879365"/>
                <a:gd name="connsiteX4" fmla="*/ 0 w 9144000"/>
                <a:gd name="connsiteY4" fmla="*/ 5597496 h 6879365"/>
                <a:gd name="connsiteX5" fmla="*/ 897308 w 9144000"/>
                <a:gd name="connsiteY5" fmla="*/ 0 h 687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6879365">
                  <a:moveTo>
                    <a:pt x="897308" y="0"/>
                  </a:moveTo>
                  <a:lnTo>
                    <a:pt x="9144000" y="0"/>
                  </a:lnTo>
                  <a:cubicBezTo>
                    <a:pt x="9141151" y="2287424"/>
                    <a:pt x="9138303" y="4574849"/>
                    <a:pt x="9135454" y="6862273"/>
                  </a:cubicBezTo>
                  <a:lnTo>
                    <a:pt x="0" y="6879365"/>
                  </a:lnTo>
                  <a:lnTo>
                    <a:pt x="0" y="5597496"/>
                  </a:lnTo>
                  <a:lnTo>
                    <a:pt x="897308" y="0"/>
                  </a:lnTo>
                  <a:close/>
                </a:path>
              </a:pathLst>
            </a:custGeom>
            <a:solidFill>
              <a:schemeClr val="bg1"/>
            </a:solidFill>
            <a:ln>
              <a:noFill/>
            </a:ln>
            <a:effectLst>
              <a:outerShdw blurRad="177800" dist="38100" dir="10800000" algn="r" rotWithShape="0">
                <a:schemeClr val="tx1">
                  <a:lumMod val="65000"/>
                  <a:lumOff val="35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531"/>
            </a:p>
          </p:txBody>
        </p:sp>
      </p:grpSp>
      <p:sp>
        <p:nvSpPr>
          <p:cNvPr id="2" name="Title 1"/>
          <p:cNvSpPr>
            <a:spLocks noGrp="1"/>
          </p:cNvSpPr>
          <p:nvPr>
            <p:ph type="title"/>
          </p:nvPr>
        </p:nvSpPr>
        <p:spPr>
          <a:xfrm>
            <a:off x="948912" y="538101"/>
            <a:ext cx="9050943" cy="714659"/>
          </a:xfrm>
        </p:spPr>
        <p:txBody>
          <a:bodyPr>
            <a:normAutofit/>
          </a:bodyPr>
          <a:lstStyle>
            <a:lvl1pPr>
              <a:defRPr sz="2211" b="1" cap="none" baseline="0">
                <a:solidFill>
                  <a:srgbClr val="E50052"/>
                </a:solidFill>
              </a:defRPr>
            </a:lvl1pPr>
          </a:lstStyle>
          <a:p>
            <a:r>
              <a:rPr lang="fr-FR" dirty="0"/>
              <a:t>Modifiez le style du titre</a:t>
            </a:r>
            <a:endParaRPr lang="en-US" dirty="0"/>
          </a:p>
        </p:txBody>
      </p:sp>
      <p:sp>
        <p:nvSpPr>
          <p:cNvPr id="3" name="Content Placeholder 2"/>
          <p:cNvSpPr>
            <a:spLocks noGrp="1"/>
          </p:cNvSpPr>
          <p:nvPr>
            <p:ph idx="1" hasCustomPrompt="1"/>
          </p:nvPr>
        </p:nvSpPr>
        <p:spPr>
          <a:xfrm>
            <a:off x="948911" y="1261167"/>
            <a:ext cx="9059959" cy="5270400"/>
          </a:xfrm>
        </p:spPr>
        <p:txBody>
          <a:bodyPr/>
          <a:lstStyle>
            <a:lvl1pPr marL="0" indent="0">
              <a:buNone/>
              <a:defRPr sz="2041"/>
            </a:lvl1pPr>
            <a:lvl2pPr marL="583273" indent="-194424">
              <a:buClr>
                <a:schemeClr val="tx2"/>
              </a:buClr>
              <a:buFontTx/>
              <a:buBlip>
                <a:blip r:embed="rId2"/>
              </a:buBlip>
              <a:defRPr sz="1871">
                <a:solidFill>
                  <a:schemeClr val="tx1"/>
                </a:solidFill>
              </a:defRPr>
            </a:lvl2pPr>
            <a:lvl3pPr>
              <a:buClr>
                <a:schemeClr val="tx2"/>
              </a:buClr>
              <a:defRPr>
                <a:solidFill>
                  <a:schemeClr val="tx1"/>
                </a:solidFill>
              </a:defRPr>
            </a:lvl3pPr>
            <a:lvl4pPr>
              <a:buClr>
                <a:schemeClr val="tx2"/>
              </a:buClr>
              <a:defRPr>
                <a:solidFill>
                  <a:schemeClr val="tx1"/>
                </a:solidFill>
              </a:defRPr>
            </a:lvl4pPr>
            <a:lvl5pPr>
              <a:buClr>
                <a:schemeClr val="tx2"/>
              </a:buClr>
              <a:defRPr>
                <a:solidFill>
                  <a:schemeClr val="tx1"/>
                </a:solidFill>
              </a:defRPr>
            </a:lvl5pPr>
          </a:lstStyle>
          <a:p>
            <a:pPr lvl="0"/>
            <a:r>
              <a:rPr lang="fr-FR" dirty="0"/>
              <a:t>Modifiez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0" y="6719920"/>
            <a:ext cx="522986" cy="386086"/>
          </a:xfrm>
        </p:spPr>
        <p:txBody>
          <a:bodyPr/>
          <a:lstStyle>
            <a:lvl1pPr>
              <a:defRPr sz="851" b="1">
                <a:solidFill>
                  <a:srgbClr val="E50052"/>
                </a:solidFill>
              </a:defRPr>
            </a:lvl1pPr>
          </a:lstStyle>
          <a:p>
            <a:fld id="{3FEBAD0C-FA63-49CB-B170-3A9431812029}" type="slidenum">
              <a:rPr lang="fr-FR" smtClean="0"/>
              <a:pPr/>
              <a:t>‹N°›</a:t>
            </a:fld>
            <a:endParaRPr lang="fr-FR" dirty="0"/>
          </a:p>
        </p:txBody>
      </p:sp>
      <p:pic>
        <p:nvPicPr>
          <p:cNvPr id="8" name="Image 7">
            <a:extLst>
              <a:ext uri="{FF2B5EF4-FFF2-40B4-BE49-F238E27FC236}">
                <a16:creationId xmlns:a16="http://schemas.microsoft.com/office/drawing/2014/main" id="{050205A5-7E34-494A-901F-E3469CD74D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21688" y="6769382"/>
            <a:ext cx="308653" cy="287162"/>
          </a:xfrm>
          <a:prstGeom prst="rect">
            <a:avLst/>
          </a:prstGeom>
        </p:spPr>
      </p:pic>
      <p:sp>
        <p:nvSpPr>
          <p:cNvPr id="9" name="Date Placeholder 3">
            <a:extLst>
              <a:ext uri="{FF2B5EF4-FFF2-40B4-BE49-F238E27FC236}">
                <a16:creationId xmlns:a16="http://schemas.microsoft.com/office/drawing/2014/main" id="{E26C6CEA-EC0C-4259-9349-72CC4A9156F1}"/>
              </a:ext>
            </a:extLst>
          </p:cNvPr>
          <p:cNvSpPr>
            <a:spLocks noGrp="1"/>
          </p:cNvSpPr>
          <p:nvPr>
            <p:ph type="dt" sz="half" idx="10"/>
          </p:nvPr>
        </p:nvSpPr>
        <p:spPr>
          <a:xfrm>
            <a:off x="9156511" y="67876"/>
            <a:ext cx="947039" cy="386086"/>
          </a:xfrm>
        </p:spPr>
        <p:txBody>
          <a:bodyPr/>
          <a:lstStyle>
            <a:lvl1pPr>
              <a:defRPr sz="851" cap="all" baseline="0"/>
            </a:lvl1pPr>
          </a:lstStyle>
          <a:p>
            <a:endParaRPr lang="fr-FR" dirty="0"/>
          </a:p>
        </p:txBody>
      </p:sp>
      <p:sp>
        <p:nvSpPr>
          <p:cNvPr id="10" name="Footer Placeholder 4">
            <a:extLst>
              <a:ext uri="{FF2B5EF4-FFF2-40B4-BE49-F238E27FC236}">
                <a16:creationId xmlns:a16="http://schemas.microsoft.com/office/drawing/2014/main" id="{14472769-7242-4569-8815-863CCF521649}"/>
              </a:ext>
            </a:extLst>
          </p:cNvPr>
          <p:cNvSpPr>
            <a:spLocks noGrp="1"/>
          </p:cNvSpPr>
          <p:nvPr>
            <p:ph type="ftr" sz="quarter" idx="11"/>
          </p:nvPr>
        </p:nvSpPr>
        <p:spPr>
          <a:xfrm>
            <a:off x="6633220" y="76281"/>
            <a:ext cx="2621115" cy="377681"/>
          </a:xfrm>
        </p:spPr>
        <p:txBody>
          <a:bodyPr/>
          <a:lstStyle>
            <a:lvl1pPr>
              <a:defRPr b="1">
                <a:solidFill>
                  <a:srgbClr val="E50052"/>
                </a:solidFill>
              </a:defRPr>
            </a:lvl1pPr>
          </a:lstStyle>
          <a:p>
            <a:endParaRPr lang="en-US" dirty="0"/>
          </a:p>
        </p:txBody>
      </p:sp>
    </p:spTree>
    <p:extLst>
      <p:ext uri="{BB962C8B-B14F-4D97-AF65-F5344CB8AC3E}">
        <p14:creationId xmlns:p14="http://schemas.microsoft.com/office/powerpoint/2010/main" val="3465547445"/>
      </p:ext>
    </p:extLst>
  </p:cSld>
  <p:clrMapOvr>
    <a:masterClrMapping/>
  </p:clrMapOvr>
  <p:hf sldNum="0" hdr="0" dt="0"/>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3808822"/>
            <a:ext cx="3497181" cy="211596"/>
          </a:xfrm>
        </p:spPr>
        <p:txBody>
          <a:bodyPr>
            <a:spAutoFit/>
          </a:bodyPr>
          <a:lstStyle>
            <a:lvl1pPr marL="0" indent="0" algn="ctr">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sp>
        <p:nvSpPr>
          <p:cNvPr id="8" name="object 24"/>
          <p:cNvSpPr/>
          <p:nvPr userDrawn="1"/>
        </p:nvSpPr>
        <p:spPr>
          <a:xfrm>
            <a:off x="4027345" y="4414459"/>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1" y="6664784"/>
            <a:ext cx="1369848" cy="183373"/>
          </a:xfrm>
          <a:prstGeom prst="rect">
            <a:avLst/>
          </a:prstGeom>
        </p:spPr>
      </p:pic>
      <p:sp>
        <p:nvSpPr>
          <p:cNvPr id="5"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68042" y="319399"/>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714242"/>
      </p:ext>
    </p:extLst>
  </p:cSld>
  <p:clrMapOvr>
    <a:masterClrMapping/>
  </p:clrMapOvr>
  <p:extLst mod="1">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368063" y="2291613"/>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454896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68832" y="6664784"/>
            <a:ext cx="1369848" cy="183373"/>
          </a:xfrm>
          <a:prstGeom prst="rect">
            <a:avLst/>
          </a:prstGeom>
        </p:spPr>
      </p:pic>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294936">
            <a:off x="-513824" y="2233489"/>
            <a:ext cx="4349175" cy="2121077"/>
          </a:xfrm>
          <a:prstGeom prst="rect">
            <a:avLst/>
          </a:prstGeom>
        </p:spPr>
      </p:pic>
      <p:sp>
        <p:nvSpPr>
          <p:cNvPr id="13"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028822" y="320292"/>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39453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7" name="Image 16"/>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rot="8169872">
            <a:off x="-464886" y="-2616741"/>
            <a:ext cx="9649525" cy="6660597"/>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23" name="Image 22"/>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rot="6768274">
            <a:off x="2073751" y="-124246"/>
            <a:ext cx="10052371" cy="858958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24" name="Rectangle 23"/>
          <p:cNvSpPr/>
          <p:nvPr userDrawn="1"/>
        </p:nvSpPr>
        <p:spPr bwMode="auto">
          <a:xfrm>
            <a:off x="653498" y="828766"/>
            <a:ext cx="8745597" cy="5527863"/>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6689" tIns="48345" rIns="96689" bIns="48345" numCol="1" rtlCol="0" anchor="ctr" anchorCtr="0" compatLnSpc="1">
            <a:prstTxWarp prst="textNoShape">
              <a:avLst/>
            </a:prstTxWarp>
          </a:bodyPr>
          <a:lstStyle/>
          <a:p>
            <a:pPr algn="ctr" eaLnBrk="0" hangingPunct="0"/>
            <a:endParaRPr lang="fr-FR" sz="1269" b="1" dirty="0">
              <a:solidFill>
                <a:schemeClr val="bg1"/>
              </a:solidFill>
            </a:endParaRPr>
          </a:p>
        </p:txBody>
      </p:sp>
      <p:sp>
        <p:nvSpPr>
          <p:cNvPr id="2" name="Titre 1"/>
          <p:cNvSpPr>
            <a:spLocks noGrp="1"/>
          </p:cNvSpPr>
          <p:nvPr>
            <p:ph type="ctrTitle" hasCustomPrompt="1"/>
          </p:nvPr>
        </p:nvSpPr>
        <p:spPr>
          <a:xfrm>
            <a:off x="1224750" y="2641827"/>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70884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25" name="Image 2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93252" y="6664784"/>
            <a:ext cx="1369848" cy="183373"/>
          </a:xfrm>
          <a:prstGeom prst="rect">
            <a:avLst/>
          </a:prstGeom>
        </p:spPr>
      </p:pic>
      <p:sp>
        <p:nvSpPr>
          <p:cNvPr id="11"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2" name="Picture 4" descr="D:\BLOC MARQUES\JPG\BB_Q_NATIXIS_ASSURANCES_10CM.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40133" y="982726"/>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8887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Couverture image modifiabl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31" name="Espace réservé pour une image  30"/>
          <p:cNvSpPr>
            <a:spLocks noGrp="1"/>
          </p:cNvSpPr>
          <p:nvPr>
            <p:ph type="pic" sz="quarter" idx="10"/>
          </p:nvPr>
        </p:nvSpPr>
        <p:spPr>
          <a:xfrm>
            <a:off x="5160967" y="1837516"/>
            <a:ext cx="4910076" cy="4040064"/>
          </a:xfrm>
          <a:custGeom>
            <a:avLst/>
            <a:gdLst>
              <a:gd name="connsiteX0" fmla="*/ 3945598 w 4329767"/>
              <a:gd name="connsiteY0" fmla="*/ 791 h 3820726"/>
              <a:gd name="connsiteX1" fmla="*/ 4022345 w 4329767"/>
              <a:gd name="connsiteY1" fmla="*/ 79230 h 3820726"/>
              <a:gd name="connsiteX2" fmla="*/ 4023978 w 4329767"/>
              <a:gd name="connsiteY2" fmla="*/ 120084 h 3820726"/>
              <a:gd name="connsiteX3" fmla="*/ 4025611 w 4329767"/>
              <a:gd name="connsiteY3" fmla="*/ 120084 h 3820726"/>
              <a:gd name="connsiteX4" fmla="*/ 4032143 w 4329767"/>
              <a:gd name="connsiteY4" fmla="*/ 218133 h 3820726"/>
              <a:gd name="connsiteX5" fmla="*/ 4043573 w 4329767"/>
              <a:gd name="connsiteY5" fmla="*/ 324353 h 3820726"/>
              <a:gd name="connsiteX6" fmla="*/ 4010915 w 4329767"/>
              <a:gd name="connsiteY6" fmla="*/ 394621 h 3820726"/>
              <a:gd name="connsiteX7" fmla="*/ 3984788 w 4329767"/>
              <a:gd name="connsiteY7" fmla="*/ 476329 h 3820726"/>
              <a:gd name="connsiteX8" fmla="*/ 3965193 w 4329767"/>
              <a:gd name="connsiteY8" fmla="*/ 505744 h 3820726"/>
              <a:gd name="connsiteX9" fmla="*/ 3885180 w 4329767"/>
              <a:gd name="connsiteY9" fmla="*/ 870160 h 3820726"/>
              <a:gd name="connsiteX10" fmla="*/ 3725153 w 4329767"/>
              <a:gd name="connsiteY10" fmla="*/ 1157770 h 3820726"/>
              <a:gd name="connsiteX11" fmla="*/ 3707191 w 4329767"/>
              <a:gd name="connsiteY11" fmla="*/ 1187185 h 3820726"/>
              <a:gd name="connsiteX12" fmla="*/ 3664735 w 4329767"/>
              <a:gd name="connsiteY12" fmla="*/ 1226405 h 3820726"/>
              <a:gd name="connsiteX13" fmla="*/ 3723520 w 4329767"/>
              <a:gd name="connsiteY13" fmla="*/ 1249283 h 3820726"/>
              <a:gd name="connsiteX14" fmla="*/ 3723520 w 4329767"/>
              <a:gd name="connsiteY14" fmla="*/ 1247649 h 3820726"/>
              <a:gd name="connsiteX15" fmla="*/ 3723520 w 4329767"/>
              <a:gd name="connsiteY15" fmla="*/ 1246014 h 3820726"/>
              <a:gd name="connsiteX16" fmla="*/ 3795369 w 4329767"/>
              <a:gd name="connsiteY16" fmla="*/ 1218234 h 3820726"/>
              <a:gd name="connsiteX17" fmla="*/ 3873749 w 4329767"/>
              <a:gd name="connsiteY17" fmla="*/ 1213331 h 3820726"/>
              <a:gd name="connsiteX18" fmla="*/ 3935800 w 4329767"/>
              <a:gd name="connsiteY18" fmla="*/ 1221502 h 3820726"/>
              <a:gd name="connsiteX19" fmla="*/ 3948864 w 4329767"/>
              <a:gd name="connsiteY19" fmla="*/ 1226405 h 3820726"/>
              <a:gd name="connsiteX20" fmla="*/ 4081131 w 4329767"/>
              <a:gd name="connsiteY20" fmla="*/ 1152868 h 3820726"/>
              <a:gd name="connsiteX21" fmla="*/ 4138283 w 4329767"/>
              <a:gd name="connsiteY21" fmla="*/ 1156136 h 3820726"/>
              <a:gd name="connsiteX22" fmla="*/ 4174207 w 4329767"/>
              <a:gd name="connsiteY22" fmla="*/ 1228039 h 3820726"/>
              <a:gd name="connsiteX23" fmla="*/ 4152979 w 4329767"/>
              <a:gd name="connsiteY23" fmla="*/ 1286868 h 3820726"/>
              <a:gd name="connsiteX24" fmla="*/ 4148080 w 4329767"/>
              <a:gd name="connsiteY24" fmla="*/ 1344064 h 3820726"/>
              <a:gd name="connsiteX25" fmla="*/ 4121954 w 4329767"/>
              <a:gd name="connsiteY25" fmla="*/ 1376747 h 3820726"/>
              <a:gd name="connsiteX26" fmla="*/ 4139916 w 4329767"/>
              <a:gd name="connsiteY26" fmla="*/ 1383283 h 3820726"/>
              <a:gd name="connsiteX27" fmla="*/ 4288512 w 4329767"/>
              <a:gd name="connsiteY27" fmla="*/ 1277063 h 3820726"/>
              <a:gd name="connsiteX28" fmla="*/ 4317905 w 4329767"/>
              <a:gd name="connsiteY28" fmla="*/ 1280332 h 3820726"/>
              <a:gd name="connsiteX29" fmla="*/ 4326069 w 4329767"/>
              <a:gd name="connsiteY29" fmla="*/ 1330990 h 3820726"/>
              <a:gd name="connsiteX30" fmla="*/ 4285246 w 4329767"/>
              <a:gd name="connsiteY30" fmla="*/ 1535259 h 3820726"/>
              <a:gd name="connsiteX31" fmla="*/ 4221562 w 4329767"/>
              <a:gd name="connsiteY31" fmla="*/ 1628406 h 3820726"/>
              <a:gd name="connsiteX32" fmla="*/ 4221562 w 4329767"/>
              <a:gd name="connsiteY32" fmla="*/ 1625138 h 3820726"/>
              <a:gd name="connsiteX33" fmla="*/ 4193802 w 4329767"/>
              <a:gd name="connsiteY33" fmla="*/ 1703577 h 3820726"/>
              <a:gd name="connsiteX34" fmla="*/ 4149713 w 4329767"/>
              <a:gd name="connsiteY34" fmla="*/ 1793455 h 3820726"/>
              <a:gd name="connsiteX35" fmla="*/ 4115422 w 4329767"/>
              <a:gd name="connsiteY35" fmla="*/ 1857187 h 3820726"/>
              <a:gd name="connsiteX36" fmla="*/ 4089295 w 4329767"/>
              <a:gd name="connsiteY36" fmla="*/ 1914382 h 3820726"/>
              <a:gd name="connsiteX37" fmla="*/ 4064801 w 4329767"/>
              <a:gd name="connsiteY37" fmla="*/ 1997724 h 3820726"/>
              <a:gd name="connsiteX38" fmla="*/ 3974990 w 4329767"/>
              <a:gd name="connsiteY38" fmla="*/ 2236310 h 3820726"/>
              <a:gd name="connsiteX39" fmla="*/ 3930901 w 4329767"/>
              <a:gd name="connsiteY39" fmla="*/ 2368677 h 3820726"/>
              <a:gd name="connsiteX40" fmla="*/ 3899876 w 4329767"/>
              <a:gd name="connsiteY40" fmla="*/ 2399726 h 3820726"/>
              <a:gd name="connsiteX41" fmla="*/ 3855787 w 4329767"/>
              <a:gd name="connsiteY41" fmla="*/ 2469994 h 3820726"/>
              <a:gd name="connsiteX42" fmla="*/ 3699026 w 4329767"/>
              <a:gd name="connsiteY42" fmla="*/ 2481433 h 3820726"/>
              <a:gd name="connsiteX43" fmla="*/ 3556962 w 4329767"/>
              <a:gd name="connsiteY43" fmla="*/ 2487970 h 3820726"/>
              <a:gd name="connsiteX44" fmla="*/ 3429594 w 4329767"/>
              <a:gd name="connsiteY44" fmla="*/ 2517384 h 3820726"/>
              <a:gd name="connsiteX45" fmla="*/ 3429594 w 4329767"/>
              <a:gd name="connsiteY45" fmla="*/ 2515750 h 3820726"/>
              <a:gd name="connsiteX46" fmla="*/ 2890728 w 4329767"/>
              <a:gd name="connsiteY46" fmla="*/ 2667726 h 3820726"/>
              <a:gd name="connsiteX47" fmla="*/ 2426977 w 4329767"/>
              <a:gd name="connsiteY47" fmla="*/ 2840946 h 3820726"/>
              <a:gd name="connsiteX48" fmla="*/ 1845656 w 4329767"/>
              <a:gd name="connsiteY48" fmla="*/ 3099142 h 3820726"/>
              <a:gd name="connsiteX49" fmla="*/ 1541932 w 4329767"/>
              <a:gd name="connsiteY49" fmla="*/ 3265826 h 3820726"/>
              <a:gd name="connsiteX50" fmla="*/ 1409665 w 4329767"/>
              <a:gd name="connsiteY50" fmla="*/ 3352436 h 3820726"/>
              <a:gd name="connsiteX51" fmla="*/ 1182688 w 4329767"/>
              <a:gd name="connsiteY51" fmla="*/ 3507680 h 3820726"/>
              <a:gd name="connsiteX52" fmla="*/ 952446 w 4329767"/>
              <a:gd name="connsiteY52" fmla="*/ 3682535 h 3820726"/>
              <a:gd name="connsiteX53" fmla="*/ 923053 w 4329767"/>
              <a:gd name="connsiteY53" fmla="*/ 3698876 h 3820726"/>
              <a:gd name="connsiteX54" fmla="*/ 702608 w 4329767"/>
              <a:gd name="connsiteY54" fmla="*/ 3813267 h 3820726"/>
              <a:gd name="connsiteX55" fmla="*/ 509923 w 4329767"/>
              <a:gd name="connsiteY55" fmla="*/ 3818169 h 3820726"/>
              <a:gd name="connsiteX56" fmla="*/ 459302 w 4329767"/>
              <a:gd name="connsiteY56" fmla="*/ 3739730 h 3820726"/>
              <a:gd name="connsiteX57" fmla="*/ 410314 w 4329767"/>
              <a:gd name="connsiteY57" fmla="*/ 3703779 h 3820726"/>
              <a:gd name="connsiteX58" fmla="*/ 496859 w 4329767"/>
              <a:gd name="connsiteY58" fmla="*/ 3612266 h 3820726"/>
              <a:gd name="connsiteX59" fmla="*/ 425011 w 4329767"/>
              <a:gd name="connsiteY59" fmla="*/ 3630242 h 3820726"/>
              <a:gd name="connsiteX60" fmla="*/ 483796 w 4329767"/>
              <a:gd name="connsiteY60" fmla="*/ 3528924 h 3820726"/>
              <a:gd name="connsiteX61" fmla="*/ 518087 w 4329767"/>
              <a:gd name="connsiteY61" fmla="*/ 3481534 h 3820726"/>
              <a:gd name="connsiteX62" fmla="*/ 565442 w 4329767"/>
              <a:gd name="connsiteY62" fmla="*/ 3425973 h 3820726"/>
              <a:gd name="connsiteX63" fmla="*/ 567075 w 4329767"/>
              <a:gd name="connsiteY63" fmla="*/ 3425973 h 3820726"/>
              <a:gd name="connsiteX64" fmla="*/ 508290 w 4329767"/>
              <a:gd name="connsiteY64" fmla="*/ 3326290 h 3820726"/>
              <a:gd name="connsiteX65" fmla="*/ 568708 w 4329767"/>
              <a:gd name="connsiteY65" fmla="*/ 3290338 h 3820726"/>
              <a:gd name="connsiteX66" fmla="*/ 661785 w 4329767"/>
              <a:gd name="connsiteY66" fmla="*/ 3193923 h 3820726"/>
              <a:gd name="connsiteX67" fmla="*/ 663418 w 4329767"/>
              <a:gd name="connsiteY67" fmla="*/ 3193923 h 3820726"/>
              <a:gd name="connsiteX68" fmla="*/ 617696 w 4329767"/>
              <a:gd name="connsiteY68" fmla="*/ 3190655 h 3820726"/>
              <a:gd name="connsiteX69" fmla="*/ 803849 w 4329767"/>
              <a:gd name="connsiteY69" fmla="*/ 3066459 h 3820726"/>
              <a:gd name="connsiteX70" fmla="*/ 794052 w 4329767"/>
              <a:gd name="connsiteY70" fmla="*/ 3058289 h 3820726"/>
              <a:gd name="connsiteX71" fmla="*/ 728735 w 4329767"/>
              <a:gd name="connsiteY71" fmla="*/ 3037045 h 3820726"/>
              <a:gd name="connsiteX72" fmla="*/ 780988 w 4329767"/>
              <a:gd name="connsiteY72" fmla="*/ 2974947 h 3820726"/>
              <a:gd name="connsiteX73" fmla="*/ 1004699 w 4329767"/>
              <a:gd name="connsiteY73" fmla="*/ 2793556 h 3820726"/>
              <a:gd name="connsiteX74" fmla="*/ 1034092 w 4329767"/>
              <a:gd name="connsiteY74" fmla="*/ 2721653 h 3820726"/>
              <a:gd name="connsiteX75" fmla="*/ 1042256 w 4329767"/>
              <a:gd name="connsiteY75" fmla="*/ 2690605 h 3820726"/>
              <a:gd name="connsiteX76" fmla="*/ 1011231 w 4329767"/>
              <a:gd name="connsiteY76" fmla="*/ 2687336 h 3820726"/>
              <a:gd name="connsiteX77" fmla="*/ 932850 w 4329767"/>
              <a:gd name="connsiteY77" fmla="*/ 2687336 h 3820726"/>
              <a:gd name="connsiteX78" fmla="*/ 681380 w 4329767"/>
              <a:gd name="connsiteY78" fmla="*/ 2860556 h 3820726"/>
              <a:gd name="connsiteX79" fmla="*/ 630759 w 4329767"/>
              <a:gd name="connsiteY79" fmla="*/ 2881800 h 3820726"/>
              <a:gd name="connsiteX80" fmla="*/ 828343 w 4329767"/>
              <a:gd name="connsiteY80" fmla="*/ 2726556 h 3820726"/>
              <a:gd name="connsiteX81" fmla="*/ 993269 w 4329767"/>
              <a:gd name="connsiteY81" fmla="*/ 2543531 h 3820726"/>
              <a:gd name="connsiteX82" fmla="*/ 980205 w 4329767"/>
              <a:gd name="connsiteY82" fmla="*/ 2453653 h 3820726"/>
              <a:gd name="connsiteX83" fmla="*/ 962243 w 4329767"/>
              <a:gd name="connsiteY83" fmla="*/ 2414433 h 3820726"/>
              <a:gd name="connsiteX84" fmla="*/ 962243 w 4329767"/>
              <a:gd name="connsiteY84" fmla="*/ 2412799 h 3820726"/>
              <a:gd name="connsiteX85" fmla="*/ 955711 w 4329767"/>
              <a:gd name="connsiteY85" fmla="*/ 2409530 h 3820726"/>
              <a:gd name="connsiteX86" fmla="*/ 957344 w 4329767"/>
              <a:gd name="connsiteY86" fmla="*/ 2409530 h 3820726"/>
              <a:gd name="connsiteX87" fmla="*/ 829976 w 4329767"/>
              <a:gd name="connsiteY87" fmla="*/ 2267359 h 3820726"/>
              <a:gd name="connsiteX88" fmla="*/ 650354 w 4329767"/>
              <a:gd name="connsiteY88" fmla="*/ 2152969 h 3820726"/>
              <a:gd name="connsiteX89" fmla="*/ 544214 w 4329767"/>
              <a:gd name="connsiteY89" fmla="*/ 2053285 h 3820726"/>
              <a:gd name="connsiteX90" fmla="*/ 442973 w 4329767"/>
              <a:gd name="connsiteY90" fmla="*/ 1960139 h 3820726"/>
              <a:gd name="connsiteX91" fmla="*/ 413580 w 4329767"/>
              <a:gd name="connsiteY91" fmla="*/ 1924187 h 3820726"/>
              <a:gd name="connsiteX92" fmla="*/ 379289 w 4329767"/>
              <a:gd name="connsiteY92" fmla="*/ 1888236 h 3820726"/>
              <a:gd name="connsiteX93" fmla="*/ 362959 w 4329767"/>
              <a:gd name="connsiteY93" fmla="*/ 1866992 h 3820726"/>
              <a:gd name="connsiteX94" fmla="*/ 243756 w 4329767"/>
              <a:gd name="connsiteY94" fmla="*/ 1831041 h 3820726"/>
              <a:gd name="connsiteX95" fmla="*/ 95160 w 4329767"/>
              <a:gd name="connsiteY95" fmla="*/ 1803260 h 3820726"/>
              <a:gd name="connsiteX96" fmla="*/ 450 w 4329767"/>
              <a:gd name="connsiteY96" fmla="*/ 1731357 h 3820726"/>
              <a:gd name="connsiteX97" fmla="*/ 39640 w 4329767"/>
              <a:gd name="connsiteY97" fmla="*/ 1679065 h 3820726"/>
              <a:gd name="connsiteX98" fmla="*/ 157211 w 4329767"/>
              <a:gd name="connsiteY98" fmla="*/ 1652918 h 3820726"/>
              <a:gd name="connsiteX99" fmla="*/ 212730 w 4329767"/>
              <a:gd name="connsiteY99" fmla="*/ 1616967 h 3820726"/>
              <a:gd name="connsiteX100" fmla="*/ 268250 w 4329767"/>
              <a:gd name="connsiteY100" fmla="*/ 1567942 h 3820726"/>
              <a:gd name="connsiteX101" fmla="*/ 266617 w 4329767"/>
              <a:gd name="connsiteY101" fmla="*/ 1566308 h 3820726"/>
              <a:gd name="connsiteX102" fmla="*/ 258452 w 4329767"/>
              <a:gd name="connsiteY102" fmla="*/ 1481332 h 3820726"/>
              <a:gd name="connsiteX103" fmla="*/ 271516 w 4329767"/>
              <a:gd name="connsiteY103" fmla="*/ 1401259 h 3820726"/>
              <a:gd name="connsiteX104" fmla="*/ 359694 w 4329767"/>
              <a:gd name="connsiteY104" fmla="*/ 1417600 h 3820726"/>
              <a:gd name="connsiteX105" fmla="*/ 379289 w 4329767"/>
              <a:gd name="connsiteY105" fmla="*/ 1393088 h 3820726"/>
              <a:gd name="connsiteX106" fmla="*/ 460935 w 4329767"/>
              <a:gd name="connsiteY106" fmla="*/ 1293405 h 3820726"/>
              <a:gd name="connsiteX107" fmla="*/ 387453 w 4329767"/>
              <a:gd name="connsiteY107" fmla="*/ 1219868 h 3820726"/>
              <a:gd name="connsiteX108" fmla="*/ 376023 w 4329767"/>
              <a:gd name="connsiteY108" fmla="*/ 1123453 h 3820726"/>
              <a:gd name="connsiteX109" fmla="*/ 444606 w 4329767"/>
              <a:gd name="connsiteY109" fmla="*/ 1141429 h 3820726"/>
              <a:gd name="connsiteX110" fmla="*/ 540948 w 4329767"/>
              <a:gd name="connsiteY110" fmla="*/ 1102209 h 3820726"/>
              <a:gd name="connsiteX111" fmla="*/ 580139 w 4329767"/>
              <a:gd name="connsiteY111" fmla="*/ 1082599 h 3820726"/>
              <a:gd name="connsiteX112" fmla="*/ 588303 w 4329767"/>
              <a:gd name="connsiteY112" fmla="*/ 1105477 h 3820726"/>
              <a:gd name="connsiteX113" fmla="*/ 673215 w 4329767"/>
              <a:gd name="connsiteY113" fmla="*/ 1076063 h 3820726"/>
              <a:gd name="connsiteX114" fmla="*/ 705874 w 4329767"/>
              <a:gd name="connsiteY114" fmla="*/ 1036843 h 3820726"/>
              <a:gd name="connsiteX115" fmla="*/ 700975 w 4329767"/>
              <a:gd name="connsiteY115" fmla="*/ 1012331 h 3820726"/>
              <a:gd name="connsiteX116" fmla="*/ 802216 w 4329767"/>
              <a:gd name="connsiteY116" fmla="*/ 951867 h 3820726"/>
              <a:gd name="connsiteX117" fmla="*/ 932850 w 4329767"/>
              <a:gd name="connsiteY117" fmla="*/ 928989 h 3820726"/>
              <a:gd name="connsiteX118" fmla="*/ 934483 w 4329767"/>
              <a:gd name="connsiteY118" fmla="*/ 928989 h 3820726"/>
              <a:gd name="connsiteX119" fmla="*/ 1003066 w 4329767"/>
              <a:gd name="connsiteY119" fmla="*/ 853818 h 3820726"/>
              <a:gd name="connsiteX120" fmla="*/ 1153295 w 4329767"/>
              <a:gd name="connsiteY120" fmla="*/ 791720 h 3820726"/>
              <a:gd name="connsiteX121" fmla="*/ 1182688 w 4329767"/>
              <a:gd name="connsiteY121" fmla="*/ 786818 h 3820726"/>
              <a:gd name="connsiteX122" fmla="*/ 1656236 w 4329767"/>
              <a:gd name="connsiteY122" fmla="*/ 582549 h 3820726"/>
              <a:gd name="connsiteX123" fmla="*/ 1631743 w 4329767"/>
              <a:gd name="connsiteY123" fmla="*/ 571110 h 3820726"/>
              <a:gd name="connsiteX124" fmla="*/ 1561527 w 4329767"/>
              <a:gd name="connsiteY124" fmla="*/ 580915 h 3820726"/>
              <a:gd name="connsiteX125" fmla="*/ 1646439 w 4329767"/>
              <a:gd name="connsiteY125" fmla="*/ 540061 h 3820726"/>
              <a:gd name="connsiteX126" fmla="*/ 1860352 w 4329767"/>
              <a:gd name="connsiteY126" fmla="*/ 479597 h 3820726"/>
              <a:gd name="connsiteX127" fmla="*/ 1977923 w 4329767"/>
              <a:gd name="connsiteY127" fmla="*/ 430573 h 3820726"/>
              <a:gd name="connsiteX128" fmla="*/ 2061202 w 4329767"/>
              <a:gd name="connsiteY128" fmla="*/ 379914 h 3820726"/>
              <a:gd name="connsiteX129" fmla="*/ 2234292 w 4329767"/>
              <a:gd name="connsiteY129" fmla="*/ 357036 h 3820726"/>
              <a:gd name="connsiteX130" fmla="*/ 2384521 w 4329767"/>
              <a:gd name="connsiteY130" fmla="*/ 311280 h 3820726"/>
              <a:gd name="connsiteX131" fmla="*/ 2381255 w 4329767"/>
              <a:gd name="connsiteY131" fmla="*/ 311280 h 3820726"/>
              <a:gd name="connsiteX132" fmla="*/ 2676815 w 4329767"/>
              <a:gd name="connsiteY132" fmla="*/ 237743 h 3820726"/>
              <a:gd name="connsiteX133" fmla="*/ 2867867 w 4329767"/>
              <a:gd name="connsiteY133" fmla="*/ 172377 h 3820726"/>
              <a:gd name="connsiteX134" fmla="*/ 2874399 w 4329767"/>
              <a:gd name="connsiteY134" fmla="*/ 170743 h 3820726"/>
              <a:gd name="connsiteX135" fmla="*/ 2879298 w 4329767"/>
              <a:gd name="connsiteY135" fmla="*/ 172377 h 3820726"/>
              <a:gd name="connsiteX136" fmla="*/ 3117705 w 4329767"/>
              <a:gd name="connsiteY136" fmla="*/ 156035 h 3820726"/>
              <a:gd name="connsiteX137" fmla="*/ 3547164 w 4329767"/>
              <a:gd name="connsiteY137" fmla="*/ 31840 h 3820726"/>
              <a:gd name="connsiteX138" fmla="*/ 3707191 w 4329767"/>
              <a:gd name="connsiteY138" fmla="*/ 41645 h 3820726"/>
              <a:gd name="connsiteX139" fmla="*/ 3829660 w 4329767"/>
              <a:gd name="connsiteY139" fmla="*/ 49815 h 3820726"/>
              <a:gd name="connsiteX140" fmla="*/ 3945598 w 4329767"/>
              <a:gd name="connsiteY140" fmla="*/ 791 h 382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329767" h="3820726">
                <a:moveTo>
                  <a:pt x="3945598" y="791"/>
                </a:moveTo>
                <a:cubicBezTo>
                  <a:pt x="3988054" y="-7380"/>
                  <a:pt x="3999484" y="49815"/>
                  <a:pt x="4022345" y="79230"/>
                </a:cubicBezTo>
                <a:cubicBezTo>
                  <a:pt x="4028877" y="89035"/>
                  <a:pt x="4023978" y="107011"/>
                  <a:pt x="4023978" y="120084"/>
                </a:cubicBezTo>
                <a:cubicBezTo>
                  <a:pt x="4023978" y="120084"/>
                  <a:pt x="4025611" y="120084"/>
                  <a:pt x="4025611" y="120084"/>
                </a:cubicBezTo>
                <a:cubicBezTo>
                  <a:pt x="4058270" y="151133"/>
                  <a:pt x="4064801" y="182182"/>
                  <a:pt x="4032143" y="218133"/>
                </a:cubicBezTo>
                <a:cubicBezTo>
                  <a:pt x="4027244" y="254084"/>
                  <a:pt x="4056637" y="286767"/>
                  <a:pt x="4043573" y="324353"/>
                </a:cubicBezTo>
                <a:cubicBezTo>
                  <a:pt x="4045206" y="353768"/>
                  <a:pt x="4017446" y="366841"/>
                  <a:pt x="4010915" y="394621"/>
                </a:cubicBezTo>
                <a:cubicBezTo>
                  <a:pt x="3991320" y="417500"/>
                  <a:pt x="4009282" y="453451"/>
                  <a:pt x="3984788" y="476329"/>
                </a:cubicBezTo>
                <a:cubicBezTo>
                  <a:pt x="3979889" y="486134"/>
                  <a:pt x="3965193" y="495939"/>
                  <a:pt x="3965193" y="505744"/>
                </a:cubicBezTo>
                <a:cubicBezTo>
                  <a:pt x="3960294" y="633208"/>
                  <a:pt x="3901509" y="745964"/>
                  <a:pt x="3885180" y="870160"/>
                </a:cubicBezTo>
                <a:cubicBezTo>
                  <a:pt x="3870483" y="989453"/>
                  <a:pt x="3800268" y="1074428"/>
                  <a:pt x="3725153" y="1157770"/>
                </a:cubicBezTo>
                <a:cubicBezTo>
                  <a:pt x="3718621" y="1165941"/>
                  <a:pt x="3713723" y="1174112"/>
                  <a:pt x="3707191" y="1187185"/>
                </a:cubicBezTo>
                <a:cubicBezTo>
                  <a:pt x="3695760" y="1200258"/>
                  <a:pt x="3671266" y="1205161"/>
                  <a:pt x="3664735" y="1226405"/>
                </a:cubicBezTo>
                <a:cubicBezTo>
                  <a:pt x="3677798" y="1257453"/>
                  <a:pt x="3702292" y="1244380"/>
                  <a:pt x="3723520" y="1249283"/>
                </a:cubicBezTo>
                <a:cubicBezTo>
                  <a:pt x="3723520" y="1249283"/>
                  <a:pt x="3721887" y="1247649"/>
                  <a:pt x="3723520" y="1247649"/>
                </a:cubicBezTo>
                <a:cubicBezTo>
                  <a:pt x="3723520" y="1247649"/>
                  <a:pt x="3723520" y="1246014"/>
                  <a:pt x="3723520" y="1246014"/>
                </a:cubicBezTo>
                <a:cubicBezTo>
                  <a:pt x="3741482" y="1219868"/>
                  <a:pt x="3764343" y="1203526"/>
                  <a:pt x="3795369" y="1218234"/>
                </a:cubicBezTo>
                <a:cubicBezTo>
                  <a:pt x="3823129" y="1232941"/>
                  <a:pt x="3847622" y="1226405"/>
                  <a:pt x="3873749" y="1213331"/>
                </a:cubicBezTo>
                <a:cubicBezTo>
                  <a:pt x="3894977" y="1200258"/>
                  <a:pt x="3914572" y="1226405"/>
                  <a:pt x="3935800" y="1221502"/>
                </a:cubicBezTo>
                <a:cubicBezTo>
                  <a:pt x="3940699" y="1221502"/>
                  <a:pt x="3943965" y="1226405"/>
                  <a:pt x="3948864" y="1226405"/>
                </a:cubicBezTo>
                <a:cubicBezTo>
                  <a:pt x="3989687" y="1193722"/>
                  <a:pt x="4041940" y="1188819"/>
                  <a:pt x="4081131" y="1152868"/>
                </a:cubicBezTo>
                <a:cubicBezTo>
                  <a:pt x="4099093" y="1134892"/>
                  <a:pt x="4121954" y="1139795"/>
                  <a:pt x="4138283" y="1156136"/>
                </a:cubicBezTo>
                <a:cubicBezTo>
                  <a:pt x="4157878" y="1174112"/>
                  <a:pt x="4180739" y="1195356"/>
                  <a:pt x="4174207" y="1228039"/>
                </a:cubicBezTo>
                <a:cubicBezTo>
                  <a:pt x="4170941" y="1249283"/>
                  <a:pt x="4167676" y="1270527"/>
                  <a:pt x="4152979" y="1286868"/>
                </a:cubicBezTo>
                <a:cubicBezTo>
                  <a:pt x="4172574" y="1309746"/>
                  <a:pt x="4170941" y="1329356"/>
                  <a:pt x="4148080" y="1344064"/>
                </a:cubicBezTo>
                <a:cubicBezTo>
                  <a:pt x="4135017" y="1353868"/>
                  <a:pt x="4121954" y="1358771"/>
                  <a:pt x="4121954" y="1376747"/>
                </a:cubicBezTo>
                <a:cubicBezTo>
                  <a:pt x="4128485" y="1380015"/>
                  <a:pt x="4131751" y="1383283"/>
                  <a:pt x="4139916" y="1383283"/>
                </a:cubicBezTo>
                <a:cubicBezTo>
                  <a:pt x="4198701" y="1363673"/>
                  <a:pt x="4267284" y="1355503"/>
                  <a:pt x="4288512" y="1277063"/>
                </a:cubicBezTo>
                <a:cubicBezTo>
                  <a:pt x="4293411" y="1259088"/>
                  <a:pt x="4308107" y="1265624"/>
                  <a:pt x="4317905" y="1280332"/>
                </a:cubicBezTo>
                <a:cubicBezTo>
                  <a:pt x="4327702" y="1296673"/>
                  <a:pt x="4334234" y="1317917"/>
                  <a:pt x="4326069" y="1330990"/>
                </a:cubicBezTo>
                <a:cubicBezTo>
                  <a:pt x="4286879" y="1394722"/>
                  <a:pt x="4288512" y="1464991"/>
                  <a:pt x="4285246" y="1535259"/>
                </a:cubicBezTo>
                <a:cubicBezTo>
                  <a:pt x="4272183" y="1571211"/>
                  <a:pt x="4252588" y="1603894"/>
                  <a:pt x="4221562" y="1628406"/>
                </a:cubicBezTo>
                <a:cubicBezTo>
                  <a:pt x="4221562" y="1625138"/>
                  <a:pt x="4221562" y="1625138"/>
                  <a:pt x="4221562" y="1625138"/>
                </a:cubicBezTo>
                <a:cubicBezTo>
                  <a:pt x="4210132" y="1652918"/>
                  <a:pt x="4213398" y="1683967"/>
                  <a:pt x="4193802" y="1703577"/>
                </a:cubicBezTo>
                <a:cubicBezTo>
                  <a:pt x="4180739" y="1736260"/>
                  <a:pt x="4174207" y="1770577"/>
                  <a:pt x="4149713" y="1793455"/>
                </a:cubicBezTo>
                <a:cubicBezTo>
                  <a:pt x="4139916" y="1814699"/>
                  <a:pt x="4154612" y="1849016"/>
                  <a:pt x="4115422" y="1857187"/>
                </a:cubicBezTo>
                <a:cubicBezTo>
                  <a:pt x="4115422" y="1880065"/>
                  <a:pt x="4100726" y="1896407"/>
                  <a:pt x="4089295" y="1914382"/>
                </a:cubicBezTo>
                <a:cubicBezTo>
                  <a:pt x="4081131" y="1942163"/>
                  <a:pt x="4072966" y="1969944"/>
                  <a:pt x="4064801" y="1997724"/>
                </a:cubicBezTo>
                <a:cubicBezTo>
                  <a:pt x="4041940" y="2079432"/>
                  <a:pt x="4028877" y="2166042"/>
                  <a:pt x="3974990" y="2236310"/>
                </a:cubicBezTo>
                <a:cubicBezTo>
                  <a:pt x="3958661" y="2280432"/>
                  <a:pt x="3955395" y="2327823"/>
                  <a:pt x="3930901" y="2368677"/>
                </a:cubicBezTo>
                <a:cubicBezTo>
                  <a:pt x="3922737" y="2383384"/>
                  <a:pt x="3914572" y="2393189"/>
                  <a:pt x="3899876" y="2399726"/>
                </a:cubicBezTo>
                <a:cubicBezTo>
                  <a:pt x="3885180" y="2424238"/>
                  <a:pt x="3870483" y="2447116"/>
                  <a:pt x="3855787" y="2469994"/>
                </a:cubicBezTo>
                <a:cubicBezTo>
                  <a:pt x="3805166" y="2501043"/>
                  <a:pt x="3752913" y="2501043"/>
                  <a:pt x="3699026" y="2481433"/>
                </a:cubicBezTo>
                <a:cubicBezTo>
                  <a:pt x="3651671" y="2481433"/>
                  <a:pt x="3604317" y="2481433"/>
                  <a:pt x="3556962" y="2487970"/>
                </a:cubicBezTo>
                <a:cubicBezTo>
                  <a:pt x="3514506" y="2494506"/>
                  <a:pt x="3468784" y="2510848"/>
                  <a:pt x="3429594" y="2517384"/>
                </a:cubicBezTo>
                <a:cubicBezTo>
                  <a:pt x="3429594" y="2515750"/>
                  <a:pt x="3429594" y="2515750"/>
                  <a:pt x="3429594" y="2515750"/>
                </a:cubicBezTo>
                <a:cubicBezTo>
                  <a:pt x="3246706" y="2554970"/>
                  <a:pt x="3067084" y="2607263"/>
                  <a:pt x="2890728" y="2667726"/>
                </a:cubicBezTo>
                <a:cubicBezTo>
                  <a:pt x="2735600" y="2723288"/>
                  <a:pt x="2580472" y="2782117"/>
                  <a:pt x="2426977" y="2840946"/>
                </a:cubicBezTo>
                <a:cubicBezTo>
                  <a:pt x="2227760" y="2917752"/>
                  <a:pt x="2033442" y="2999459"/>
                  <a:pt x="1845656" y="3099142"/>
                </a:cubicBezTo>
                <a:cubicBezTo>
                  <a:pt x="1744414" y="3153069"/>
                  <a:pt x="1639907" y="3205362"/>
                  <a:pt x="1541932" y="3265826"/>
                </a:cubicBezTo>
                <a:cubicBezTo>
                  <a:pt x="1496210" y="3293606"/>
                  <a:pt x="1453754" y="3324655"/>
                  <a:pt x="1409665" y="3352436"/>
                </a:cubicBezTo>
                <a:cubicBezTo>
                  <a:pt x="1332917" y="3404729"/>
                  <a:pt x="1257803" y="3455388"/>
                  <a:pt x="1182688" y="3507680"/>
                </a:cubicBezTo>
                <a:cubicBezTo>
                  <a:pt x="1105941" y="3559973"/>
                  <a:pt x="1029193" y="3625339"/>
                  <a:pt x="952446" y="3682535"/>
                </a:cubicBezTo>
                <a:cubicBezTo>
                  <a:pt x="944281" y="3690705"/>
                  <a:pt x="932850" y="3693974"/>
                  <a:pt x="923053" y="3698876"/>
                </a:cubicBezTo>
                <a:cubicBezTo>
                  <a:pt x="856103" y="3749535"/>
                  <a:pt x="784254" y="3790389"/>
                  <a:pt x="702608" y="3813267"/>
                </a:cubicBezTo>
                <a:cubicBezTo>
                  <a:pt x="638924" y="3829608"/>
                  <a:pt x="581771" y="3813267"/>
                  <a:pt x="509923" y="3818169"/>
                </a:cubicBezTo>
                <a:cubicBezTo>
                  <a:pt x="477264" y="3801828"/>
                  <a:pt x="439707" y="3788754"/>
                  <a:pt x="459302" y="3739730"/>
                </a:cubicBezTo>
                <a:cubicBezTo>
                  <a:pt x="465834" y="3725023"/>
                  <a:pt x="460935" y="3723388"/>
                  <a:pt x="410314" y="3703779"/>
                </a:cubicBezTo>
                <a:cubicBezTo>
                  <a:pt x="475631" y="3698876"/>
                  <a:pt x="490328" y="3656388"/>
                  <a:pt x="496859" y="3612266"/>
                </a:cubicBezTo>
                <a:cubicBezTo>
                  <a:pt x="470733" y="3618803"/>
                  <a:pt x="449504" y="3623705"/>
                  <a:pt x="425011" y="3630242"/>
                </a:cubicBezTo>
                <a:cubicBezTo>
                  <a:pt x="473998" y="3612266"/>
                  <a:pt x="431542" y="3543632"/>
                  <a:pt x="483796" y="3528924"/>
                </a:cubicBezTo>
                <a:cubicBezTo>
                  <a:pt x="444606" y="3476631"/>
                  <a:pt x="506657" y="3494607"/>
                  <a:pt x="518087" y="3481534"/>
                </a:cubicBezTo>
                <a:cubicBezTo>
                  <a:pt x="539315" y="3468461"/>
                  <a:pt x="565442" y="3458656"/>
                  <a:pt x="565442" y="3425973"/>
                </a:cubicBezTo>
                <a:cubicBezTo>
                  <a:pt x="565442" y="3425973"/>
                  <a:pt x="567075" y="3425973"/>
                  <a:pt x="567075" y="3425973"/>
                </a:cubicBezTo>
                <a:cubicBezTo>
                  <a:pt x="490328" y="3399826"/>
                  <a:pt x="475631" y="3370412"/>
                  <a:pt x="508290" y="3326290"/>
                </a:cubicBezTo>
                <a:cubicBezTo>
                  <a:pt x="527885" y="3313216"/>
                  <a:pt x="549113" y="3301777"/>
                  <a:pt x="568708" y="3290338"/>
                </a:cubicBezTo>
                <a:cubicBezTo>
                  <a:pt x="601367" y="3260923"/>
                  <a:pt x="640557" y="3239679"/>
                  <a:pt x="661785" y="3193923"/>
                </a:cubicBezTo>
                <a:cubicBezTo>
                  <a:pt x="663418" y="3193923"/>
                  <a:pt x="663418" y="3193923"/>
                  <a:pt x="663418" y="3193923"/>
                </a:cubicBezTo>
                <a:cubicBezTo>
                  <a:pt x="651987" y="3187387"/>
                  <a:pt x="640557" y="3192289"/>
                  <a:pt x="617696" y="3190655"/>
                </a:cubicBezTo>
                <a:cubicBezTo>
                  <a:pt x="684646" y="3143265"/>
                  <a:pt x="761393" y="3131825"/>
                  <a:pt x="803849" y="3066459"/>
                </a:cubicBezTo>
                <a:cubicBezTo>
                  <a:pt x="800583" y="3064825"/>
                  <a:pt x="797318" y="3061557"/>
                  <a:pt x="794052" y="3058289"/>
                </a:cubicBezTo>
                <a:cubicBezTo>
                  <a:pt x="772824" y="3048484"/>
                  <a:pt x="733634" y="3084435"/>
                  <a:pt x="728735" y="3037045"/>
                </a:cubicBezTo>
                <a:cubicBezTo>
                  <a:pt x="725469" y="3002727"/>
                  <a:pt x="758127" y="2988020"/>
                  <a:pt x="780988" y="2974947"/>
                </a:cubicBezTo>
                <a:cubicBezTo>
                  <a:pt x="864268" y="2924288"/>
                  <a:pt x="936116" y="2862190"/>
                  <a:pt x="1004699" y="2793556"/>
                </a:cubicBezTo>
                <a:cubicBezTo>
                  <a:pt x="1001433" y="2764141"/>
                  <a:pt x="1014497" y="2741263"/>
                  <a:pt x="1034092" y="2721653"/>
                </a:cubicBezTo>
                <a:cubicBezTo>
                  <a:pt x="1042256" y="2713483"/>
                  <a:pt x="1048788" y="2700409"/>
                  <a:pt x="1042256" y="2690605"/>
                </a:cubicBezTo>
                <a:cubicBezTo>
                  <a:pt x="1034092" y="2675897"/>
                  <a:pt x="1019395" y="2682434"/>
                  <a:pt x="1011231" y="2687336"/>
                </a:cubicBezTo>
                <a:cubicBezTo>
                  <a:pt x="985104" y="2705312"/>
                  <a:pt x="958977" y="2687336"/>
                  <a:pt x="932850" y="2687336"/>
                </a:cubicBezTo>
                <a:cubicBezTo>
                  <a:pt x="849571" y="2744532"/>
                  <a:pt x="772824" y="2813166"/>
                  <a:pt x="681380" y="2860556"/>
                </a:cubicBezTo>
                <a:cubicBezTo>
                  <a:pt x="665051" y="2870361"/>
                  <a:pt x="648721" y="2878532"/>
                  <a:pt x="630759" y="2881800"/>
                </a:cubicBezTo>
                <a:cubicBezTo>
                  <a:pt x="689545" y="2821337"/>
                  <a:pt x="766292" y="2780483"/>
                  <a:pt x="828343" y="2726556"/>
                </a:cubicBezTo>
                <a:cubicBezTo>
                  <a:pt x="888761" y="2675897"/>
                  <a:pt x="985104" y="2644848"/>
                  <a:pt x="993269" y="2543531"/>
                </a:cubicBezTo>
                <a:cubicBezTo>
                  <a:pt x="1012864" y="2510848"/>
                  <a:pt x="1021028" y="2479799"/>
                  <a:pt x="980205" y="2453653"/>
                </a:cubicBezTo>
                <a:cubicBezTo>
                  <a:pt x="968775" y="2447116"/>
                  <a:pt x="958977" y="2430774"/>
                  <a:pt x="962243" y="2414433"/>
                </a:cubicBezTo>
                <a:cubicBezTo>
                  <a:pt x="962243" y="2414433"/>
                  <a:pt x="962243" y="2412799"/>
                  <a:pt x="962243" y="2412799"/>
                </a:cubicBezTo>
                <a:cubicBezTo>
                  <a:pt x="960610" y="2412799"/>
                  <a:pt x="957344" y="2409530"/>
                  <a:pt x="955711" y="2409530"/>
                </a:cubicBezTo>
                <a:cubicBezTo>
                  <a:pt x="957344" y="2409530"/>
                  <a:pt x="957344" y="2409530"/>
                  <a:pt x="957344" y="2409530"/>
                </a:cubicBezTo>
                <a:cubicBezTo>
                  <a:pt x="906724" y="2373579"/>
                  <a:pt x="865900" y="2322920"/>
                  <a:pt x="829976" y="2267359"/>
                </a:cubicBezTo>
                <a:cubicBezTo>
                  <a:pt x="790786" y="2205261"/>
                  <a:pt x="709140" y="2193822"/>
                  <a:pt x="650354" y="2152969"/>
                </a:cubicBezTo>
                <a:cubicBezTo>
                  <a:pt x="609531" y="2125188"/>
                  <a:pt x="570341" y="2097407"/>
                  <a:pt x="544214" y="2053285"/>
                </a:cubicBezTo>
                <a:cubicBezTo>
                  <a:pt x="521353" y="2012432"/>
                  <a:pt x="469100" y="2000993"/>
                  <a:pt x="442973" y="1960139"/>
                </a:cubicBezTo>
                <a:cubicBezTo>
                  <a:pt x="434808" y="1947066"/>
                  <a:pt x="423378" y="1935626"/>
                  <a:pt x="413580" y="1924187"/>
                </a:cubicBezTo>
                <a:cubicBezTo>
                  <a:pt x="397251" y="1916017"/>
                  <a:pt x="384187" y="1907846"/>
                  <a:pt x="379289" y="1888236"/>
                </a:cubicBezTo>
                <a:cubicBezTo>
                  <a:pt x="374390" y="1881699"/>
                  <a:pt x="367858" y="1875163"/>
                  <a:pt x="362959" y="1866992"/>
                </a:cubicBezTo>
                <a:cubicBezTo>
                  <a:pt x="315605" y="1878431"/>
                  <a:pt x="281313" y="1847382"/>
                  <a:pt x="243756" y="1831041"/>
                </a:cubicBezTo>
                <a:cubicBezTo>
                  <a:pt x="196401" y="1809797"/>
                  <a:pt x="149046" y="1801626"/>
                  <a:pt x="95160" y="1803260"/>
                </a:cubicBezTo>
                <a:cubicBezTo>
                  <a:pt x="51071" y="1804894"/>
                  <a:pt x="5349" y="1795089"/>
                  <a:pt x="450" y="1731357"/>
                </a:cubicBezTo>
                <a:cubicBezTo>
                  <a:pt x="-2816" y="1693772"/>
                  <a:pt x="11881" y="1665991"/>
                  <a:pt x="39640" y="1679065"/>
                </a:cubicBezTo>
                <a:cubicBezTo>
                  <a:pt x="90261" y="1700309"/>
                  <a:pt x="118021" y="1656186"/>
                  <a:pt x="157211" y="1652918"/>
                </a:cubicBezTo>
                <a:cubicBezTo>
                  <a:pt x="163743" y="1623503"/>
                  <a:pt x="189869" y="1623503"/>
                  <a:pt x="212730" y="1616967"/>
                </a:cubicBezTo>
                <a:cubicBezTo>
                  <a:pt x="225794" y="1592455"/>
                  <a:pt x="230692" y="1563040"/>
                  <a:pt x="268250" y="1567942"/>
                </a:cubicBezTo>
                <a:cubicBezTo>
                  <a:pt x="266617" y="1566308"/>
                  <a:pt x="266617" y="1566308"/>
                  <a:pt x="266617" y="1566308"/>
                </a:cubicBezTo>
                <a:cubicBezTo>
                  <a:pt x="269883" y="1540162"/>
                  <a:pt x="238857" y="1514015"/>
                  <a:pt x="258452" y="1481332"/>
                </a:cubicBezTo>
                <a:cubicBezTo>
                  <a:pt x="258452" y="1455186"/>
                  <a:pt x="256819" y="1427405"/>
                  <a:pt x="271516" y="1401259"/>
                </a:cubicBezTo>
                <a:cubicBezTo>
                  <a:pt x="304174" y="1378381"/>
                  <a:pt x="327035" y="1417600"/>
                  <a:pt x="359694" y="1417600"/>
                </a:cubicBezTo>
                <a:cubicBezTo>
                  <a:pt x="366225" y="1409430"/>
                  <a:pt x="371124" y="1401259"/>
                  <a:pt x="379289" y="1393088"/>
                </a:cubicBezTo>
                <a:cubicBezTo>
                  <a:pt x="403783" y="1355503"/>
                  <a:pt x="447872" y="1339161"/>
                  <a:pt x="460935" y="1293405"/>
                </a:cubicBezTo>
                <a:cubicBezTo>
                  <a:pt x="436441" y="1268893"/>
                  <a:pt x="405415" y="1249283"/>
                  <a:pt x="387453" y="1219868"/>
                </a:cubicBezTo>
                <a:cubicBezTo>
                  <a:pt x="369491" y="1192087"/>
                  <a:pt x="346630" y="1154502"/>
                  <a:pt x="376023" y="1123453"/>
                </a:cubicBezTo>
                <a:cubicBezTo>
                  <a:pt x="402150" y="1095672"/>
                  <a:pt x="421745" y="1128355"/>
                  <a:pt x="444606" y="1141429"/>
                </a:cubicBezTo>
                <a:cubicBezTo>
                  <a:pt x="480530" y="1134892"/>
                  <a:pt x="498492" y="1082599"/>
                  <a:pt x="540948" y="1102209"/>
                </a:cubicBezTo>
                <a:cubicBezTo>
                  <a:pt x="554012" y="1095672"/>
                  <a:pt x="567075" y="1085868"/>
                  <a:pt x="580139" y="1082599"/>
                </a:cubicBezTo>
                <a:cubicBezTo>
                  <a:pt x="606265" y="1077697"/>
                  <a:pt x="588303" y="1097307"/>
                  <a:pt x="588303" y="1105477"/>
                </a:cubicBezTo>
                <a:cubicBezTo>
                  <a:pt x="620962" y="1098941"/>
                  <a:pt x="645456" y="1082599"/>
                  <a:pt x="673215" y="1076063"/>
                </a:cubicBezTo>
                <a:cubicBezTo>
                  <a:pt x="679747" y="1062989"/>
                  <a:pt x="692810" y="1053185"/>
                  <a:pt x="705874" y="1036843"/>
                </a:cubicBezTo>
                <a:cubicBezTo>
                  <a:pt x="679747" y="1028672"/>
                  <a:pt x="686279" y="1020501"/>
                  <a:pt x="700975" y="1012331"/>
                </a:cubicBezTo>
                <a:cubicBezTo>
                  <a:pt x="736899" y="991087"/>
                  <a:pt x="766292" y="971477"/>
                  <a:pt x="802216" y="951867"/>
                </a:cubicBezTo>
                <a:cubicBezTo>
                  <a:pt x="844672" y="937160"/>
                  <a:pt x="885496" y="917550"/>
                  <a:pt x="932850" y="928989"/>
                </a:cubicBezTo>
                <a:cubicBezTo>
                  <a:pt x="934483" y="928989"/>
                  <a:pt x="934483" y="928989"/>
                  <a:pt x="934483" y="928989"/>
                </a:cubicBezTo>
                <a:cubicBezTo>
                  <a:pt x="932850" y="881599"/>
                  <a:pt x="970408" y="857086"/>
                  <a:pt x="1003066" y="853818"/>
                </a:cubicBezTo>
                <a:cubicBezTo>
                  <a:pt x="1061852" y="847281"/>
                  <a:pt x="1102675" y="811330"/>
                  <a:pt x="1153295" y="791720"/>
                </a:cubicBezTo>
                <a:cubicBezTo>
                  <a:pt x="1163093" y="788452"/>
                  <a:pt x="1172890" y="788452"/>
                  <a:pt x="1182688" y="786818"/>
                </a:cubicBezTo>
                <a:cubicBezTo>
                  <a:pt x="1339449" y="718183"/>
                  <a:pt x="1497843" y="649549"/>
                  <a:pt x="1656236" y="582549"/>
                </a:cubicBezTo>
                <a:cubicBezTo>
                  <a:pt x="1648072" y="577646"/>
                  <a:pt x="1639907" y="574378"/>
                  <a:pt x="1631743" y="571110"/>
                </a:cubicBezTo>
                <a:cubicBezTo>
                  <a:pt x="1608882" y="574378"/>
                  <a:pt x="1587654" y="577646"/>
                  <a:pt x="1561527" y="580915"/>
                </a:cubicBezTo>
                <a:cubicBezTo>
                  <a:pt x="1576223" y="531890"/>
                  <a:pt x="1615413" y="546598"/>
                  <a:pt x="1646439" y="540061"/>
                </a:cubicBezTo>
                <a:cubicBezTo>
                  <a:pt x="1713389" y="504110"/>
                  <a:pt x="1788503" y="495939"/>
                  <a:pt x="1860352" y="479597"/>
                </a:cubicBezTo>
                <a:cubicBezTo>
                  <a:pt x="1894644" y="451817"/>
                  <a:pt x="1935467" y="432207"/>
                  <a:pt x="1977923" y="430573"/>
                </a:cubicBezTo>
                <a:cubicBezTo>
                  <a:pt x="2018746" y="428939"/>
                  <a:pt x="2028543" y="388085"/>
                  <a:pt x="2061202" y="379914"/>
                </a:cubicBezTo>
                <a:cubicBezTo>
                  <a:pt x="2116721" y="365207"/>
                  <a:pt x="2168975" y="334158"/>
                  <a:pt x="2234292" y="357036"/>
                </a:cubicBezTo>
                <a:cubicBezTo>
                  <a:pt x="2286546" y="339060"/>
                  <a:pt x="2330635" y="319450"/>
                  <a:pt x="2384521" y="311280"/>
                </a:cubicBezTo>
                <a:cubicBezTo>
                  <a:pt x="2384521" y="311280"/>
                  <a:pt x="2381255" y="311280"/>
                  <a:pt x="2381255" y="311280"/>
                </a:cubicBezTo>
                <a:cubicBezTo>
                  <a:pt x="2467800" y="239377"/>
                  <a:pt x="2570675" y="231206"/>
                  <a:pt x="2676815" y="237743"/>
                </a:cubicBezTo>
                <a:cubicBezTo>
                  <a:pt x="2735600" y="198523"/>
                  <a:pt x="2802550" y="187084"/>
                  <a:pt x="2867867" y="172377"/>
                </a:cubicBezTo>
                <a:cubicBezTo>
                  <a:pt x="2874399" y="170743"/>
                  <a:pt x="2874399" y="170743"/>
                  <a:pt x="2874399" y="170743"/>
                </a:cubicBezTo>
                <a:cubicBezTo>
                  <a:pt x="2879298" y="172377"/>
                  <a:pt x="2879298" y="172377"/>
                  <a:pt x="2879298" y="172377"/>
                </a:cubicBezTo>
                <a:cubicBezTo>
                  <a:pt x="2957678" y="146230"/>
                  <a:pt x="3037691" y="152767"/>
                  <a:pt x="3117705" y="156035"/>
                </a:cubicBezTo>
                <a:cubicBezTo>
                  <a:pt x="3259769" y="115181"/>
                  <a:pt x="3403467" y="71059"/>
                  <a:pt x="3547164" y="31840"/>
                </a:cubicBezTo>
                <a:cubicBezTo>
                  <a:pt x="3599418" y="17132"/>
                  <a:pt x="3653304" y="18767"/>
                  <a:pt x="3707191" y="41645"/>
                </a:cubicBezTo>
                <a:cubicBezTo>
                  <a:pt x="3746381" y="56352"/>
                  <a:pt x="3787204" y="59620"/>
                  <a:pt x="3829660" y="49815"/>
                </a:cubicBezTo>
                <a:cubicBezTo>
                  <a:pt x="3862319" y="18767"/>
                  <a:pt x="3908040" y="8962"/>
                  <a:pt x="3945598" y="791"/>
                </a:cubicBezTo>
                <a:close/>
              </a:path>
            </a:pathLst>
          </a:custGeom>
        </p:spPr>
        <p:txBody>
          <a:bodyPr wrap="square" anchor="ctr" anchorCtr="0">
            <a:noAutofit/>
          </a:bodyPr>
          <a:lstStyle>
            <a:lvl1pPr algn="ctr">
              <a:defRPr/>
            </a:lvl1pPr>
          </a:lstStyle>
          <a:p>
            <a:r>
              <a:rPr lang="fr-FR"/>
              <a:t>Cliquez sur l'icône pour ajouter une image</a:t>
            </a:r>
          </a:p>
        </p:txBody>
      </p:sp>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9" name="Picture 4" descr="D:\BLOC MARQUES\JPG\BB_Q_NATIXIS_ASSURANCES_10CM.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2298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Couverture image 1">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1707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Couverture imag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51332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Couverture image 3">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9071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uverture image 4">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63149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uverture image 5">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7716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uverture image 6">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31831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uverture image 7">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5" name="Image 4"/>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0776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Couverture image 8">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224750" y="2032760"/>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153073"/>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Modifiez le style des sous-titres du masque</a:t>
            </a:r>
          </a:p>
        </p:txBody>
      </p:sp>
      <p:pic>
        <p:nvPicPr>
          <p:cNvPr id="12" name="Imag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873" y="6664784"/>
            <a:ext cx="1369848" cy="183373"/>
          </a:xfrm>
          <a:prstGeom prst="rect">
            <a:avLst/>
          </a:prstGeom>
        </p:spPr>
      </p:pic>
      <p:sp>
        <p:nvSpPr>
          <p:cNvPr id="8"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4" name="Image 3"/>
          <p:cNvPicPr>
            <a:picLocks noChangeAspect="1"/>
          </p:cNvPicPr>
          <p:nvPr userDrawn="1"/>
        </p:nvPicPr>
        <p:blipFill>
          <a:blip r:embed="rId3"/>
          <a:stretch>
            <a:fillRect/>
          </a:stretch>
        </p:blipFill>
        <p:spPr>
          <a:xfrm>
            <a:off x="5162364" y="1835617"/>
            <a:ext cx="4908679" cy="4041964"/>
          </a:xfrm>
          <a:prstGeom prst="rect">
            <a:avLst/>
          </a:prstGeom>
        </p:spPr>
      </p:pic>
      <p:pic>
        <p:nvPicPr>
          <p:cNvPr id="9" name="Picture 4" descr="D:\BLOC MARQUES\JPG\BB_Q_NATIXIS_ASSURANCES_10CM.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5630" y="438667"/>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931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25851" y="478412"/>
            <a:ext cx="9718856" cy="6208662"/>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10" name="object 11"/>
          <p:cNvSpPr/>
          <p:nvPr userDrawn="1"/>
        </p:nvSpPr>
        <p:spPr>
          <a:xfrm>
            <a:off x="0" y="92347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64150" y="1324720"/>
            <a:ext cx="54531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Modifiez les styles du texte du masque</a:t>
            </a:r>
          </a:p>
          <a:p>
            <a:pPr lvl="1"/>
            <a:r>
              <a:rPr lang="fr-FR"/>
              <a:t>Deuxième niveau</a:t>
            </a:r>
          </a:p>
        </p:txBody>
      </p:sp>
      <p:sp>
        <p:nvSpPr>
          <p:cNvPr id="14" name="Espace réservé de la date 13"/>
          <p:cNvSpPr>
            <a:spLocks noGrp="1"/>
          </p:cNvSpPr>
          <p:nvPr>
            <p:ph type="dt" sz="half" idx="14"/>
          </p:nvPr>
        </p:nvSpPr>
        <p:spPr/>
        <p:txBody>
          <a:bodyPr/>
          <a:lstStyle/>
          <a:p>
            <a:fld id="{43BE43B2-C1DA-4C80-896E-E8DC2B9F6916}" type="datetime1">
              <a:rPr lang="fr-FR" smtClean="0"/>
              <a:t>22/09/2021</a:t>
            </a:fld>
            <a:endParaRPr lang="fr-FR" dirty="0"/>
          </a:p>
        </p:txBody>
      </p:sp>
      <p:sp>
        <p:nvSpPr>
          <p:cNvPr id="15" name="Espace réservé du pied de page 14"/>
          <p:cNvSpPr>
            <a:spLocks noGrp="1"/>
          </p:cNvSpPr>
          <p:nvPr>
            <p:ph type="ftr" sz="quarter" idx="15"/>
          </p:nvPr>
        </p:nvSpPr>
        <p:spPr/>
        <p:txBody>
          <a:bodyPr/>
          <a:lstStyle/>
          <a:p>
            <a:r>
              <a:rPr lang="fr-FR"/>
              <a:t>Appel d'offre EDF retraite - Kick-off</a:t>
            </a:r>
            <a:endParaRPr lang="fr-FR" dirty="0"/>
          </a:p>
        </p:txBody>
      </p:sp>
      <p:sp>
        <p:nvSpPr>
          <p:cNvPr id="16" name="Espace réservé du numéro de diapositive 15"/>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80176558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Modifiez les styles du texte du masque</a:t>
            </a:r>
          </a:p>
          <a:p>
            <a:pPr lvl="1"/>
            <a:r>
              <a:rPr lang="fr-FR"/>
              <a:t>Deuxième niveau</a:t>
            </a:r>
          </a:p>
        </p:txBody>
      </p:sp>
      <p:sp>
        <p:nvSpPr>
          <p:cNvPr id="7" name="object 11"/>
          <p:cNvSpPr/>
          <p:nvPr userDrawn="1"/>
        </p:nvSpPr>
        <p:spPr>
          <a:xfrm>
            <a:off x="1" y="836091"/>
            <a:ext cx="1166121" cy="66245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17" name="Espace réservé de la date 16"/>
          <p:cNvSpPr>
            <a:spLocks noGrp="1"/>
          </p:cNvSpPr>
          <p:nvPr>
            <p:ph type="dt" sz="half" idx="14"/>
          </p:nvPr>
        </p:nvSpPr>
        <p:spPr/>
        <p:txBody>
          <a:bodyPr/>
          <a:lstStyle/>
          <a:p>
            <a:fld id="{13072156-922A-45FF-83C9-F9E4772F027D}" type="datetime1">
              <a:rPr lang="fr-FR" smtClean="0"/>
              <a:t>22/09/2021</a:t>
            </a:fld>
            <a:endParaRPr lang="fr-FR" dirty="0"/>
          </a:p>
        </p:txBody>
      </p:sp>
      <p:sp>
        <p:nvSpPr>
          <p:cNvPr id="18" name="Espace réservé du pied de page 17"/>
          <p:cNvSpPr>
            <a:spLocks noGrp="1"/>
          </p:cNvSpPr>
          <p:nvPr>
            <p:ph type="ftr" sz="quarter" idx="15"/>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4052120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4164150" y="478412"/>
            <a:ext cx="5890353"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4723453" y="1339947"/>
            <a:ext cx="4954794" cy="5035922"/>
          </a:xfrm>
        </p:spPr>
        <p:txBody>
          <a:bodyPr>
            <a:noAutofit/>
          </a:bodyPr>
          <a:lstStyle>
            <a:lvl1pPr marL="362582" indent="-362582">
              <a:spcBef>
                <a:spcPts val="2961"/>
              </a:spcBef>
              <a:buClr>
                <a:schemeClr val="tx1"/>
              </a:buClr>
              <a:buFont typeface="+mj-lt"/>
              <a:buAutoNum type="arabicPeriod"/>
              <a:defRPr sz="1692" b="1" cap="all" baseline="0">
                <a:solidFill>
                  <a:schemeClr val="tx2"/>
                </a:solidFill>
              </a:defRPr>
            </a:lvl1pPr>
            <a:lvl2pPr>
              <a:lnSpc>
                <a:spcPct val="120000"/>
              </a:lnSpc>
              <a:defRPr sz="1480" b="0"/>
            </a:lvl2pPr>
          </a:lstStyle>
          <a:p>
            <a:pPr lvl="0"/>
            <a:r>
              <a:rPr lang="fr-FR"/>
              <a:t>Modifiez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0" name="object 13"/>
          <p:cNvSpPr/>
          <p:nvPr userDrawn="1"/>
        </p:nvSpPr>
        <p:spPr>
          <a:xfrm>
            <a:off x="0" y="90800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4" name="Espace réservé du texte 3"/>
          <p:cNvSpPr>
            <a:spLocks noGrp="1"/>
          </p:cNvSpPr>
          <p:nvPr>
            <p:ph type="body" sz="quarter" idx="14" hasCustomPrompt="1"/>
          </p:nvPr>
        </p:nvSpPr>
        <p:spPr>
          <a:xfrm>
            <a:off x="518362" y="1840072"/>
            <a:ext cx="2327025" cy="455623"/>
          </a:xfrm>
        </p:spPr>
        <p:txBody>
          <a:bodyPr wrap="square">
            <a:spAutoFit/>
          </a:bodyPr>
          <a:lstStyle>
            <a:lvl1pPr>
              <a:defRPr sz="2961" b="1" cap="all" baseline="0">
                <a:solidFill>
                  <a:schemeClr val="bg1"/>
                </a:solidFill>
              </a:defRPr>
            </a:lvl1pPr>
            <a:lvl2pPr>
              <a:defRPr sz="2961"/>
            </a:lvl2pPr>
            <a:lvl3pPr>
              <a:defRPr sz="2961"/>
            </a:lvl3pPr>
            <a:lvl4pPr>
              <a:defRPr sz="2961"/>
            </a:lvl4pPr>
            <a:lvl5pPr>
              <a:defRPr sz="2961"/>
            </a:lvl5pPr>
          </a:lstStyle>
          <a:p>
            <a:pPr lvl="0"/>
            <a:r>
              <a:rPr lang="fr-FR"/>
              <a:t>texte</a:t>
            </a:r>
          </a:p>
        </p:txBody>
      </p:sp>
      <p:sp>
        <p:nvSpPr>
          <p:cNvPr id="17" name="Espace réservé de la date 16"/>
          <p:cNvSpPr>
            <a:spLocks noGrp="1"/>
          </p:cNvSpPr>
          <p:nvPr>
            <p:ph type="dt" sz="half" idx="16"/>
          </p:nvPr>
        </p:nvSpPr>
        <p:spPr/>
        <p:txBody>
          <a:bodyPr/>
          <a:lstStyle/>
          <a:p>
            <a:fld id="{E1AC7302-DC45-413D-9B58-7356C2B335BC}" type="datetime1">
              <a:rPr lang="fr-FR" smtClean="0"/>
              <a:t>22/09/2021</a:t>
            </a:fld>
            <a:endParaRPr lang="fr-FR" dirty="0"/>
          </a:p>
        </p:txBody>
      </p:sp>
      <p:sp>
        <p:nvSpPr>
          <p:cNvPr id="18" name="Espace réservé du pied de page 17"/>
          <p:cNvSpPr>
            <a:spLocks noGrp="1"/>
          </p:cNvSpPr>
          <p:nvPr>
            <p:ph type="ftr" sz="quarter" idx="17"/>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3579502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433349" y="758409"/>
            <a:ext cx="3461568" cy="265181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88121" y="4518514"/>
            <a:ext cx="5490126" cy="297197"/>
          </a:xfrm>
        </p:spPr>
        <p:txBody>
          <a:bodyPr>
            <a:spAutoFit/>
          </a:bodyPr>
          <a:lstStyle>
            <a:lvl1pPr>
              <a:lnSpc>
                <a:spcPct val="110000"/>
              </a:lnSpc>
              <a:spcBef>
                <a:spcPts val="0"/>
              </a:spcBef>
              <a:defRPr sz="1903" b="0" cap="none" baseline="0">
                <a:solidFill>
                  <a:schemeClr val="accent1"/>
                </a:solidFill>
              </a:defRPr>
            </a:lvl1pPr>
            <a:lvl2pPr>
              <a:lnSpc>
                <a:spcPct val="120000"/>
              </a:lnSpc>
              <a:defRPr sz="1480" b="0"/>
            </a:lvl2pPr>
          </a:lstStyle>
          <a:p>
            <a:pPr lvl="0"/>
            <a:r>
              <a:rPr lang="fr-FR"/>
              <a:t>Modifiez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4" name="Espace réservé du texte 3"/>
          <p:cNvSpPr>
            <a:spLocks noGrp="1"/>
          </p:cNvSpPr>
          <p:nvPr>
            <p:ph type="body" sz="quarter" idx="14" hasCustomPrompt="1"/>
          </p:nvPr>
        </p:nvSpPr>
        <p:spPr>
          <a:xfrm>
            <a:off x="2330179" y="1168411"/>
            <a:ext cx="969723" cy="1708587"/>
          </a:xfrm>
        </p:spPr>
        <p:txBody>
          <a:bodyPr wrap="square">
            <a:spAutoFit/>
          </a:bodyPr>
          <a:lstStyle>
            <a:lvl1pPr algn="r">
              <a:defRPr sz="11103" b="1" cap="all" baseline="0">
                <a:solidFill>
                  <a:schemeClr val="bg1"/>
                </a:solidFill>
              </a:defRPr>
            </a:lvl1pPr>
            <a:lvl2pPr>
              <a:defRPr sz="2961"/>
            </a:lvl2pPr>
            <a:lvl3pPr>
              <a:defRPr sz="2961"/>
            </a:lvl3pPr>
            <a:lvl4pPr>
              <a:defRPr sz="2961"/>
            </a:lvl4pPr>
            <a:lvl5pPr>
              <a:defRPr sz="2961"/>
            </a:lvl5pPr>
          </a:lstStyle>
          <a:p>
            <a:pPr lvl="0"/>
            <a:r>
              <a:rPr lang="fr-FR"/>
              <a:t>#</a:t>
            </a:r>
          </a:p>
        </p:txBody>
      </p:sp>
      <p:sp>
        <p:nvSpPr>
          <p:cNvPr id="13"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3" name="Titre 2"/>
          <p:cNvSpPr>
            <a:spLocks noGrp="1"/>
          </p:cNvSpPr>
          <p:nvPr>
            <p:ph type="title"/>
          </p:nvPr>
        </p:nvSpPr>
        <p:spPr>
          <a:xfrm>
            <a:off x="4164151" y="1282847"/>
            <a:ext cx="4777027" cy="976336"/>
          </a:xfrm>
        </p:spPr>
        <p:txBody>
          <a:bodyPr>
            <a:spAutoFit/>
          </a:bodyPr>
          <a:lstStyle>
            <a:lvl1pPr>
              <a:lnSpc>
                <a:spcPct val="100000"/>
              </a:lnSpc>
              <a:defRPr sz="3172" b="0" cap="all" baseline="0"/>
            </a:lvl1pPr>
          </a:lstStyle>
          <a:p>
            <a:r>
              <a:rPr lang="fr-FR"/>
              <a:t>Modifiez le style du titre</a:t>
            </a:r>
          </a:p>
        </p:txBody>
      </p:sp>
      <p:sp>
        <p:nvSpPr>
          <p:cNvPr id="15" name="object 6"/>
          <p:cNvSpPr/>
          <p:nvPr userDrawn="1"/>
        </p:nvSpPr>
        <p:spPr>
          <a:xfrm>
            <a:off x="4188121" y="4281398"/>
            <a:ext cx="488233" cy="76546"/>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endParaRPr sz="1269"/>
          </a:p>
        </p:txBody>
      </p:sp>
      <p:sp>
        <p:nvSpPr>
          <p:cNvPr id="18" name="Espace réservé de la date 17"/>
          <p:cNvSpPr>
            <a:spLocks noGrp="1"/>
          </p:cNvSpPr>
          <p:nvPr>
            <p:ph type="dt" sz="half" idx="15"/>
          </p:nvPr>
        </p:nvSpPr>
        <p:spPr/>
        <p:txBody>
          <a:bodyPr/>
          <a:lstStyle/>
          <a:p>
            <a:fld id="{B7594844-25D0-4F9C-A1F0-ADE75C3BC2E8}" type="datetime1">
              <a:rPr lang="fr-FR" smtClean="0"/>
              <a:t>22/09/2021</a:t>
            </a:fld>
            <a:endParaRPr lang="fr-FR" dirty="0"/>
          </a:p>
        </p:txBody>
      </p:sp>
      <p:sp>
        <p:nvSpPr>
          <p:cNvPr id="19" name="Espace réservé du pied de page 18"/>
          <p:cNvSpPr>
            <a:spLocks noGrp="1"/>
          </p:cNvSpPr>
          <p:nvPr>
            <p:ph type="ftr" sz="quarter" idx="16"/>
          </p:nvPr>
        </p:nvSpPr>
        <p:spPr/>
        <p:txBody>
          <a:bodyPr/>
          <a:lstStyle/>
          <a:p>
            <a:r>
              <a:rPr lang="fr-FR"/>
              <a:t>Appel d'offre EDF retraite - Kick-off</a:t>
            </a:r>
            <a:endParaRPr lang="fr-FR" dirty="0"/>
          </a:p>
        </p:txBody>
      </p:sp>
      <p:sp>
        <p:nvSpPr>
          <p:cNvPr id="20" name="Espace réservé du numéro de diapositive 19"/>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1637121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8823352" cy="4607851"/>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e la date 14"/>
          <p:cNvSpPr>
            <a:spLocks noGrp="1"/>
          </p:cNvSpPr>
          <p:nvPr>
            <p:ph type="dt" sz="half" idx="15"/>
          </p:nvPr>
        </p:nvSpPr>
        <p:spPr/>
        <p:txBody>
          <a:bodyPr/>
          <a:lstStyle/>
          <a:p>
            <a:fld id="{A5EE84C6-FF73-4F1F-98DF-EFA6D8978AF8}" type="datetime1">
              <a:rPr lang="fr-FR" smtClean="0"/>
              <a:t>22/09/2021</a:t>
            </a:fld>
            <a:endParaRPr lang="fr-FR" dirty="0"/>
          </a:p>
        </p:txBody>
      </p:sp>
      <p:sp>
        <p:nvSpPr>
          <p:cNvPr id="16" name="Espace réservé du pied de page 15"/>
          <p:cNvSpPr>
            <a:spLocks noGrp="1"/>
          </p:cNvSpPr>
          <p:nvPr>
            <p:ph type="ftr" sz="quarter" idx="16"/>
          </p:nvPr>
        </p:nvSpPr>
        <p:spPr/>
        <p:txBody>
          <a:bodyPr/>
          <a:lstStyle/>
          <a:p>
            <a:r>
              <a:rPr lang="fr-FR"/>
              <a:t>Appel d'offre EDF retraite - Kick-off</a:t>
            </a:r>
            <a:endParaRPr lang="fr-FR" dirty="0"/>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296090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224182" y="1374207"/>
            <a:ext cx="8235989" cy="749167"/>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5581230" y="2411157"/>
            <a:ext cx="3878942"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2411157"/>
            <a:ext cx="3878942"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e la date 16"/>
          <p:cNvSpPr>
            <a:spLocks noGrp="1"/>
          </p:cNvSpPr>
          <p:nvPr>
            <p:ph type="dt" sz="half" idx="17"/>
          </p:nvPr>
        </p:nvSpPr>
        <p:spPr/>
        <p:txBody>
          <a:bodyPr/>
          <a:lstStyle/>
          <a:p>
            <a:fld id="{509DF438-138A-434A-A1E9-BDD0FCA98520}" type="datetime1">
              <a:rPr lang="fr-FR" smtClean="0"/>
              <a:t>22/09/2021</a:t>
            </a:fld>
            <a:endParaRPr lang="fr-FR" dirty="0"/>
          </a:p>
        </p:txBody>
      </p:sp>
      <p:sp>
        <p:nvSpPr>
          <p:cNvPr id="18" name="Espace réservé du pied de page 17"/>
          <p:cNvSpPr>
            <a:spLocks noGrp="1"/>
          </p:cNvSpPr>
          <p:nvPr>
            <p:ph type="ftr" sz="quarter" idx="18"/>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191604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64149" y="1355174"/>
            <a:ext cx="5883385"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1"/>
          <p:cNvSpPr>
            <a:spLocks noGrp="1"/>
          </p:cNvSpPr>
          <p:nvPr>
            <p:ph type="body" sz="quarter" idx="16" hasCustomPrompt="1"/>
          </p:nvPr>
        </p:nvSpPr>
        <p:spPr>
          <a:xfrm>
            <a:off x="1224751" y="1391601"/>
            <a:ext cx="2572905" cy="2487555"/>
          </a:xfrm>
          <a:solidFill>
            <a:schemeClr val="accent1"/>
          </a:solidFill>
        </p:spPr>
        <p:txBody>
          <a:bodyPr lIns="180000" tIns="108000" rIns="180000" bIns="108000" anchor="ctr" anchorCtr="0">
            <a:noAutofit/>
          </a:bodyPr>
          <a:lstStyle>
            <a:lvl1pPr>
              <a:spcBef>
                <a:spcPts val="1903"/>
              </a:spcBef>
              <a:defRPr sz="3807">
                <a:solidFill>
                  <a:schemeClr val="bg1"/>
                </a:solidFill>
              </a:defRPr>
            </a:lvl1pPr>
            <a:lvl2pPr>
              <a:lnSpc>
                <a:spcPct val="80000"/>
              </a:lnSpc>
              <a:spcBef>
                <a:spcPts val="0"/>
              </a:spcBef>
              <a:defRPr sz="1269" b="0" cap="all" baseline="0">
                <a:solidFill>
                  <a:schemeClr val="bg1"/>
                </a:solidFill>
              </a:defRPr>
            </a:lvl2pPr>
            <a:lvl5pPr>
              <a:defRPr/>
            </a:lvl5pPr>
          </a:lstStyle>
          <a:p>
            <a:pPr lvl="0"/>
            <a:r>
              <a:rPr lang="fr-FR"/>
              <a:t>#</a:t>
            </a:r>
          </a:p>
          <a:p>
            <a:pPr lvl="1"/>
            <a:r>
              <a:rPr lang="fr-FR"/>
              <a:t>Deuxième niveau</a:t>
            </a:r>
          </a:p>
        </p:txBody>
      </p:sp>
      <p:sp>
        <p:nvSpPr>
          <p:cNvPr id="12" name="Espace réservé du texte 11"/>
          <p:cNvSpPr>
            <a:spLocks noGrp="1"/>
          </p:cNvSpPr>
          <p:nvPr>
            <p:ph type="body" sz="quarter" idx="14"/>
          </p:nvPr>
        </p:nvSpPr>
        <p:spPr>
          <a:xfrm>
            <a:off x="1224184" y="4013610"/>
            <a:ext cx="2573473" cy="1617122"/>
          </a:xfrm>
          <a:solidFill>
            <a:srgbClr val="EAEAEA"/>
          </a:solidFill>
        </p:spPr>
        <p:txBody>
          <a:bodyPr lIns="180000" tIns="108000" rIns="180000" bIns="108000" anchor="ctr" anchorCtr="0">
            <a:noAutofit/>
          </a:bodyPr>
          <a:lstStyle>
            <a:lvl1pPr>
              <a:spcBef>
                <a:spcPts val="0"/>
              </a:spcBef>
              <a:defRPr/>
            </a:lvl1pPr>
            <a:lvl5pPr>
              <a:defRPr/>
            </a:lvl5pPr>
          </a:lstStyle>
          <a:p>
            <a:pPr lvl="0"/>
            <a:r>
              <a:rPr lang="fr-FR"/>
              <a:t>Modifiez les styles du texte du masque</a:t>
            </a:r>
          </a:p>
        </p:txBody>
      </p:sp>
      <p:sp>
        <p:nvSpPr>
          <p:cNvPr id="17" name="Espace réservé de la date 16"/>
          <p:cNvSpPr>
            <a:spLocks noGrp="1"/>
          </p:cNvSpPr>
          <p:nvPr>
            <p:ph type="dt" sz="half" idx="17"/>
          </p:nvPr>
        </p:nvSpPr>
        <p:spPr/>
        <p:txBody>
          <a:bodyPr/>
          <a:lstStyle/>
          <a:p>
            <a:fld id="{51592DD6-4CB3-4A57-A5F1-352ECAB43CA6}" type="datetime1">
              <a:rPr lang="fr-FR" smtClean="0"/>
              <a:t>22/09/2021</a:t>
            </a:fld>
            <a:endParaRPr lang="fr-FR" dirty="0"/>
          </a:p>
        </p:txBody>
      </p:sp>
      <p:sp>
        <p:nvSpPr>
          <p:cNvPr id="18" name="Espace réservé du pied de page 17"/>
          <p:cNvSpPr>
            <a:spLocks noGrp="1"/>
          </p:cNvSpPr>
          <p:nvPr>
            <p:ph type="ftr" sz="quarter" idx="18"/>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77626764"/>
      </p:ext>
    </p:extLst>
  </p:cSld>
  <p:clrMapOvr>
    <a:masterClrMapping/>
  </p:clrMapOvr>
  <p:extLst mod="1">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71649" y="1374207"/>
            <a:ext cx="2678120"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1374207"/>
            <a:ext cx="2678120" cy="366125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7098461" y="1383193"/>
            <a:ext cx="3271088" cy="4758929"/>
          </a:xfrm>
        </p:spPr>
        <p:txBody>
          <a:bodyPr/>
          <a:lstStyle/>
          <a:p>
            <a:r>
              <a:rPr lang="fr-FR"/>
              <a:t>Cliquez sur l'icône pour ajouter une image</a:t>
            </a:r>
          </a:p>
        </p:txBody>
      </p:sp>
      <p:sp>
        <p:nvSpPr>
          <p:cNvPr id="14" name="Espace réservé de la date 13"/>
          <p:cNvSpPr>
            <a:spLocks noGrp="1"/>
          </p:cNvSpPr>
          <p:nvPr>
            <p:ph type="dt" sz="half" idx="17"/>
          </p:nvPr>
        </p:nvSpPr>
        <p:spPr/>
        <p:txBody>
          <a:bodyPr/>
          <a:lstStyle/>
          <a:p>
            <a:fld id="{3967A6E5-C679-4603-ABD6-4D2D49536E06}" type="datetime1">
              <a:rPr lang="fr-FR" smtClean="0"/>
              <a:t>22/09/2021</a:t>
            </a:fld>
            <a:endParaRPr lang="fr-FR" dirty="0"/>
          </a:p>
        </p:txBody>
      </p:sp>
      <p:sp>
        <p:nvSpPr>
          <p:cNvPr id="15" name="Espace réservé du pied de page 14"/>
          <p:cNvSpPr>
            <a:spLocks noGrp="1"/>
          </p:cNvSpPr>
          <p:nvPr>
            <p:ph type="ftr" sz="quarter" idx="18"/>
          </p:nvPr>
        </p:nvSpPr>
        <p:spPr/>
        <p:txBody>
          <a:bodyPr/>
          <a:lstStyle/>
          <a:p>
            <a:r>
              <a:rPr lang="fr-FR"/>
              <a:t>Appel d'offre EDF retraite - Kick-off</a:t>
            </a:r>
            <a:endParaRPr lang="fr-FR" dirty="0"/>
          </a:p>
        </p:txBody>
      </p:sp>
      <p:sp>
        <p:nvSpPr>
          <p:cNvPr id="16" name="Espace réservé du numéro de diapositive 15"/>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43492530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1224182" y="4751438"/>
            <a:ext cx="2939841" cy="1935637"/>
          </a:xfrm>
          <a:solidFill>
            <a:schemeClr val="accent1"/>
          </a:solidFill>
        </p:spPr>
        <p:txBody>
          <a:bodyPr lIns="180000" tIns="180000" rIns="180000" bIns="180000">
            <a:noAutofit/>
          </a:bodyPr>
          <a:lstStyle>
            <a:lvl1pPr>
              <a:spcBef>
                <a:spcPts val="0"/>
              </a:spcBef>
              <a:defRPr>
                <a:solidFill>
                  <a:schemeClr val="bg1"/>
                </a:solidFill>
              </a:defRPr>
            </a:lvl1pPr>
            <a:lvl5pPr>
              <a:defRPr/>
            </a:lvl5pPr>
          </a:lstStyle>
          <a:p>
            <a:pPr lvl="0"/>
            <a:r>
              <a:rPr lang="fr-FR"/>
              <a:t>Modifiez les styles du texte du masque</a:t>
            </a:r>
          </a:p>
        </p:txBody>
      </p:sp>
      <p:sp>
        <p:nvSpPr>
          <p:cNvPr id="12" name="Espace réservé du texte 11"/>
          <p:cNvSpPr>
            <a:spLocks noGrp="1"/>
          </p:cNvSpPr>
          <p:nvPr>
            <p:ph type="body" sz="quarter" idx="14"/>
          </p:nvPr>
        </p:nvSpPr>
        <p:spPr>
          <a:xfrm>
            <a:off x="1224183" y="1374207"/>
            <a:ext cx="2678120" cy="3075131"/>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4164023" y="1383193"/>
            <a:ext cx="5883512" cy="5303882"/>
          </a:xfrm>
        </p:spPr>
        <p:txBody>
          <a:bodyPr/>
          <a:lstStyle/>
          <a:p>
            <a:r>
              <a:rPr lang="fr-FR"/>
              <a:t>Cliquez sur l'icône pour ajouter une image</a:t>
            </a:r>
          </a:p>
        </p:txBody>
      </p:sp>
      <p:sp>
        <p:nvSpPr>
          <p:cNvPr id="13" name="Espace réservé de la date 12"/>
          <p:cNvSpPr>
            <a:spLocks noGrp="1"/>
          </p:cNvSpPr>
          <p:nvPr>
            <p:ph type="dt" sz="half" idx="17"/>
          </p:nvPr>
        </p:nvSpPr>
        <p:spPr/>
        <p:txBody>
          <a:bodyPr/>
          <a:lstStyle/>
          <a:p>
            <a:fld id="{2C843383-CF40-45DF-9A9B-F9F36AA679FF}" type="datetime1">
              <a:rPr lang="fr-FR" smtClean="0"/>
              <a:t>22/09/2021</a:t>
            </a:fld>
            <a:endParaRPr lang="fr-FR" dirty="0"/>
          </a:p>
        </p:txBody>
      </p:sp>
      <p:sp>
        <p:nvSpPr>
          <p:cNvPr id="14" name="Espace réservé du pied de page 13"/>
          <p:cNvSpPr>
            <a:spLocks noGrp="1"/>
          </p:cNvSpPr>
          <p:nvPr>
            <p:ph type="ftr" sz="quarter" idx="18"/>
          </p:nvPr>
        </p:nvSpPr>
        <p:spPr/>
        <p:txBody>
          <a:bodyPr/>
          <a:lstStyle/>
          <a:p>
            <a:r>
              <a:rPr lang="fr-FR"/>
              <a:t>Appel d'offre EDF retraite - Kick-off</a:t>
            </a:r>
            <a:endParaRPr lang="fr-FR" dirty="0"/>
          </a:p>
        </p:txBody>
      </p:sp>
      <p:sp>
        <p:nvSpPr>
          <p:cNvPr id="15" name="Espace réservé du numéro de diapositive 14"/>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1314299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4" name="Espace réservé pour une image  3"/>
          <p:cNvSpPr>
            <a:spLocks noGrp="1"/>
          </p:cNvSpPr>
          <p:nvPr>
            <p:ph type="pic" sz="quarter" idx="16"/>
          </p:nvPr>
        </p:nvSpPr>
        <p:spPr>
          <a:xfrm>
            <a:off x="1224183" y="1383193"/>
            <a:ext cx="8823353" cy="5303882"/>
          </a:xfrm>
        </p:spPr>
        <p:txBody>
          <a:bodyPr/>
          <a:lstStyle/>
          <a:p>
            <a:r>
              <a:rPr lang="fr-FR"/>
              <a:t>Cliquez sur l'icône pour ajouter une image</a:t>
            </a:r>
          </a:p>
        </p:txBody>
      </p:sp>
      <p:sp>
        <p:nvSpPr>
          <p:cNvPr id="11" name="Espace réservé du texte 11"/>
          <p:cNvSpPr>
            <a:spLocks noGrp="1"/>
          </p:cNvSpPr>
          <p:nvPr>
            <p:ph type="body" sz="quarter" idx="15"/>
          </p:nvPr>
        </p:nvSpPr>
        <p:spPr>
          <a:xfrm>
            <a:off x="7107698" y="3657041"/>
            <a:ext cx="2939839" cy="2479613"/>
          </a:xfrm>
          <a:solidFill>
            <a:srgbClr val="EAEAEA"/>
          </a:solidFill>
        </p:spPr>
        <p:txBody>
          <a:bodyPr lIns="180000" tIns="180000" rIns="180000" bIns="180000">
            <a:noAutofit/>
          </a:bodyPr>
          <a:lstStyle>
            <a:lvl1pPr>
              <a:spcBef>
                <a:spcPts val="0"/>
              </a:spcBef>
              <a:defRPr>
                <a:solidFill>
                  <a:schemeClr val="tx1">
                    <a:lumMod val="65000"/>
                    <a:lumOff val="35000"/>
                  </a:schemeClr>
                </a:solidFill>
              </a:defRPr>
            </a:lvl1pPr>
            <a:lvl5pPr>
              <a:defRPr/>
            </a:lvl5pPr>
          </a:lstStyle>
          <a:p>
            <a:pPr lvl="0"/>
            <a:r>
              <a:rPr lang="fr-FR"/>
              <a:t>Modifiez les styles du texte du masque</a:t>
            </a:r>
          </a:p>
        </p:txBody>
      </p:sp>
      <p:sp>
        <p:nvSpPr>
          <p:cNvPr id="12" name="Espace réservé de la date 11"/>
          <p:cNvSpPr>
            <a:spLocks noGrp="1"/>
          </p:cNvSpPr>
          <p:nvPr>
            <p:ph type="dt" sz="half" idx="17"/>
          </p:nvPr>
        </p:nvSpPr>
        <p:spPr/>
        <p:txBody>
          <a:bodyPr/>
          <a:lstStyle/>
          <a:p>
            <a:fld id="{767260AF-FC8F-4CA9-8914-27C37EECB110}" type="datetime1">
              <a:rPr lang="fr-FR" smtClean="0"/>
              <a:t>22/09/2021</a:t>
            </a:fld>
            <a:endParaRPr lang="fr-FR" dirty="0"/>
          </a:p>
        </p:txBody>
      </p:sp>
      <p:sp>
        <p:nvSpPr>
          <p:cNvPr id="13" name="Espace réservé du pied de page 12"/>
          <p:cNvSpPr>
            <a:spLocks noGrp="1"/>
          </p:cNvSpPr>
          <p:nvPr>
            <p:ph type="ftr" sz="quarter" idx="18"/>
          </p:nvPr>
        </p:nvSpPr>
        <p:spPr/>
        <p:txBody>
          <a:bodyPr/>
          <a:lstStyle/>
          <a:p>
            <a:r>
              <a:rPr lang="fr-FR"/>
              <a:t>Appel d'offre EDF retraite - Kick-off</a:t>
            </a:r>
            <a:endParaRPr lang="fr-FR" dirty="0"/>
          </a:p>
        </p:txBody>
      </p:sp>
      <p:sp>
        <p:nvSpPr>
          <p:cNvPr id="14" name="Espace réservé du numéro de diapositive 13"/>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0176786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1224183" y="470019"/>
            <a:ext cx="8823353"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fld id="{9787A257-B15F-49F0-B919-C5F41246DE51}" type="datetime1">
              <a:rPr lang="fr-FR" smtClean="0"/>
              <a:t>22/09/2021</a:t>
            </a:fld>
            <a:endParaRPr lang="fr-FR" dirty="0"/>
          </a:p>
        </p:txBody>
      </p:sp>
      <p:sp>
        <p:nvSpPr>
          <p:cNvPr id="11" name="Espace réservé du pied de page 10"/>
          <p:cNvSpPr>
            <a:spLocks noGrp="1"/>
          </p:cNvSpPr>
          <p:nvPr>
            <p:ph type="ftr" sz="quarter" idx="19"/>
          </p:nvPr>
        </p:nvSpPr>
        <p:spPr/>
        <p:txBody>
          <a:bodyPr/>
          <a:lstStyle/>
          <a:p>
            <a:r>
              <a:rPr lang="fr-FR"/>
              <a:t>Appel d'offre EDF retraite - Kick-off</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42530400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325849" y="470018"/>
            <a:ext cx="9721687"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fld id="{8EC3B64F-01BE-44F0-A7D8-09B36BA4C152}" type="datetime1">
              <a:rPr lang="fr-FR" smtClean="0"/>
              <a:t>22/09/2021</a:t>
            </a:fld>
            <a:endParaRPr lang="fr-FR" dirty="0"/>
          </a:p>
        </p:txBody>
      </p:sp>
      <p:sp>
        <p:nvSpPr>
          <p:cNvPr id="11" name="Espace réservé du pied de page 10"/>
          <p:cNvSpPr>
            <a:spLocks noGrp="1"/>
          </p:cNvSpPr>
          <p:nvPr>
            <p:ph type="ftr" sz="quarter" idx="19"/>
          </p:nvPr>
        </p:nvSpPr>
        <p:spPr/>
        <p:txBody>
          <a:bodyPr/>
          <a:lstStyle/>
          <a:p>
            <a:r>
              <a:rPr lang="fr-FR"/>
              <a:t>Appel d'offre EDF retraite - Kick-off</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398528997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4478502" y="3018687"/>
            <a:ext cx="5569032" cy="3075131"/>
          </a:xfrm>
        </p:spPr>
        <p:txBody>
          <a:bodyPr>
            <a:noAutofit/>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224182" y="1383193"/>
            <a:ext cx="2939400" cy="4758333"/>
          </a:xfrm>
        </p:spPr>
        <p:txBody>
          <a:bodyPr/>
          <a:lstStyle/>
          <a:p>
            <a:r>
              <a:rPr lang="fr-FR"/>
              <a:t>Cliquez sur l'icône pour ajouter une image</a:t>
            </a:r>
          </a:p>
        </p:txBody>
      </p:sp>
      <p:sp>
        <p:nvSpPr>
          <p:cNvPr id="10"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13" name="Espace réservé du texte 11"/>
          <p:cNvSpPr>
            <a:spLocks noGrp="1"/>
          </p:cNvSpPr>
          <p:nvPr>
            <p:ph type="body" sz="quarter" idx="17"/>
          </p:nvPr>
        </p:nvSpPr>
        <p:spPr>
          <a:xfrm>
            <a:off x="3584435" y="1952820"/>
            <a:ext cx="3510950" cy="699708"/>
          </a:xfrm>
          <a:solidFill>
            <a:srgbClr val="EAEAEA"/>
          </a:solidFill>
        </p:spPr>
        <p:txBody>
          <a:bodyPr lIns="180000" tIns="108000" rIns="180000" bIns="108000">
            <a:noAutofit/>
          </a:bodyPr>
          <a:lstStyle>
            <a:lvl1pPr>
              <a:defRPr sz="1269" cap="all" baseline="0">
                <a:solidFill>
                  <a:schemeClr val="tx1"/>
                </a:solidFill>
              </a:defRPr>
            </a:lvl1pPr>
            <a:lvl2pPr>
              <a:spcBef>
                <a:spcPts val="0"/>
              </a:spcBef>
              <a:defRPr sz="1692" cap="all" baseline="0">
                <a:solidFill>
                  <a:schemeClr val="accent1"/>
                </a:solidFill>
              </a:defRPr>
            </a:lvl2pPr>
            <a:lvl5pPr>
              <a:defRPr/>
            </a:lvl5pPr>
          </a:lstStyle>
          <a:p>
            <a:pPr lvl="0"/>
            <a:r>
              <a:rPr lang="fr-FR"/>
              <a:t>Modifiez les styles du texte du masque</a:t>
            </a:r>
          </a:p>
          <a:p>
            <a:pPr lvl="1"/>
            <a:r>
              <a:rPr lang="fr-FR"/>
              <a:t>Deuxième niveau</a:t>
            </a:r>
          </a:p>
        </p:txBody>
      </p:sp>
      <p:sp>
        <p:nvSpPr>
          <p:cNvPr id="14" name="Espace réservé de la date 13"/>
          <p:cNvSpPr>
            <a:spLocks noGrp="1"/>
          </p:cNvSpPr>
          <p:nvPr>
            <p:ph type="dt" sz="half" idx="18"/>
          </p:nvPr>
        </p:nvSpPr>
        <p:spPr/>
        <p:txBody>
          <a:bodyPr/>
          <a:lstStyle/>
          <a:p>
            <a:fld id="{9569F38C-D9EC-44D7-934D-67E7540A6DA5}" type="datetime1">
              <a:rPr lang="fr-FR" smtClean="0"/>
              <a:t>22/09/2021</a:t>
            </a:fld>
            <a:endParaRPr lang="fr-FR" dirty="0"/>
          </a:p>
        </p:txBody>
      </p:sp>
      <p:sp>
        <p:nvSpPr>
          <p:cNvPr id="15" name="Espace réservé du pied de page 14"/>
          <p:cNvSpPr>
            <a:spLocks noGrp="1"/>
          </p:cNvSpPr>
          <p:nvPr>
            <p:ph type="ftr" sz="quarter" idx="19"/>
          </p:nvPr>
        </p:nvSpPr>
        <p:spPr/>
        <p:txBody>
          <a:bodyPr/>
          <a:lstStyle/>
          <a:p>
            <a:r>
              <a:rPr lang="fr-FR"/>
              <a:t>Appel d'offre EDF retraite - Kick-off</a:t>
            </a:r>
            <a:endParaRPr lang="fr-FR" dirty="0"/>
          </a:p>
        </p:txBody>
      </p:sp>
      <p:sp>
        <p:nvSpPr>
          <p:cNvPr id="16" name="Espace réservé du numéro de diapositive 15"/>
          <p:cNvSpPr>
            <a:spLocks noGrp="1"/>
          </p:cNvSpPr>
          <p:nvPr>
            <p:ph type="sldNum" sz="quarter" idx="20"/>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2403245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3"/>
            <a:ext cx="8823353" cy="1069289"/>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925126" y="2737800"/>
            <a:ext cx="6203939" cy="3441487"/>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8080689" y="3045925"/>
            <a:ext cx="1966848" cy="742016"/>
          </a:xfrm>
          <a:noFill/>
        </p:spPr>
        <p:txBody>
          <a:bodyPr wrap="square" lIns="0" tIns="0" rIns="0" bIns="0" anchor="t" anchorCtr="0">
            <a:spAutoFit/>
          </a:bodyPr>
          <a:lstStyle>
            <a:lvl1pPr>
              <a:spcBef>
                <a:spcPts val="1903"/>
              </a:spcBef>
              <a:defRPr sz="3807">
                <a:solidFill>
                  <a:schemeClr val="accent3"/>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1224181" y="2737800"/>
            <a:ext cx="5904884" cy="308124"/>
          </a:xfrm>
        </p:spPr>
        <p:txBody>
          <a:bodyPr/>
          <a:lstStyle>
            <a:lvl1pPr>
              <a:defRPr sz="148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5" name="Espace réservé de la date 14"/>
          <p:cNvSpPr>
            <a:spLocks noGrp="1"/>
          </p:cNvSpPr>
          <p:nvPr>
            <p:ph type="dt" sz="half" idx="19"/>
          </p:nvPr>
        </p:nvSpPr>
        <p:spPr/>
        <p:txBody>
          <a:bodyPr/>
          <a:lstStyle/>
          <a:p>
            <a:fld id="{530424F9-585D-41FF-8BAB-8C389D98534B}" type="datetime1">
              <a:rPr lang="fr-FR" smtClean="0"/>
              <a:t>22/09/2021</a:t>
            </a:fld>
            <a:endParaRPr lang="fr-FR" dirty="0"/>
          </a:p>
        </p:txBody>
      </p:sp>
      <p:sp>
        <p:nvSpPr>
          <p:cNvPr id="17" name="Espace réservé du pied de page 16"/>
          <p:cNvSpPr>
            <a:spLocks noGrp="1"/>
          </p:cNvSpPr>
          <p:nvPr>
            <p:ph type="ftr" sz="quarter" idx="20"/>
          </p:nvPr>
        </p:nvSpPr>
        <p:spPr/>
        <p:txBody>
          <a:bodyPr/>
          <a:lstStyle/>
          <a:p>
            <a:r>
              <a:rPr lang="fr-FR"/>
              <a:t>Appel d'offre EDF retraite - Kick-off</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3593762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2674038" cy="4605230"/>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4429828" y="1861695"/>
            <a:ext cx="2412628" cy="2954093"/>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7354469" y="1374801"/>
            <a:ext cx="1966848" cy="742016"/>
          </a:xfrm>
          <a:noFill/>
        </p:spPr>
        <p:txBody>
          <a:bodyPr wrap="square" lIns="0" tIns="0" rIns="0" bIns="0" anchor="t" anchorCtr="0">
            <a:sp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4429828" y="1374803"/>
            <a:ext cx="2412628" cy="287637"/>
          </a:xfrm>
        </p:spPr>
        <p:txBody>
          <a:bodyPr/>
          <a:lstStyle>
            <a:lvl1pPr>
              <a:defRPr sz="1480"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4" name="Espace réservé de la date 13"/>
          <p:cNvSpPr>
            <a:spLocks noGrp="1"/>
          </p:cNvSpPr>
          <p:nvPr>
            <p:ph type="dt" sz="half" idx="19"/>
          </p:nvPr>
        </p:nvSpPr>
        <p:spPr/>
        <p:txBody>
          <a:bodyPr/>
          <a:lstStyle/>
          <a:p>
            <a:fld id="{8CB2D660-722E-47BD-B549-AF7518334D90}" type="datetime1">
              <a:rPr lang="fr-FR" smtClean="0"/>
              <a:t>22/09/2021</a:t>
            </a:fld>
            <a:endParaRPr lang="fr-FR" dirty="0"/>
          </a:p>
        </p:txBody>
      </p:sp>
      <p:sp>
        <p:nvSpPr>
          <p:cNvPr id="15" name="Espace réservé du pied de page 14"/>
          <p:cNvSpPr>
            <a:spLocks noGrp="1"/>
          </p:cNvSpPr>
          <p:nvPr>
            <p:ph type="ftr" sz="quarter" idx="20"/>
          </p:nvPr>
        </p:nvSpPr>
        <p:spPr/>
        <p:txBody>
          <a:bodyPr/>
          <a:lstStyle/>
          <a:p>
            <a:r>
              <a:rPr lang="fr-FR"/>
              <a:t>Appel d'offre EDF retraite - Kick-off</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57646463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1" y="4796401"/>
            <a:ext cx="8823354" cy="1230878"/>
          </a:xfrm>
        </p:spPr>
        <p:txBody>
          <a:bodyPr/>
          <a:lstStyle>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4290140" y="1767544"/>
            <a:ext cx="2682203" cy="2613473"/>
          </a:xfrm>
        </p:spPr>
        <p:txBody>
          <a:bodyPr/>
          <a:lstStyle/>
          <a:p>
            <a:r>
              <a:rPr lang="fr-FR"/>
              <a:t>Cliquez sur l'icône pour ajouter un graphique</a:t>
            </a:r>
          </a:p>
        </p:txBody>
      </p:sp>
      <p:sp>
        <p:nvSpPr>
          <p:cNvPr id="15" name="Espace réservé du graphique 3"/>
          <p:cNvSpPr>
            <a:spLocks noGrp="1"/>
          </p:cNvSpPr>
          <p:nvPr>
            <p:ph type="chart" sz="quarter" idx="16"/>
          </p:nvPr>
        </p:nvSpPr>
        <p:spPr>
          <a:xfrm>
            <a:off x="1224180" y="1767544"/>
            <a:ext cx="2683837" cy="2613473"/>
          </a:xfrm>
        </p:spPr>
        <p:txBody>
          <a:bodyPr/>
          <a:lstStyle/>
          <a:p>
            <a:r>
              <a:rPr lang="fr-FR"/>
              <a:t>Cliquez sur l'icône pour ajouter un graphique</a:t>
            </a:r>
          </a:p>
        </p:txBody>
      </p:sp>
      <p:sp>
        <p:nvSpPr>
          <p:cNvPr id="16" name="Espace réservé du graphique 3"/>
          <p:cNvSpPr>
            <a:spLocks noGrp="1"/>
          </p:cNvSpPr>
          <p:nvPr>
            <p:ph type="chart" sz="quarter" idx="17"/>
          </p:nvPr>
        </p:nvSpPr>
        <p:spPr>
          <a:xfrm>
            <a:off x="7354469" y="1767544"/>
            <a:ext cx="2683837" cy="2613473"/>
          </a:xfrm>
        </p:spPr>
        <p:txBody>
          <a:bodyPr/>
          <a:lstStyle/>
          <a:p>
            <a:r>
              <a:rPr lang="fr-FR"/>
              <a:t>Cliquez sur l'icône pour ajouter un graphique</a:t>
            </a:r>
          </a:p>
        </p:txBody>
      </p:sp>
      <p:sp>
        <p:nvSpPr>
          <p:cNvPr id="17" name="Espace réservé du texte 11"/>
          <p:cNvSpPr>
            <a:spLocks noGrp="1"/>
          </p:cNvSpPr>
          <p:nvPr>
            <p:ph type="body" sz="quarter" idx="18"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8" name="Espace réservé du texte 11"/>
          <p:cNvSpPr>
            <a:spLocks noGrp="1"/>
          </p:cNvSpPr>
          <p:nvPr>
            <p:ph type="body" sz="quarter" idx="19" hasCustomPrompt="1"/>
          </p:nvPr>
        </p:nvSpPr>
        <p:spPr>
          <a:xfrm>
            <a:off x="1224181" y="6438897"/>
            <a:ext cx="8823354" cy="113906"/>
          </a:xfrm>
        </p:spPr>
        <p:txBody>
          <a:bodyPr>
            <a:spAutoFit/>
          </a:bodyPr>
          <a:lstStyle>
            <a:lvl1pPr>
              <a:defRPr sz="740" i="1"/>
            </a:lvl1pPr>
            <a:lvl5pPr>
              <a:defRPr/>
            </a:lvl5pPr>
          </a:lstStyle>
          <a:p>
            <a:pPr lvl="0"/>
            <a:r>
              <a:rPr lang="fr-FR" dirty="0"/>
              <a:t>Notes de bas de page</a:t>
            </a:r>
          </a:p>
        </p:txBody>
      </p:sp>
      <p:sp>
        <p:nvSpPr>
          <p:cNvPr id="13" name="Espace réservé de la date 12"/>
          <p:cNvSpPr>
            <a:spLocks noGrp="1"/>
          </p:cNvSpPr>
          <p:nvPr>
            <p:ph type="dt" sz="half" idx="20"/>
          </p:nvPr>
        </p:nvSpPr>
        <p:spPr/>
        <p:txBody>
          <a:bodyPr/>
          <a:lstStyle/>
          <a:p>
            <a:fld id="{35011121-07E9-480C-A633-1FAF59C47049}" type="datetime1">
              <a:rPr lang="fr-FR" smtClean="0"/>
              <a:t>22/09/2021</a:t>
            </a:fld>
            <a:endParaRPr lang="fr-FR" dirty="0"/>
          </a:p>
        </p:txBody>
      </p:sp>
      <p:sp>
        <p:nvSpPr>
          <p:cNvPr id="14" name="Espace réservé du pied de page 13"/>
          <p:cNvSpPr>
            <a:spLocks noGrp="1"/>
          </p:cNvSpPr>
          <p:nvPr>
            <p:ph type="ftr" sz="quarter" idx="21"/>
          </p:nvPr>
        </p:nvSpPr>
        <p:spPr/>
        <p:txBody>
          <a:bodyPr/>
          <a:lstStyle/>
          <a:p>
            <a:r>
              <a:rPr lang="fr-FR"/>
              <a:t>Appel d'offre EDF retraite - Kick-off</a:t>
            </a:r>
            <a:endParaRPr lang="fr-FR" dirty="0"/>
          </a:p>
        </p:txBody>
      </p:sp>
      <p:sp>
        <p:nvSpPr>
          <p:cNvPr id="19" name="Espace réservé du numéro de diapositive 18"/>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28774828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383195"/>
            <a:ext cx="8818951" cy="4648378"/>
          </a:xfrm>
        </p:spPr>
        <p:txBody>
          <a:bodyPr/>
          <a:lstStyle/>
          <a:p>
            <a:r>
              <a:rPr lang="fr-FR"/>
              <a:t>Cliquez sur l'icône pour ajouter un tableau</a:t>
            </a:r>
          </a:p>
        </p:txBody>
      </p:sp>
      <p:sp>
        <p:nvSpPr>
          <p:cNvPr id="13" name="Espace réservé de la date 12"/>
          <p:cNvSpPr>
            <a:spLocks noGrp="1"/>
          </p:cNvSpPr>
          <p:nvPr>
            <p:ph type="dt" sz="half" idx="16"/>
          </p:nvPr>
        </p:nvSpPr>
        <p:spPr/>
        <p:txBody>
          <a:bodyPr/>
          <a:lstStyle/>
          <a:p>
            <a:fld id="{0FE0BFE4-4A4A-4F7D-870C-09EC16CA733A}" type="datetime1">
              <a:rPr lang="fr-FR" smtClean="0"/>
              <a:t>22/09/2021</a:t>
            </a:fld>
            <a:endParaRPr lang="fr-FR" dirty="0"/>
          </a:p>
        </p:txBody>
      </p:sp>
      <p:sp>
        <p:nvSpPr>
          <p:cNvPr id="14" name="Espace réservé du pied de page 13"/>
          <p:cNvSpPr>
            <a:spLocks noGrp="1"/>
          </p:cNvSpPr>
          <p:nvPr>
            <p:ph type="ftr" sz="quarter" idx="17"/>
          </p:nvPr>
        </p:nvSpPr>
        <p:spPr/>
        <p:txBody>
          <a:bodyPr/>
          <a:lstStyle/>
          <a:p>
            <a:r>
              <a:rPr lang="fr-FR"/>
              <a:t>Appel d'offre EDF retraite - Kick-off</a:t>
            </a:r>
            <a:endParaRPr lang="fr-FR" dirty="0"/>
          </a:p>
        </p:txBody>
      </p:sp>
      <p:sp>
        <p:nvSpPr>
          <p:cNvPr id="15" name="Espace réservé du numéro de diapositive 14"/>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91493844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707955"/>
            <a:ext cx="8818951" cy="1956750"/>
          </a:xfrm>
        </p:spPr>
        <p:txBody>
          <a:bodyPr/>
          <a:lstStyle/>
          <a:p>
            <a:r>
              <a:rPr lang="fr-FR"/>
              <a:t>Cliquez sur l'icône pour ajouter un tableau</a:t>
            </a:r>
          </a:p>
        </p:txBody>
      </p:sp>
      <p:sp>
        <p:nvSpPr>
          <p:cNvPr id="13" name="Espace réservé du graphique 3"/>
          <p:cNvSpPr>
            <a:spLocks noGrp="1"/>
          </p:cNvSpPr>
          <p:nvPr>
            <p:ph type="chart" sz="quarter" idx="16"/>
          </p:nvPr>
        </p:nvSpPr>
        <p:spPr>
          <a:xfrm>
            <a:off x="1224181" y="4115715"/>
            <a:ext cx="8819520" cy="2118734"/>
          </a:xfrm>
        </p:spPr>
        <p:txBody>
          <a:bodyPr/>
          <a:lstStyle/>
          <a:p>
            <a:r>
              <a:rPr lang="fr-FR"/>
              <a:t>Cliquez sur l'icône pour ajouter un graphique</a:t>
            </a:r>
            <a:endParaRPr lang="fr-FR" dirty="0"/>
          </a:p>
        </p:txBody>
      </p:sp>
      <p:sp>
        <p:nvSpPr>
          <p:cNvPr id="14" name="Espace réservé du texte 11"/>
          <p:cNvSpPr>
            <a:spLocks noGrp="1"/>
          </p:cNvSpPr>
          <p:nvPr>
            <p:ph type="body" sz="quarter" idx="17"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5" name="Espace réservé du texte 11"/>
          <p:cNvSpPr>
            <a:spLocks noGrp="1"/>
          </p:cNvSpPr>
          <p:nvPr>
            <p:ph type="body" sz="quarter" idx="18" hasCustomPrompt="1"/>
          </p:nvPr>
        </p:nvSpPr>
        <p:spPr>
          <a:xfrm>
            <a:off x="1214499" y="3779758"/>
            <a:ext cx="8829202" cy="287637"/>
          </a:xfrm>
        </p:spPr>
        <p:txBody>
          <a:bodyPr/>
          <a:lstStyle>
            <a:lvl1pPr>
              <a:defRPr sz="1480" b="1" cap="all" baseline="0">
                <a:solidFill>
                  <a:schemeClr val="accent1"/>
                </a:solidFill>
              </a:defRPr>
            </a:lvl1pPr>
            <a:lvl5pPr>
              <a:defRPr/>
            </a:lvl5pPr>
          </a:lstStyle>
          <a:p>
            <a:pPr lvl="0"/>
            <a:r>
              <a:rPr lang="fr-FR" dirty="0"/>
              <a:t>Titre</a:t>
            </a:r>
          </a:p>
        </p:txBody>
      </p:sp>
      <p:sp>
        <p:nvSpPr>
          <p:cNvPr id="16" name="Espace réservé de la date 15"/>
          <p:cNvSpPr>
            <a:spLocks noGrp="1"/>
          </p:cNvSpPr>
          <p:nvPr>
            <p:ph type="dt" sz="half" idx="19"/>
          </p:nvPr>
        </p:nvSpPr>
        <p:spPr/>
        <p:txBody>
          <a:bodyPr/>
          <a:lstStyle/>
          <a:p>
            <a:fld id="{CDF5D230-1B78-46E1-B227-3928179EA12C}" type="datetime1">
              <a:rPr lang="fr-FR" smtClean="0"/>
              <a:t>22/09/2021</a:t>
            </a:fld>
            <a:endParaRPr lang="fr-FR" dirty="0"/>
          </a:p>
        </p:txBody>
      </p:sp>
      <p:sp>
        <p:nvSpPr>
          <p:cNvPr id="17" name="Espace réservé du pied de page 16"/>
          <p:cNvSpPr>
            <a:spLocks noGrp="1"/>
          </p:cNvSpPr>
          <p:nvPr>
            <p:ph type="ftr" sz="quarter" idx="20"/>
          </p:nvPr>
        </p:nvSpPr>
        <p:spPr/>
        <p:txBody>
          <a:bodyPr/>
          <a:lstStyle/>
          <a:p>
            <a:r>
              <a:rPr lang="fr-FR"/>
              <a:t>Appel d'offre EDF retraite - Kick-off</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54986254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245080"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Modifiez les styles du texte du masque</a:t>
            </a:r>
          </a:p>
        </p:txBody>
      </p:sp>
      <p:sp>
        <p:nvSpPr>
          <p:cNvPr id="24" name="Espace réservé du texte 11"/>
          <p:cNvSpPr>
            <a:spLocks noGrp="1"/>
          </p:cNvSpPr>
          <p:nvPr>
            <p:ph type="body" sz="quarter" idx="21"/>
          </p:nvPr>
        </p:nvSpPr>
        <p:spPr>
          <a:xfrm>
            <a:off x="7265983"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Modifiez les styles du texte du masque</a:t>
            </a:r>
          </a:p>
        </p:txBody>
      </p:sp>
      <p:sp>
        <p:nvSpPr>
          <p:cNvPr id="15" name="Espace réservé du texte 11"/>
          <p:cNvSpPr>
            <a:spLocks noGrp="1"/>
          </p:cNvSpPr>
          <p:nvPr>
            <p:ph type="body" sz="quarter" idx="16"/>
          </p:nvPr>
        </p:nvSpPr>
        <p:spPr>
          <a:xfrm>
            <a:off x="1224182"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Modifiez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224185"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7265986"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4245084"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1" name="Espace réservé de la date 10"/>
          <p:cNvSpPr>
            <a:spLocks noGrp="1"/>
          </p:cNvSpPr>
          <p:nvPr>
            <p:ph type="dt" sz="half" idx="22"/>
          </p:nvPr>
        </p:nvSpPr>
        <p:spPr/>
        <p:txBody>
          <a:bodyPr/>
          <a:lstStyle/>
          <a:p>
            <a:fld id="{B3329027-2F8A-4D86-A2F5-33AC75753157}" type="datetime1">
              <a:rPr lang="fr-FR" smtClean="0"/>
              <a:t>22/09/2021</a:t>
            </a:fld>
            <a:endParaRPr lang="fr-FR" dirty="0"/>
          </a:p>
        </p:txBody>
      </p:sp>
      <p:sp>
        <p:nvSpPr>
          <p:cNvPr id="13" name="Espace réservé du pied de page 12"/>
          <p:cNvSpPr>
            <a:spLocks noGrp="1"/>
          </p:cNvSpPr>
          <p:nvPr>
            <p:ph type="ftr" sz="quarter" idx="23"/>
          </p:nvPr>
        </p:nvSpPr>
        <p:spPr/>
        <p:txBody>
          <a:bodyPr/>
          <a:lstStyle/>
          <a:p>
            <a:r>
              <a:rPr lang="fr-FR"/>
              <a:t>Appel d'offre EDF retraite - Kick-off</a:t>
            </a:r>
            <a:endParaRPr lang="fr-FR" dirty="0"/>
          </a:p>
        </p:txBody>
      </p:sp>
      <p:sp>
        <p:nvSpPr>
          <p:cNvPr id="14" name="Espace réservé du numéro de diapositive 13"/>
          <p:cNvSpPr>
            <a:spLocks noGrp="1"/>
          </p:cNvSpPr>
          <p:nvPr>
            <p:ph type="sldNum" sz="quarter" idx="24"/>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90477626"/>
      </p:ext>
    </p:extLst>
  </p:cSld>
  <p:clrMapOvr>
    <a:masterClrMapping/>
  </p:clrMapOvr>
  <p:extLst mod="1">
    <p:ext uri="{DCECCB84-F9BA-43D5-87BE-67443E8EF086}">
      <p15:sldGuideLst xmlns:p15="http://schemas.microsoft.com/office/powerpoint/2012/main">
        <p15:guide id="1" orient="horz" pos="20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164023" y="2729459"/>
            <a:ext cx="2283355" cy="283812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3701" b="1">
                <a:solidFill>
                  <a:schemeClr val="accent1"/>
                </a:solidFill>
              </a:defRPr>
            </a:lvl1pPr>
            <a:lvl2pPr algn="l">
              <a:lnSpc>
                <a:spcPct val="85000"/>
              </a:lnSpc>
              <a:spcBef>
                <a:spcPts val="0"/>
              </a:spcBef>
              <a:defRPr sz="1163" b="0" cap="none" baseline="0">
                <a:solidFill>
                  <a:schemeClr val="tx1"/>
                </a:solidFill>
              </a:defRPr>
            </a:lvl2pPr>
            <a:lvl3pPr algn="l">
              <a:lnSpc>
                <a:spcPct val="85000"/>
              </a:lnSpc>
              <a:spcBef>
                <a:spcPts val="0"/>
              </a:spcBef>
              <a:defRPr sz="1057" b="0" cap="none" baseline="0">
                <a:solidFill>
                  <a:schemeClr val="tx1"/>
                </a:solidFill>
              </a:defRPr>
            </a:lvl3pPr>
            <a:lvl5pPr>
              <a:defRPr/>
            </a:lvl5pPr>
          </a:lstStyle>
          <a:p>
            <a:pPr lvl="0"/>
            <a:r>
              <a:rPr lang="fr-FR"/>
              <a:t>#</a:t>
            </a:r>
          </a:p>
          <a:p>
            <a:pPr lvl="1"/>
            <a:r>
              <a:rPr lang="fr-FR"/>
              <a:t>Deuxième niveau</a:t>
            </a:r>
          </a:p>
          <a:p>
            <a:pPr lvl="2"/>
            <a:r>
              <a:rPr lang="fr-FR"/>
              <a:t>Troisième niveau</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6" name="Espace réservé du texte 15"/>
          <p:cNvSpPr>
            <a:spLocks noGrp="1"/>
          </p:cNvSpPr>
          <p:nvPr>
            <p:ph type="body" sz="quarter" idx="15" hasCustomPrompt="1"/>
          </p:nvPr>
        </p:nvSpPr>
        <p:spPr>
          <a:xfrm>
            <a:off x="4164023" y="1374802"/>
            <a:ext cx="2283355" cy="1732545"/>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3701" b="1">
                <a:solidFill>
                  <a:schemeClr val="bg1"/>
                </a:solidFill>
              </a:defRPr>
            </a:lvl1pPr>
            <a:lvl2pPr algn="l">
              <a:lnSpc>
                <a:spcPct val="85000"/>
              </a:lnSpc>
              <a:spcBef>
                <a:spcPts val="0"/>
              </a:spcBef>
              <a:defRPr sz="1163" b="0" cap="none" baseline="0">
                <a:solidFill>
                  <a:schemeClr val="bg1"/>
                </a:solidFill>
              </a:defRPr>
            </a:lvl2pPr>
            <a:lvl3pPr algn="l">
              <a:lnSpc>
                <a:spcPct val="85000"/>
              </a:lnSpc>
              <a:spcBef>
                <a:spcPts val="0"/>
              </a:spcBef>
              <a:defRPr sz="1057" b="0" cap="none" baseline="0">
                <a:solidFill>
                  <a:schemeClr val="bg1"/>
                </a:solidFill>
              </a:defRPr>
            </a:lvl3pPr>
            <a:lvl5pPr>
              <a:defRPr/>
            </a:lvl5pPr>
          </a:lstStyle>
          <a:p>
            <a:pPr lvl="0"/>
            <a:r>
              <a:rPr lang="fr-FR"/>
              <a:t>#</a:t>
            </a:r>
          </a:p>
          <a:p>
            <a:pPr lvl="1"/>
            <a:r>
              <a:rPr lang="fr-FR"/>
              <a:t>Deuxième niveau</a:t>
            </a:r>
          </a:p>
          <a:p>
            <a:pPr lvl="2"/>
            <a:r>
              <a:rPr lang="fr-FR"/>
              <a:t>Troisième niveau</a:t>
            </a:r>
          </a:p>
        </p:txBody>
      </p:sp>
      <p:sp>
        <p:nvSpPr>
          <p:cNvPr id="4" name="Espace réservé du texte 3"/>
          <p:cNvSpPr>
            <a:spLocks noGrp="1"/>
          </p:cNvSpPr>
          <p:nvPr>
            <p:ph type="body" sz="quarter" idx="17"/>
          </p:nvPr>
        </p:nvSpPr>
        <p:spPr>
          <a:xfrm>
            <a:off x="1225598" y="1336256"/>
            <a:ext cx="2504118" cy="423132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3"/>
          <p:cNvSpPr>
            <a:spLocks noGrp="1"/>
          </p:cNvSpPr>
          <p:nvPr>
            <p:ph type="body" sz="quarter" idx="19" hasCustomPrompt="1"/>
          </p:nvPr>
        </p:nvSpPr>
        <p:spPr>
          <a:xfrm>
            <a:off x="6881686" y="1336256"/>
            <a:ext cx="3172818" cy="748524"/>
          </a:xfrm>
        </p:spPr>
        <p:txBody>
          <a:bodyPr>
            <a:spAutoFit/>
          </a:bodyPr>
          <a:lstStyle>
            <a:lvl1pPr>
              <a:spcBef>
                <a:spcPts val="2538"/>
              </a:spcBef>
              <a:defRPr sz="3807">
                <a:solidFill>
                  <a:schemeClr val="accent1"/>
                </a:solidFill>
              </a:defRPr>
            </a:lvl1pPr>
            <a:lvl2pPr>
              <a:spcBef>
                <a:spcPts val="0"/>
              </a:spcBef>
              <a:defRPr sz="1057" b="0" cap="all" baseline="0"/>
            </a:lvl2pPr>
          </a:lstStyle>
          <a:p>
            <a:pPr lvl="0"/>
            <a:r>
              <a:rPr lang="fr-FR"/>
              <a:t>#</a:t>
            </a:r>
          </a:p>
          <a:p>
            <a:pPr lvl="1"/>
            <a:r>
              <a:rPr lang="fr-FR"/>
              <a:t>Deuxième niveau</a:t>
            </a:r>
          </a:p>
        </p:txBody>
      </p:sp>
      <p:sp>
        <p:nvSpPr>
          <p:cNvPr id="12" name="Espace réservé de la date 11"/>
          <p:cNvSpPr>
            <a:spLocks noGrp="1"/>
          </p:cNvSpPr>
          <p:nvPr>
            <p:ph type="dt" sz="half" idx="20"/>
          </p:nvPr>
        </p:nvSpPr>
        <p:spPr/>
        <p:txBody>
          <a:bodyPr/>
          <a:lstStyle/>
          <a:p>
            <a:fld id="{6F6F0EB3-459A-407E-9222-FB8D2F4BBDD5}" type="datetime1">
              <a:rPr lang="fr-FR" smtClean="0"/>
              <a:t>22/09/2021</a:t>
            </a:fld>
            <a:endParaRPr lang="fr-FR" dirty="0"/>
          </a:p>
        </p:txBody>
      </p:sp>
      <p:sp>
        <p:nvSpPr>
          <p:cNvPr id="13" name="Espace réservé du pied de page 12"/>
          <p:cNvSpPr>
            <a:spLocks noGrp="1"/>
          </p:cNvSpPr>
          <p:nvPr>
            <p:ph type="ftr" sz="quarter" idx="21"/>
          </p:nvPr>
        </p:nvSpPr>
        <p:spPr/>
        <p:txBody>
          <a:bodyPr/>
          <a:lstStyle/>
          <a:p>
            <a:r>
              <a:rPr lang="fr-FR"/>
              <a:t>Appel d'offre EDF retraite - Kick-off</a:t>
            </a:r>
            <a:endParaRPr lang="fr-FR" dirty="0"/>
          </a:p>
        </p:txBody>
      </p:sp>
      <p:sp>
        <p:nvSpPr>
          <p:cNvPr id="14" name="Espace réservé du numéro de diapositive 13"/>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675280829"/>
      </p:ext>
    </p:extLst>
  </p:cSld>
  <p:clrMapOvr>
    <a:masterClrMapping/>
  </p:clrMapOvr>
  <p:extLst mod="1">
    <p:ext uri="{DCECCB84-F9BA-43D5-87BE-67443E8EF086}">
      <p15:sldGuideLst xmlns:p15="http://schemas.microsoft.com/office/powerpoint/2012/main">
        <p15:guide id="1" orient="horz" pos="2047">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692" b="1" cap="all" baseline="0">
                <a:solidFill>
                  <a:schemeClr val="tx2"/>
                </a:solidFill>
              </a:defRPr>
            </a:lvl1pPr>
            <a:lvl2pPr algn="just">
              <a:lnSpc>
                <a:spcPct val="110000"/>
              </a:lnSpc>
              <a:spcBef>
                <a:spcPts val="634"/>
              </a:spcBef>
              <a:defRPr sz="1057" b="0">
                <a:solidFill>
                  <a:schemeClr val="tx1"/>
                </a:solidFill>
              </a:defRPr>
            </a:lvl2pPr>
          </a:lstStyle>
          <a:p>
            <a:pPr lvl="0"/>
            <a:r>
              <a:rPr lang="fr-FR"/>
              <a:t>Modifiez les styles du texte du masque</a:t>
            </a:r>
          </a:p>
          <a:p>
            <a:pPr lvl="1"/>
            <a:r>
              <a:rPr lang="fr-FR"/>
              <a:t>Deuxième niveau</a:t>
            </a:r>
          </a:p>
        </p:txBody>
      </p:sp>
      <p:sp>
        <p:nvSpPr>
          <p:cNvPr id="10" name="Espace réservé de la date 9"/>
          <p:cNvSpPr>
            <a:spLocks noGrp="1"/>
          </p:cNvSpPr>
          <p:nvPr>
            <p:ph type="dt" sz="half" idx="14"/>
          </p:nvPr>
        </p:nvSpPr>
        <p:spPr/>
        <p:txBody>
          <a:bodyPr/>
          <a:lstStyle/>
          <a:p>
            <a:fld id="{D8696A6E-A1D5-4D58-8EA0-494EDE6B89F0}" type="datetime1">
              <a:rPr lang="fr-FR" smtClean="0"/>
              <a:t>22/09/2021</a:t>
            </a:fld>
            <a:endParaRPr lang="fr-FR" dirty="0"/>
          </a:p>
        </p:txBody>
      </p:sp>
      <p:sp>
        <p:nvSpPr>
          <p:cNvPr id="11" name="Espace réservé du pied de page 10"/>
          <p:cNvSpPr>
            <a:spLocks noGrp="1"/>
          </p:cNvSpPr>
          <p:nvPr>
            <p:ph type="ftr" sz="quarter" idx="15"/>
          </p:nvPr>
        </p:nvSpPr>
        <p:spPr/>
        <p:txBody>
          <a:bodyPr/>
          <a:lstStyle/>
          <a:p>
            <a:r>
              <a:rPr lang="fr-FR"/>
              <a:t>Appel d'offre EDF retraite - Kick-off</a:t>
            </a:r>
            <a:endParaRPr lang="fr-FR" dirty="0"/>
          </a:p>
        </p:txBody>
      </p:sp>
      <p:sp>
        <p:nvSpPr>
          <p:cNvPr id="12" name="Espace réservé du numéro de diapositive 11"/>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60989764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325851" y="478412"/>
            <a:ext cx="9718856" cy="6283129"/>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3" name="Espace réservé du texte 2"/>
          <p:cNvSpPr>
            <a:spLocks noGrp="1"/>
          </p:cNvSpPr>
          <p:nvPr>
            <p:ph type="body" sz="quarter" idx="10"/>
          </p:nvPr>
        </p:nvSpPr>
        <p:spPr>
          <a:xfrm>
            <a:off x="4156557" y="1355010"/>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Modifiez les styles du texte du masque</a:t>
            </a:r>
          </a:p>
          <a:p>
            <a:pPr lvl="1"/>
            <a:r>
              <a:rPr lang="fr-FR"/>
              <a:t>Deuxième niveau</a:t>
            </a:r>
          </a:p>
        </p:txBody>
      </p:sp>
      <p:sp>
        <p:nvSpPr>
          <p:cNvPr id="16" name="Espace réservé du texte 2"/>
          <p:cNvSpPr>
            <a:spLocks noGrp="1"/>
          </p:cNvSpPr>
          <p:nvPr>
            <p:ph type="body" sz="quarter" idx="11"/>
          </p:nvPr>
        </p:nvSpPr>
        <p:spPr>
          <a:xfrm>
            <a:off x="4156557" y="4852814"/>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Modifiez les styles du texte du masque</a:t>
            </a:r>
          </a:p>
          <a:p>
            <a:pPr lvl="1"/>
            <a:r>
              <a:rPr lang="fr-FR"/>
              <a:t>Deuxième niveau</a:t>
            </a:r>
          </a:p>
        </p:txBody>
      </p:sp>
      <p:sp>
        <p:nvSpPr>
          <p:cNvPr id="4" name="ZoneTexte 3"/>
          <p:cNvSpPr txBox="1"/>
          <p:nvPr userDrawn="1"/>
        </p:nvSpPr>
        <p:spPr>
          <a:xfrm>
            <a:off x="1210349" y="1283318"/>
            <a:ext cx="2551722" cy="520784"/>
          </a:xfrm>
          <a:prstGeom prst="rect">
            <a:avLst/>
          </a:prstGeom>
          <a:noFill/>
        </p:spPr>
        <p:txBody>
          <a:bodyPr wrap="square" lIns="0" tIns="0" rIns="0" bIns="0" rtlCol="0">
            <a:spAutoFit/>
          </a:bodyPr>
          <a:lstStyle/>
          <a:p>
            <a:r>
              <a:rPr lang="fr-FR" sz="3384" b="1">
                <a:solidFill>
                  <a:schemeClr val="bg1"/>
                </a:solidFill>
              </a:rPr>
              <a:t>CONTACT</a:t>
            </a:r>
          </a:p>
        </p:txBody>
      </p:sp>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4588" y="6242707"/>
            <a:ext cx="952583" cy="266466"/>
          </a:xfrm>
          <a:prstGeom prst="rect">
            <a:avLst/>
          </a:prstGeom>
        </p:spPr>
      </p:pic>
    </p:spTree>
    <p:extLst>
      <p:ext uri="{BB962C8B-B14F-4D97-AF65-F5344CB8AC3E}">
        <p14:creationId xmlns:p14="http://schemas.microsoft.com/office/powerpoint/2010/main" val="243857826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Couverture 1 ">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0" y="2177413"/>
            <a:ext cx="10369550" cy="1351367"/>
          </a:xfrm>
        </p:spPr>
        <p:txBody>
          <a:bodyPr anchor="t" anchorCtr="0"/>
          <a:lstStyle>
            <a:lvl1pPr algn="ctr">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3808822"/>
            <a:ext cx="3497181" cy="211596"/>
          </a:xfrm>
        </p:spPr>
        <p:txBody>
          <a:bodyPr>
            <a:spAutoFit/>
          </a:bodyPr>
          <a:lstStyle>
            <a:lvl1pPr marL="0" indent="0" algn="ctr">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Modifier le style des sous-titres du masque</a:t>
            </a:r>
          </a:p>
        </p:txBody>
      </p:sp>
      <p:sp>
        <p:nvSpPr>
          <p:cNvPr id="8" name="object 24"/>
          <p:cNvSpPr/>
          <p:nvPr userDrawn="1"/>
        </p:nvSpPr>
        <p:spPr>
          <a:xfrm>
            <a:off x="4027345" y="4414459"/>
            <a:ext cx="2523069" cy="93391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231" y="6664784"/>
            <a:ext cx="1369848" cy="183373"/>
          </a:xfrm>
          <a:prstGeom prst="rect">
            <a:avLst/>
          </a:prstGeom>
        </p:spPr>
      </p:pic>
      <p:sp>
        <p:nvSpPr>
          <p:cNvPr id="5"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0" name="Picture 4" descr="D:\BLOC MARQUES\JPG\BB_Q_NATIXIS_ASSURANCES_10CM.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668042" y="319399"/>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569674"/>
      </p:ext>
    </p:extLst>
  </p:cSld>
  <p:clrMapOvr>
    <a:masterClrMapping/>
  </p:clrMapOvr>
  <p:extLst mod="1">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Couverture 2">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3368063" y="2291613"/>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3436185" y="454896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Modifier le style des sous-titres du masque</a:t>
            </a:r>
          </a:p>
        </p:txBody>
      </p:sp>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68832" y="6664784"/>
            <a:ext cx="1369848" cy="183373"/>
          </a:xfrm>
          <a:prstGeom prst="rect">
            <a:avLst/>
          </a:prstGeom>
        </p:spPr>
      </p:pic>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294936">
            <a:off x="-513824" y="2233489"/>
            <a:ext cx="4349175" cy="2121077"/>
          </a:xfrm>
          <a:prstGeom prst="rect">
            <a:avLst/>
          </a:prstGeom>
        </p:spPr>
      </p:pic>
      <p:sp>
        <p:nvSpPr>
          <p:cNvPr id="13" name="Espace réservé du texte 4"/>
          <p:cNvSpPr>
            <a:spLocks noGrp="1"/>
          </p:cNvSpPr>
          <p:nvPr>
            <p:ph type="body" sz="quarter" idx="11"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8" name="Picture 4" descr="D:\BLOC MARQUES\JPG\BB_Q_NATIXIS_ASSURANCES_10CM.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28822" y="320292"/>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86292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Couverture 3">
    <p:spTree>
      <p:nvGrpSpPr>
        <p:cNvPr id="1" name=""/>
        <p:cNvGrpSpPr/>
        <p:nvPr/>
      </p:nvGrpSpPr>
      <p:grpSpPr>
        <a:xfrm>
          <a:off x="0" y="0"/>
          <a:ext cx="0" cy="0"/>
          <a:chOff x="0" y="0"/>
          <a:chExt cx="0" cy="0"/>
        </a:xfrm>
      </p:grpSpPr>
      <p:pic>
        <p:nvPicPr>
          <p:cNvPr id="17" name="Image 16"/>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rot="8169872">
            <a:off x="-464886" y="-2616741"/>
            <a:ext cx="9649525" cy="6660597"/>
          </a:xfrm>
          <a:custGeom>
            <a:avLst/>
            <a:gdLst>
              <a:gd name="connsiteX0" fmla="*/ 6560391 w 8509073"/>
              <a:gd name="connsiteY0" fmla="*/ 6298988 h 6298988"/>
              <a:gd name="connsiteX1" fmla="*/ 0 w 8509073"/>
              <a:gd name="connsiteY1" fmla="*/ 0 h 6298988"/>
              <a:gd name="connsiteX2" fmla="*/ 8509073 w 8509073"/>
              <a:gd name="connsiteY2" fmla="*/ 0 h 6298988"/>
              <a:gd name="connsiteX3" fmla="*/ 8509073 w 8509073"/>
              <a:gd name="connsiteY3" fmla="*/ 4269438 h 6298988"/>
            </a:gdLst>
            <a:ahLst/>
            <a:cxnLst>
              <a:cxn ang="0">
                <a:pos x="connsiteX0" y="connsiteY0"/>
              </a:cxn>
              <a:cxn ang="0">
                <a:pos x="connsiteX1" y="connsiteY1"/>
              </a:cxn>
              <a:cxn ang="0">
                <a:pos x="connsiteX2" y="connsiteY2"/>
              </a:cxn>
              <a:cxn ang="0">
                <a:pos x="connsiteX3" y="connsiteY3"/>
              </a:cxn>
            </a:cxnLst>
            <a:rect l="l" t="t" r="r" b="b"/>
            <a:pathLst>
              <a:path w="8509073" h="6298988">
                <a:moveTo>
                  <a:pt x="6560391" y="6298988"/>
                </a:moveTo>
                <a:lnTo>
                  <a:pt x="0" y="0"/>
                </a:lnTo>
                <a:lnTo>
                  <a:pt x="8509073" y="0"/>
                </a:lnTo>
                <a:lnTo>
                  <a:pt x="8509073" y="4269438"/>
                </a:lnTo>
                <a:close/>
              </a:path>
            </a:pathLst>
          </a:custGeom>
        </p:spPr>
      </p:pic>
      <p:pic>
        <p:nvPicPr>
          <p:cNvPr id="23" name="Image 22"/>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rot="6768274">
            <a:off x="2073751" y="-124246"/>
            <a:ext cx="10052371" cy="8589583"/>
          </a:xfrm>
          <a:custGeom>
            <a:avLst/>
            <a:gdLst>
              <a:gd name="connsiteX0" fmla="*/ 0 w 9506621"/>
              <a:gd name="connsiteY0" fmla="*/ 2658086 h 7574403"/>
              <a:gd name="connsiteX1" fmla="*/ 6321925 w 9506621"/>
              <a:gd name="connsiteY1" fmla="*/ 0 h 7574403"/>
              <a:gd name="connsiteX2" fmla="*/ 9506621 w 9506621"/>
              <a:gd name="connsiteY2" fmla="*/ 7574403 h 7574403"/>
              <a:gd name="connsiteX3" fmla="*/ 2067090 w 9506621"/>
              <a:gd name="connsiteY3" fmla="*/ 7574402 h 7574403"/>
            </a:gdLst>
            <a:ahLst/>
            <a:cxnLst>
              <a:cxn ang="0">
                <a:pos x="connsiteX0" y="connsiteY0"/>
              </a:cxn>
              <a:cxn ang="0">
                <a:pos x="connsiteX1" y="connsiteY1"/>
              </a:cxn>
              <a:cxn ang="0">
                <a:pos x="connsiteX2" y="connsiteY2"/>
              </a:cxn>
              <a:cxn ang="0">
                <a:pos x="connsiteX3" y="connsiteY3"/>
              </a:cxn>
            </a:cxnLst>
            <a:rect l="l" t="t" r="r" b="b"/>
            <a:pathLst>
              <a:path w="9506621" h="7574403">
                <a:moveTo>
                  <a:pt x="0" y="2658086"/>
                </a:moveTo>
                <a:lnTo>
                  <a:pt x="6321925" y="0"/>
                </a:lnTo>
                <a:lnTo>
                  <a:pt x="9506621" y="7574403"/>
                </a:lnTo>
                <a:lnTo>
                  <a:pt x="2067090" y="7574402"/>
                </a:lnTo>
                <a:close/>
              </a:path>
            </a:pathLst>
          </a:custGeom>
        </p:spPr>
      </p:pic>
      <p:sp>
        <p:nvSpPr>
          <p:cNvPr id="24" name="Rectangle 23"/>
          <p:cNvSpPr/>
          <p:nvPr userDrawn="1"/>
        </p:nvSpPr>
        <p:spPr bwMode="auto">
          <a:xfrm>
            <a:off x="653498" y="828766"/>
            <a:ext cx="8745597" cy="5527863"/>
          </a:xfrm>
          <a:prstGeom prst="rect">
            <a:avLst/>
          </a:prstGeom>
          <a:solidFill>
            <a:schemeClr val="bg1">
              <a:alpha val="88000"/>
            </a:schemeClr>
          </a:solidFill>
          <a:ln w="2540" cap="flat" cmpd="sng" algn="ctr">
            <a:solidFill>
              <a:schemeClr val="bg1">
                <a:lumMod val="95000"/>
              </a:schemeClr>
            </a:solidFill>
            <a:prstDash val="solid"/>
            <a:round/>
            <a:headEnd type="none" w="med" len="med"/>
            <a:tailEnd type="none" w="med" len="med"/>
          </a:ln>
          <a:effectLst/>
        </p:spPr>
        <p:txBody>
          <a:bodyPr vert="horz" wrap="square" lIns="96689" tIns="48345" rIns="96689" bIns="48345" numCol="1" rtlCol="0" anchor="ctr" anchorCtr="0" compatLnSpc="1">
            <a:prstTxWarp prst="textNoShape">
              <a:avLst/>
            </a:prstTxWarp>
          </a:bodyPr>
          <a:lstStyle/>
          <a:p>
            <a:pPr algn="ctr" eaLnBrk="0" hangingPunct="0"/>
            <a:endParaRPr lang="fr-FR" sz="1269" b="1" dirty="0">
              <a:solidFill>
                <a:schemeClr val="bg1"/>
              </a:solidFill>
            </a:endParaRPr>
          </a:p>
        </p:txBody>
      </p:sp>
      <p:sp>
        <p:nvSpPr>
          <p:cNvPr id="2" name="Titre 1"/>
          <p:cNvSpPr>
            <a:spLocks noGrp="1"/>
          </p:cNvSpPr>
          <p:nvPr>
            <p:ph type="ctrTitle" hasCustomPrompt="1"/>
          </p:nvPr>
        </p:nvSpPr>
        <p:spPr>
          <a:xfrm>
            <a:off x="1224750" y="2641827"/>
            <a:ext cx="4278171" cy="911246"/>
          </a:xfrm>
        </p:spPr>
        <p:txBody>
          <a:bodyPr anchor="t" anchorCtr="0">
            <a:spAutoFit/>
          </a:bodyPr>
          <a:lstStyle>
            <a:lvl1pPr algn="l">
              <a:lnSpc>
                <a:spcPct val="100000"/>
              </a:lnSpc>
              <a:defRPr sz="2961" b="0"/>
            </a:lvl1pPr>
          </a:lstStyle>
          <a:p>
            <a:r>
              <a:rPr lang="fr-FR"/>
              <a:t>MODIFIEZ LE STYLE DU TITRE</a:t>
            </a:r>
          </a:p>
        </p:txBody>
      </p:sp>
      <p:sp>
        <p:nvSpPr>
          <p:cNvPr id="3" name="Sous-titre 2"/>
          <p:cNvSpPr>
            <a:spLocks noGrp="1"/>
          </p:cNvSpPr>
          <p:nvPr>
            <p:ph type="subTitle" idx="1"/>
          </p:nvPr>
        </p:nvSpPr>
        <p:spPr>
          <a:xfrm>
            <a:off x="1224750" y="4708847"/>
            <a:ext cx="3497181" cy="211596"/>
          </a:xfrm>
        </p:spPr>
        <p:txBody>
          <a:bodyPr>
            <a:spAutoFit/>
          </a:bodyPr>
          <a:lstStyle>
            <a:lvl1pPr marL="0" indent="0" algn="l">
              <a:spcBef>
                <a:spcPts val="0"/>
              </a:spcBef>
              <a:buNone/>
              <a:defRPr sz="1375"/>
            </a:lvl1pPr>
            <a:lvl2pPr marL="362582" indent="0" algn="ctr">
              <a:buNone/>
              <a:defRPr sz="1586"/>
            </a:lvl2pPr>
            <a:lvl3pPr marL="725165" indent="0" algn="ctr">
              <a:buNone/>
              <a:defRPr sz="1427"/>
            </a:lvl3pPr>
            <a:lvl4pPr marL="1087747" indent="0" algn="ctr">
              <a:buNone/>
              <a:defRPr sz="1269"/>
            </a:lvl4pPr>
            <a:lvl5pPr marL="1450330" indent="0" algn="ctr">
              <a:buNone/>
              <a:defRPr sz="1269"/>
            </a:lvl5pPr>
            <a:lvl6pPr marL="1812912" indent="0" algn="ctr">
              <a:buNone/>
              <a:defRPr sz="1269"/>
            </a:lvl6pPr>
            <a:lvl7pPr marL="2175495" indent="0" algn="ctr">
              <a:buNone/>
              <a:defRPr sz="1269"/>
            </a:lvl7pPr>
            <a:lvl8pPr marL="2538077" indent="0" algn="ctr">
              <a:buNone/>
              <a:defRPr sz="1269"/>
            </a:lvl8pPr>
            <a:lvl9pPr marL="2900660" indent="0" algn="ctr">
              <a:buNone/>
              <a:defRPr sz="1269"/>
            </a:lvl9pPr>
          </a:lstStyle>
          <a:p>
            <a:r>
              <a:rPr lang="fr-FR"/>
              <a:t>Modifier le style des sous-titres du masque</a:t>
            </a:r>
          </a:p>
        </p:txBody>
      </p:sp>
      <p:pic>
        <p:nvPicPr>
          <p:cNvPr id="25" name="Image 2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93252" y="6664784"/>
            <a:ext cx="1369848" cy="183373"/>
          </a:xfrm>
          <a:prstGeom prst="rect">
            <a:avLst/>
          </a:prstGeom>
        </p:spPr>
      </p:pic>
      <p:sp>
        <p:nvSpPr>
          <p:cNvPr id="11" name="Espace réservé du texte 4"/>
          <p:cNvSpPr>
            <a:spLocks noGrp="1"/>
          </p:cNvSpPr>
          <p:nvPr>
            <p:ph type="body" sz="quarter" idx="10" hasCustomPrompt="1"/>
          </p:nvPr>
        </p:nvSpPr>
        <p:spPr>
          <a:xfrm>
            <a:off x="8063406" y="6679382"/>
            <a:ext cx="1958268" cy="146450"/>
          </a:xfrm>
        </p:spPr>
        <p:txBody>
          <a:bodyPr wrap="square">
            <a:spAutoFit/>
          </a:bodyPr>
          <a:lstStyle>
            <a:lvl1pPr algn="r">
              <a:defRPr sz="952" cap="all" baseline="0">
                <a:solidFill>
                  <a:schemeClr val="bg1">
                    <a:lumMod val="50000"/>
                  </a:schemeClr>
                </a:solidFill>
              </a:defRPr>
            </a:lvl1pPr>
          </a:lstStyle>
          <a:p>
            <a:pPr lvl="0"/>
            <a:r>
              <a:rPr lang="fr-FR"/>
              <a:t>MENTION À REMPLIR</a:t>
            </a:r>
          </a:p>
        </p:txBody>
      </p:sp>
      <p:pic>
        <p:nvPicPr>
          <p:cNvPr id="12" name="Picture 4" descr="D:\BLOC MARQUES\JPG\BB_Q_NATIXIS_ASSURANCES_10CM.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40133" y="982726"/>
            <a:ext cx="3033469" cy="10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53971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sp>
        <p:nvSpPr>
          <p:cNvPr id="9" name="bk object 16"/>
          <p:cNvSpPr/>
          <p:nvPr userDrawn="1"/>
        </p:nvSpPr>
        <p:spPr>
          <a:xfrm>
            <a:off x="325851" y="478412"/>
            <a:ext cx="9718856" cy="6208662"/>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10" name="object 11"/>
          <p:cNvSpPr/>
          <p:nvPr userDrawn="1"/>
        </p:nvSpPr>
        <p:spPr>
          <a:xfrm>
            <a:off x="0" y="92347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64150" y="1324720"/>
            <a:ext cx="54531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Modifier les styles du texte du masque</a:t>
            </a:r>
          </a:p>
          <a:p>
            <a:pPr lvl="1"/>
            <a:r>
              <a:rPr lang="fr-FR"/>
              <a:t>Deuxième niveau</a:t>
            </a:r>
          </a:p>
        </p:txBody>
      </p:sp>
      <p:sp>
        <p:nvSpPr>
          <p:cNvPr id="14" name="Espace réservé de la date 13"/>
          <p:cNvSpPr>
            <a:spLocks noGrp="1"/>
          </p:cNvSpPr>
          <p:nvPr>
            <p:ph type="dt" sz="half" idx="14"/>
          </p:nvPr>
        </p:nvSpPr>
        <p:spPr/>
        <p:txBody>
          <a:bodyPr/>
          <a:lstStyle/>
          <a:p>
            <a:r>
              <a:rPr lang="fr-FR"/>
              <a:t>Jj Mois Aaaa</a:t>
            </a:r>
            <a:endParaRPr lang="fr-FR" dirty="0"/>
          </a:p>
        </p:txBody>
      </p:sp>
      <p:sp>
        <p:nvSpPr>
          <p:cNvPr id="15" name="Espace réservé du pied de page 14"/>
          <p:cNvSpPr>
            <a:spLocks noGrp="1"/>
          </p:cNvSpPr>
          <p:nvPr>
            <p:ph type="ftr" sz="quarter" idx="15"/>
          </p:nvPr>
        </p:nvSpPr>
        <p:spPr/>
        <p:txBody>
          <a:bodyPr/>
          <a:lstStyle/>
          <a:p>
            <a:r>
              <a:rPr lang="fr-FR"/>
              <a:t>TITRE DE LA PRÉSENTATION</a:t>
            </a:r>
            <a:endParaRPr lang="fr-FR" dirty="0"/>
          </a:p>
        </p:txBody>
      </p:sp>
      <p:sp>
        <p:nvSpPr>
          <p:cNvPr id="16" name="Espace réservé du numéro de diapositive 15"/>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59738751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903" b="1" cap="all" baseline="0">
                <a:solidFill>
                  <a:schemeClr val="tx2"/>
                </a:solidFill>
              </a:defRPr>
            </a:lvl1pPr>
            <a:lvl2pPr>
              <a:lnSpc>
                <a:spcPct val="120000"/>
              </a:lnSpc>
              <a:defRPr sz="1480" b="0">
                <a:solidFill>
                  <a:schemeClr val="tx1"/>
                </a:solidFill>
              </a:defRPr>
            </a:lvl2pPr>
          </a:lstStyle>
          <a:p>
            <a:pPr lvl="0"/>
            <a:r>
              <a:rPr lang="fr-FR"/>
              <a:t>Modifier les styles du texte du masque</a:t>
            </a:r>
          </a:p>
          <a:p>
            <a:pPr lvl="1"/>
            <a:r>
              <a:rPr lang="fr-FR"/>
              <a:t>Deuxième niveau</a:t>
            </a:r>
          </a:p>
        </p:txBody>
      </p:sp>
      <p:sp>
        <p:nvSpPr>
          <p:cNvPr id="7" name="object 11"/>
          <p:cNvSpPr/>
          <p:nvPr userDrawn="1"/>
        </p:nvSpPr>
        <p:spPr>
          <a:xfrm>
            <a:off x="1" y="836091"/>
            <a:ext cx="1166121" cy="66245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17" name="Espace réservé de la date 16"/>
          <p:cNvSpPr>
            <a:spLocks noGrp="1"/>
          </p:cNvSpPr>
          <p:nvPr>
            <p:ph type="dt" sz="half" idx="14"/>
          </p:nvPr>
        </p:nvSpPr>
        <p:spPr/>
        <p:txBody>
          <a:bodyPr/>
          <a:lstStyle/>
          <a:p>
            <a:r>
              <a:rPr lang="fr-FR"/>
              <a:t>Jj Mois Aaaa</a:t>
            </a:r>
            <a:endParaRPr lang="fr-FR" dirty="0"/>
          </a:p>
        </p:txBody>
      </p:sp>
      <p:sp>
        <p:nvSpPr>
          <p:cNvPr id="18" name="Espace réservé du pied de page 17"/>
          <p:cNvSpPr>
            <a:spLocks noGrp="1"/>
          </p:cNvSpPr>
          <p:nvPr>
            <p:ph type="ftr" sz="quarter" idx="15"/>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26556387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9" name="bk object 16"/>
          <p:cNvSpPr/>
          <p:nvPr userDrawn="1"/>
        </p:nvSpPr>
        <p:spPr>
          <a:xfrm>
            <a:off x="4164150" y="478412"/>
            <a:ext cx="5890353"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4723453" y="1339947"/>
            <a:ext cx="4954794" cy="5035922"/>
          </a:xfrm>
        </p:spPr>
        <p:txBody>
          <a:bodyPr>
            <a:noAutofit/>
          </a:bodyPr>
          <a:lstStyle>
            <a:lvl1pPr marL="362582" indent="-362582">
              <a:spcBef>
                <a:spcPts val="2961"/>
              </a:spcBef>
              <a:buClr>
                <a:schemeClr val="tx1"/>
              </a:buClr>
              <a:buFont typeface="+mj-lt"/>
              <a:buAutoNum type="arabicPeriod"/>
              <a:defRPr sz="1692" b="1" cap="all" baseline="0">
                <a:solidFill>
                  <a:schemeClr val="tx2"/>
                </a:solidFill>
              </a:defRPr>
            </a:lvl1pPr>
            <a:lvl2pPr>
              <a:lnSpc>
                <a:spcPct val="120000"/>
              </a:lnSpc>
              <a:defRPr sz="1480" b="0"/>
            </a:lvl2pPr>
          </a:lstStyle>
          <a:p>
            <a:pPr lvl="0"/>
            <a:r>
              <a:rPr lang="fr-FR"/>
              <a:t>Modifier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0" name="object 13"/>
          <p:cNvSpPr/>
          <p:nvPr userDrawn="1"/>
        </p:nvSpPr>
        <p:spPr>
          <a:xfrm>
            <a:off x="0" y="908008"/>
            <a:ext cx="4224280" cy="239973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4" name="Espace réservé du texte 3"/>
          <p:cNvSpPr>
            <a:spLocks noGrp="1"/>
          </p:cNvSpPr>
          <p:nvPr>
            <p:ph type="body" sz="quarter" idx="14" hasCustomPrompt="1"/>
          </p:nvPr>
        </p:nvSpPr>
        <p:spPr>
          <a:xfrm>
            <a:off x="518362" y="1840072"/>
            <a:ext cx="2327025" cy="455623"/>
          </a:xfrm>
        </p:spPr>
        <p:txBody>
          <a:bodyPr wrap="square">
            <a:spAutoFit/>
          </a:bodyPr>
          <a:lstStyle>
            <a:lvl1pPr>
              <a:defRPr sz="2961" b="1" cap="all" baseline="0">
                <a:solidFill>
                  <a:schemeClr val="bg1"/>
                </a:solidFill>
              </a:defRPr>
            </a:lvl1pPr>
            <a:lvl2pPr>
              <a:defRPr sz="2961"/>
            </a:lvl2pPr>
            <a:lvl3pPr>
              <a:defRPr sz="2961"/>
            </a:lvl3pPr>
            <a:lvl4pPr>
              <a:defRPr sz="2961"/>
            </a:lvl4pPr>
            <a:lvl5pPr>
              <a:defRPr sz="2961"/>
            </a:lvl5pPr>
          </a:lstStyle>
          <a:p>
            <a:pPr lvl="0"/>
            <a:r>
              <a:rPr lang="fr-FR"/>
              <a:t>texte</a:t>
            </a:r>
          </a:p>
        </p:txBody>
      </p:sp>
      <p:sp>
        <p:nvSpPr>
          <p:cNvPr id="17" name="Espace réservé de la date 16"/>
          <p:cNvSpPr>
            <a:spLocks noGrp="1"/>
          </p:cNvSpPr>
          <p:nvPr>
            <p:ph type="dt" sz="half" idx="16"/>
          </p:nvPr>
        </p:nvSpPr>
        <p:spPr/>
        <p:txBody>
          <a:bodyPr/>
          <a:lstStyle/>
          <a:p>
            <a:r>
              <a:rPr lang="fr-FR"/>
              <a:t>Jj Mois Aaaa</a:t>
            </a:r>
            <a:endParaRPr lang="fr-FR" dirty="0"/>
          </a:p>
        </p:txBody>
      </p:sp>
      <p:sp>
        <p:nvSpPr>
          <p:cNvPr id="18" name="Espace réservé du pied de page 17"/>
          <p:cNvSpPr>
            <a:spLocks noGrp="1"/>
          </p:cNvSpPr>
          <p:nvPr>
            <p:ph type="ftr" sz="quarter" idx="17"/>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75987585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11" name="object 14"/>
          <p:cNvSpPr/>
          <p:nvPr userDrawn="1"/>
        </p:nvSpPr>
        <p:spPr>
          <a:xfrm>
            <a:off x="433349" y="758409"/>
            <a:ext cx="3461568" cy="265181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1269"/>
          </a:p>
        </p:txBody>
      </p:sp>
      <p:sp>
        <p:nvSpPr>
          <p:cNvPr id="8" name="Espace réservé du texte 7"/>
          <p:cNvSpPr>
            <a:spLocks noGrp="1"/>
          </p:cNvSpPr>
          <p:nvPr>
            <p:ph type="body" sz="quarter" idx="13"/>
          </p:nvPr>
        </p:nvSpPr>
        <p:spPr>
          <a:xfrm>
            <a:off x="4188121" y="4518514"/>
            <a:ext cx="5490126" cy="297197"/>
          </a:xfrm>
        </p:spPr>
        <p:txBody>
          <a:bodyPr>
            <a:spAutoFit/>
          </a:bodyPr>
          <a:lstStyle>
            <a:lvl1pPr>
              <a:lnSpc>
                <a:spcPct val="110000"/>
              </a:lnSpc>
              <a:spcBef>
                <a:spcPts val="0"/>
              </a:spcBef>
              <a:defRPr sz="1903" b="0" cap="none" baseline="0">
                <a:solidFill>
                  <a:schemeClr val="accent1"/>
                </a:solidFill>
              </a:defRPr>
            </a:lvl1pPr>
            <a:lvl2pPr>
              <a:lnSpc>
                <a:spcPct val="120000"/>
              </a:lnSpc>
              <a:defRPr sz="1480" b="0"/>
            </a:lvl2pPr>
          </a:lstStyle>
          <a:p>
            <a:pPr lvl="0"/>
            <a:r>
              <a:rPr lang="fr-FR"/>
              <a:t>Modifier les styles du texte du masque</a:t>
            </a:r>
          </a:p>
        </p:txBody>
      </p:sp>
      <p:sp>
        <p:nvSpPr>
          <p:cNvPr id="2" name="Rectangle 1"/>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4" name="Espace réservé du texte 3"/>
          <p:cNvSpPr>
            <a:spLocks noGrp="1"/>
          </p:cNvSpPr>
          <p:nvPr>
            <p:ph type="body" sz="quarter" idx="14" hasCustomPrompt="1"/>
          </p:nvPr>
        </p:nvSpPr>
        <p:spPr>
          <a:xfrm>
            <a:off x="2330179" y="1168411"/>
            <a:ext cx="969723" cy="1708587"/>
          </a:xfrm>
        </p:spPr>
        <p:txBody>
          <a:bodyPr wrap="square">
            <a:spAutoFit/>
          </a:bodyPr>
          <a:lstStyle>
            <a:lvl1pPr algn="r">
              <a:defRPr sz="11103" b="1" cap="all" baseline="0">
                <a:solidFill>
                  <a:schemeClr val="bg1"/>
                </a:solidFill>
              </a:defRPr>
            </a:lvl1pPr>
            <a:lvl2pPr>
              <a:defRPr sz="2961"/>
            </a:lvl2pPr>
            <a:lvl3pPr>
              <a:defRPr sz="2961"/>
            </a:lvl3pPr>
            <a:lvl4pPr>
              <a:defRPr sz="2961"/>
            </a:lvl4pPr>
            <a:lvl5pPr>
              <a:defRPr sz="2961"/>
            </a:lvl5pPr>
          </a:lstStyle>
          <a:p>
            <a:pPr lvl="0"/>
            <a:r>
              <a:rPr lang="fr-FR"/>
              <a:t>#</a:t>
            </a:r>
          </a:p>
        </p:txBody>
      </p:sp>
      <p:sp>
        <p:nvSpPr>
          <p:cNvPr id="13"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3" name="Titre 2"/>
          <p:cNvSpPr>
            <a:spLocks noGrp="1"/>
          </p:cNvSpPr>
          <p:nvPr>
            <p:ph type="title"/>
          </p:nvPr>
        </p:nvSpPr>
        <p:spPr>
          <a:xfrm>
            <a:off x="4164151" y="1282847"/>
            <a:ext cx="4777027" cy="976336"/>
          </a:xfrm>
        </p:spPr>
        <p:txBody>
          <a:bodyPr>
            <a:spAutoFit/>
          </a:bodyPr>
          <a:lstStyle>
            <a:lvl1pPr>
              <a:lnSpc>
                <a:spcPct val="100000"/>
              </a:lnSpc>
              <a:defRPr sz="3172" b="0" cap="all" baseline="0"/>
            </a:lvl1pPr>
          </a:lstStyle>
          <a:p>
            <a:r>
              <a:rPr lang="fr-FR"/>
              <a:t>Modifiez le style du titre</a:t>
            </a:r>
          </a:p>
        </p:txBody>
      </p:sp>
      <p:sp>
        <p:nvSpPr>
          <p:cNvPr id="15" name="object 6"/>
          <p:cNvSpPr/>
          <p:nvPr userDrawn="1"/>
        </p:nvSpPr>
        <p:spPr>
          <a:xfrm>
            <a:off x="4188121" y="4281398"/>
            <a:ext cx="488233" cy="76546"/>
          </a:xfrm>
          <a:custGeom>
            <a:avLst/>
            <a:gdLst/>
            <a:ahLst/>
            <a:cxnLst/>
            <a:rect l="l" t="t" r="r" b="b"/>
            <a:pathLst>
              <a:path w="430529" h="72389">
                <a:moveTo>
                  <a:pt x="0" y="71996"/>
                </a:moveTo>
                <a:lnTo>
                  <a:pt x="430402" y="71996"/>
                </a:lnTo>
                <a:lnTo>
                  <a:pt x="430402" y="0"/>
                </a:lnTo>
                <a:lnTo>
                  <a:pt x="0" y="0"/>
                </a:lnTo>
                <a:lnTo>
                  <a:pt x="0" y="71996"/>
                </a:lnTo>
                <a:close/>
              </a:path>
            </a:pathLst>
          </a:custGeom>
          <a:solidFill>
            <a:schemeClr val="accent1"/>
          </a:solidFill>
        </p:spPr>
        <p:txBody>
          <a:bodyPr wrap="square" lIns="0" tIns="0" rIns="0" bIns="0" rtlCol="0"/>
          <a:lstStyle/>
          <a:p>
            <a:endParaRPr sz="1269"/>
          </a:p>
        </p:txBody>
      </p:sp>
      <p:sp>
        <p:nvSpPr>
          <p:cNvPr id="18" name="Espace réservé de la date 17"/>
          <p:cNvSpPr>
            <a:spLocks noGrp="1"/>
          </p:cNvSpPr>
          <p:nvPr>
            <p:ph type="dt" sz="half" idx="15"/>
          </p:nvPr>
        </p:nvSpPr>
        <p:spPr/>
        <p:txBody>
          <a:bodyPr/>
          <a:lstStyle/>
          <a:p>
            <a:r>
              <a:rPr lang="fr-FR"/>
              <a:t>Jj Mois Aaaa</a:t>
            </a:r>
            <a:endParaRPr lang="fr-FR" dirty="0"/>
          </a:p>
        </p:txBody>
      </p:sp>
      <p:sp>
        <p:nvSpPr>
          <p:cNvPr id="19" name="Espace réservé du pied de page 18"/>
          <p:cNvSpPr>
            <a:spLocks noGrp="1"/>
          </p:cNvSpPr>
          <p:nvPr>
            <p:ph type="ftr" sz="quarter" idx="16"/>
          </p:nvPr>
        </p:nvSpPr>
        <p:spPr/>
        <p:txBody>
          <a:bodyPr/>
          <a:lstStyle/>
          <a:p>
            <a:r>
              <a:rPr lang="fr-FR"/>
              <a:t>TITRE DE LA PRÉSENTATION</a:t>
            </a:r>
            <a:endParaRPr lang="fr-FR" dirty="0"/>
          </a:p>
        </p:txBody>
      </p:sp>
      <p:sp>
        <p:nvSpPr>
          <p:cNvPr id="20" name="Espace réservé du numéro de diapositive 19"/>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26036306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8823352" cy="4607851"/>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5" name="Espace réservé de la date 14"/>
          <p:cNvSpPr>
            <a:spLocks noGrp="1"/>
          </p:cNvSpPr>
          <p:nvPr>
            <p:ph type="dt" sz="half" idx="15"/>
          </p:nvPr>
        </p:nvSpPr>
        <p:spPr/>
        <p:txBody>
          <a:bodyPr/>
          <a:lstStyle/>
          <a:p>
            <a:r>
              <a:rPr lang="fr-FR"/>
              <a:t>Jj Mois Aaaa</a:t>
            </a:r>
            <a:endParaRPr lang="fr-FR" dirty="0"/>
          </a:p>
        </p:txBody>
      </p:sp>
      <p:sp>
        <p:nvSpPr>
          <p:cNvPr id="16" name="Espace réservé du pied de page 15"/>
          <p:cNvSpPr>
            <a:spLocks noGrp="1"/>
          </p:cNvSpPr>
          <p:nvPr>
            <p:ph type="ftr" sz="quarter" idx="16"/>
          </p:nvPr>
        </p:nvSpPr>
        <p:spPr/>
        <p:txBody>
          <a:bodyPr/>
          <a:lstStyle/>
          <a:p>
            <a:r>
              <a:rPr lang="fr-FR"/>
              <a:t>TITRE DE LA PRÉSENTATION</a:t>
            </a:r>
            <a:endParaRPr lang="fr-FR" dirty="0"/>
          </a:p>
        </p:txBody>
      </p:sp>
      <p:sp>
        <p:nvSpPr>
          <p:cNvPr id="17" name="Espace réservé du numéro de diapositive 16"/>
          <p:cNvSpPr>
            <a:spLocks noGrp="1"/>
          </p:cNvSpPr>
          <p:nvPr>
            <p:ph type="sldNum" sz="quarter" idx="17"/>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0886690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ntenu 2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3" name="Espace réservé du texte 11"/>
          <p:cNvSpPr>
            <a:spLocks noGrp="1"/>
          </p:cNvSpPr>
          <p:nvPr>
            <p:ph type="body" sz="quarter" idx="16"/>
          </p:nvPr>
        </p:nvSpPr>
        <p:spPr>
          <a:xfrm>
            <a:off x="1224182" y="1374207"/>
            <a:ext cx="8235989" cy="749167"/>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texte 11"/>
          <p:cNvSpPr>
            <a:spLocks noGrp="1"/>
          </p:cNvSpPr>
          <p:nvPr>
            <p:ph type="body" sz="quarter" idx="15"/>
          </p:nvPr>
        </p:nvSpPr>
        <p:spPr>
          <a:xfrm>
            <a:off x="5581230" y="2411157"/>
            <a:ext cx="3878942"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2411157"/>
            <a:ext cx="3878942"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e la date 16"/>
          <p:cNvSpPr>
            <a:spLocks noGrp="1"/>
          </p:cNvSpPr>
          <p:nvPr>
            <p:ph type="dt" sz="half" idx="17"/>
          </p:nvPr>
        </p:nvSpPr>
        <p:spPr/>
        <p:txBody>
          <a:bodyPr/>
          <a:lstStyle/>
          <a:p>
            <a:r>
              <a:rPr lang="fr-FR"/>
              <a:t>Jj Mois Aaaa</a:t>
            </a:r>
            <a:endParaRPr lang="fr-FR" dirty="0"/>
          </a:p>
        </p:txBody>
      </p:sp>
      <p:sp>
        <p:nvSpPr>
          <p:cNvPr id="18" name="Espace réservé du pied de page 17"/>
          <p:cNvSpPr>
            <a:spLocks noGrp="1"/>
          </p:cNvSpPr>
          <p:nvPr>
            <p:ph type="ftr" sz="quarter" idx="18"/>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93406491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Exergue + Contenu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64149" y="1355174"/>
            <a:ext cx="5883385"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11"/>
          <p:cNvSpPr>
            <a:spLocks noGrp="1"/>
          </p:cNvSpPr>
          <p:nvPr>
            <p:ph type="body" sz="quarter" idx="16" hasCustomPrompt="1"/>
          </p:nvPr>
        </p:nvSpPr>
        <p:spPr>
          <a:xfrm>
            <a:off x="1224751" y="1391601"/>
            <a:ext cx="2572905" cy="2487555"/>
          </a:xfrm>
          <a:solidFill>
            <a:schemeClr val="accent1"/>
          </a:solidFill>
        </p:spPr>
        <p:txBody>
          <a:bodyPr lIns="180000" tIns="108000" rIns="180000" bIns="108000" anchor="ctr" anchorCtr="0">
            <a:noAutofit/>
          </a:bodyPr>
          <a:lstStyle>
            <a:lvl1pPr>
              <a:spcBef>
                <a:spcPts val="1903"/>
              </a:spcBef>
              <a:defRPr sz="3807">
                <a:solidFill>
                  <a:schemeClr val="bg1"/>
                </a:solidFill>
              </a:defRPr>
            </a:lvl1pPr>
            <a:lvl2pPr>
              <a:lnSpc>
                <a:spcPct val="80000"/>
              </a:lnSpc>
              <a:spcBef>
                <a:spcPts val="0"/>
              </a:spcBef>
              <a:defRPr sz="1269" b="0" cap="all" baseline="0">
                <a:solidFill>
                  <a:schemeClr val="bg1"/>
                </a:solidFill>
              </a:defRPr>
            </a:lvl2pPr>
            <a:lvl5pPr>
              <a:defRPr/>
            </a:lvl5pPr>
          </a:lstStyle>
          <a:p>
            <a:pPr lvl="0"/>
            <a:r>
              <a:rPr lang="fr-FR"/>
              <a:t>#</a:t>
            </a:r>
          </a:p>
          <a:p>
            <a:pPr lvl="1"/>
            <a:r>
              <a:rPr lang="fr-FR"/>
              <a:t>Deuxième niveau</a:t>
            </a:r>
          </a:p>
        </p:txBody>
      </p:sp>
      <p:sp>
        <p:nvSpPr>
          <p:cNvPr id="12" name="Espace réservé du texte 11"/>
          <p:cNvSpPr>
            <a:spLocks noGrp="1"/>
          </p:cNvSpPr>
          <p:nvPr>
            <p:ph type="body" sz="quarter" idx="14"/>
          </p:nvPr>
        </p:nvSpPr>
        <p:spPr>
          <a:xfrm>
            <a:off x="1224184" y="4013610"/>
            <a:ext cx="2573473" cy="1617122"/>
          </a:xfrm>
          <a:solidFill>
            <a:srgbClr val="EAEAEA"/>
          </a:solidFill>
        </p:spPr>
        <p:txBody>
          <a:bodyPr lIns="180000" tIns="108000" rIns="180000" bIns="108000" anchor="ctr" anchorCtr="0">
            <a:noAutofit/>
          </a:bodyPr>
          <a:lstStyle>
            <a:lvl1pPr>
              <a:spcBef>
                <a:spcPts val="0"/>
              </a:spcBef>
              <a:defRPr/>
            </a:lvl1pPr>
            <a:lvl5pPr>
              <a:defRPr/>
            </a:lvl5pPr>
          </a:lstStyle>
          <a:p>
            <a:pPr lvl="0"/>
            <a:r>
              <a:rPr lang="fr-FR"/>
              <a:t>Modifier les styles du texte du masque</a:t>
            </a:r>
          </a:p>
        </p:txBody>
      </p:sp>
      <p:sp>
        <p:nvSpPr>
          <p:cNvPr id="17" name="Espace réservé de la date 16"/>
          <p:cNvSpPr>
            <a:spLocks noGrp="1"/>
          </p:cNvSpPr>
          <p:nvPr>
            <p:ph type="dt" sz="half" idx="17"/>
          </p:nvPr>
        </p:nvSpPr>
        <p:spPr/>
        <p:txBody>
          <a:bodyPr/>
          <a:lstStyle/>
          <a:p>
            <a:r>
              <a:rPr lang="fr-FR"/>
              <a:t>Jj Mois Aaaa</a:t>
            </a:r>
            <a:endParaRPr lang="fr-FR" dirty="0"/>
          </a:p>
        </p:txBody>
      </p:sp>
      <p:sp>
        <p:nvSpPr>
          <p:cNvPr id="18" name="Espace réservé du pied de page 17"/>
          <p:cNvSpPr>
            <a:spLocks noGrp="1"/>
          </p:cNvSpPr>
          <p:nvPr>
            <p:ph type="ftr" sz="quarter" idx="18"/>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518856405"/>
      </p:ext>
    </p:extLst>
  </p:cSld>
  <p:clrMapOvr>
    <a:masterClrMapping/>
  </p:clrMapOvr>
  <p:extLst mod="1">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 colonnes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4171649" y="1374207"/>
            <a:ext cx="2678120"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1"/>
          <p:cNvSpPr>
            <a:spLocks noGrp="1"/>
          </p:cNvSpPr>
          <p:nvPr>
            <p:ph type="body" sz="quarter" idx="14"/>
          </p:nvPr>
        </p:nvSpPr>
        <p:spPr>
          <a:xfrm>
            <a:off x="1224183" y="1374207"/>
            <a:ext cx="2678120" cy="366125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7098461" y="1383193"/>
            <a:ext cx="3271088" cy="4758929"/>
          </a:xfrm>
        </p:spPr>
        <p:txBody>
          <a:bodyPr/>
          <a:lstStyle/>
          <a:p>
            <a:r>
              <a:rPr lang="fr-FR"/>
              <a:t>Cliquez sur l'icône pour ajouter une image</a:t>
            </a:r>
          </a:p>
        </p:txBody>
      </p:sp>
      <p:sp>
        <p:nvSpPr>
          <p:cNvPr id="14" name="Espace réservé de la date 13"/>
          <p:cNvSpPr>
            <a:spLocks noGrp="1"/>
          </p:cNvSpPr>
          <p:nvPr>
            <p:ph type="dt" sz="half" idx="17"/>
          </p:nvPr>
        </p:nvSpPr>
        <p:spPr/>
        <p:txBody>
          <a:bodyPr/>
          <a:lstStyle/>
          <a:p>
            <a:r>
              <a:rPr lang="fr-FR"/>
              <a:t>Jj Mois Aaaa</a:t>
            </a:r>
            <a:endParaRPr lang="fr-FR" dirty="0"/>
          </a:p>
        </p:txBody>
      </p:sp>
      <p:sp>
        <p:nvSpPr>
          <p:cNvPr id="15" name="Espace réservé du pied de page 14"/>
          <p:cNvSpPr>
            <a:spLocks noGrp="1"/>
          </p:cNvSpPr>
          <p:nvPr>
            <p:ph type="ftr" sz="quarter" idx="18"/>
          </p:nvPr>
        </p:nvSpPr>
        <p:spPr/>
        <p:txBody>
          <a:bodyPr/>
          <a:lstStyle/>
          <a:p>
            <a:r>
              <a:rPr lang="fr-FR"/>
              <a:t>TITRE DE LA PRÉSENTATION</a:t>
            </a:r>
            <a:endParaRPr lang="fr-FR" dirty="0"/>
          </a:p>
        </p:txBody>
      </p:sp>
      <p:sp>
        <p:nvSpPr>
          <p:cNvPr id="16" name="Espace réservé du numéro de diapositive 15"/>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3624774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ontenu + encadré + imag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1" name="Espace réservé du texte 11"/>
          <p:cNvSpPr>
            <a:spLocks noGrp="1"/>
          </p:cNvSpPr>
          <p:nvPr>
            <p:ph type="body" sz="quarter" idx="15"/>
          </p:nvPr>
        </p:nvSpPr>
        <p:spPr>
          <a:xfrm>
            <a:off x="1224182" y="4751438"/>
            <a:ext cx="2939841" cy="1935637"/>
          </a:xfrm>
          <a:solidFill>
            <a:schemeClr val="accent1"/>
          </a:solidFill>
        </p:spPr>
        <p:txBody>
          <a:bodyPr lIns="180000" tIns="180000" rIns="180000" bIns="180000">
            <a:noAutofit/>
          </a:bodyPr>
          <a:lstStyle>
            <a:lvl1pPr>
              <a:spcBef>
                <a:spcPts val="0"/>
              </a:spcBef>
              <a:defRPr>
                <a:solidFill>
                  <a:schemeClr val="bg1"/>
                </a:solidFill>
              </a:defRPr>
            </a:lvl1pPr>
            <a:lvl5pPr>
              <a:defRPr/>
            </a:lvl5pPr>
          </a:lstStyle>
          <a:p>
            <a:pPr lvl="0"/>
            <a:r>
              <a:rPr lang="fr-FR"/>
              <a:t>Modifier les styles du texte du masque</a:t>
            </a:r>
          </a:p>
        </p:txBody>
      </p:sp>
      <p:sp>
        <p:nvSpPr>
          <p:cNvPr id="12" name="Espace réservé du texte 11"/>
          <p:cNvSpPr>
            <a:spLocks noGrp="1"/>
          </p:cNvSpPr>
          <p:nvPr>
            <p:ph type="body" sz="quarter" idx="14"/>
          </p:nvPr>
        </p:nvSpPr>
        <p:spPr>
          <a:xfrm>
            <a:off x="1224183" y="1374207"/>
            <a:ext cx="2678120" cy="3075131"/>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4164023" y="1383193"/>
            <a:ext cx="5883512" cy="5303882"/>
          </a:xfrm>
        </p:spPr>
        <p:txBody>
          <a:bodyPr/>
          <a:lstStyle/>
          <a:p>
            <a:r>
              <a:rPr lang="fr-FR"/>
              <a:t>Cliquez sur l'icône pour ajouter une image</a:t>
            </a:r>
          </a:p>
        </p:txBody>
      </p:sp>
      <p:sp>
        <p:nvSpPr>
          <p:cNvPr id="13" name="Espace réservé de la date 12"/>
          <p:cNvSpPr>
            <a:spLocks noGrp="1"/>
          </p:cNvSpPr>
          <p:nvPr>
            <p:ph type="dt" sz="half" idx="17"/>
          </p:nvPr>
        </p:nvSpPr>
        <p:spPr/>
        <p:txBody>
          <a:bodyPr/>
          <a:lstStyle/>
          <a:p>
            <a:r>
              <a:rPr lang="fr-FR"/>
              <a:t>Jj Mois Aaaa</a:t>
            </a:r>
            <a:endParaRPr lang="fr-FR" dirty="0"/>
          </a:p>
        </p:txBody>
      </p:sp>
      <p:sp>
        <p:nvSpPr>
          <p:cNvPr id="14" name="Espace réservé du pied de page 13"/>
          <p:cNvSpPr>
            <a:spLocks noGrp="1"/>
          </p:cNvSpPr>
          <p:nvPr>
            <p:ph type="ftr" sz="quarter" idx="18"/>
          </p:nvPr>
        </p:nvSpPr>
        <p:spPr/>
        <p:txBody>
          <a:bodyPr/>
          <a:lstStyle/>
          <a:p>
            <a:r>
              <a:rPr lang="fr-FR"/>
              <a:t>TITRE DE LA PRÉSENTATION</a:t>
            </a:r>
            <a:endParaRPr lang="fr-FR" dirty="0"/>
          </a:p>
        </p:txBody>
      </p:sp>
      <p:sp>
        <p:nvSpPr>
          <p:cNvPr id="15" name="Espace réservé du numéro de diapositive 14"/>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82725276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Image + exerg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4" name="Espace réservé pour une image  3"/>
          <p:cNvSpPr>
            <a:spLocks noGrp="1"/>
          </p:cNvSpPr>
          <p:nvPr>
            <p:ph type="pic" sz="quarter" idx="16"/>
          </p:nvPr>
        </p:nvSpPr>
        <p:spPr>
          <a:xfrm>
            <a:off x="1224183" y="1383193"/>
            <a:ext cx="8823353" cy="5303882"/>
          </a:xfrm>
        </p:spPr>
        <p:txBody>
          <a:bodyPr/>
          <a:lstStyle/>
          <a:p>
            <a:r>
              <a:rPr lang="fr-FR"/>
              <a:t>Cliquez sur l'icône pour ajouter une image</a:t>
            </a:r>
          </a:p>
        </p:txBody>
      </p:sp>
      <p:sp>
        <p:nvSpPr>
          <p:cNvPr id="11" name="Espace réservé du texte 11"/>
          <p:cNvSpPr>
            <a:spLocks noGrp="1"/>
          </p:cNvSpPr>
          <p:nvPr>
            <p:ph type="body" sz="quarter" idx="15"/>
          </p:nvPr>
        </p:nvSpPr>
        <p:spPr>
          <a:xfrm>
            <a:off x="7107698" y="3657041"/>
            <a:ext cx="2939839" cy="2479613"/>
          </a:xfrm>
          <a:solidFill>
            <a:srgbClr val="EAEAEA"/>
          </a:solidFill>
        </p:spPr>
        <p:txBody>
          <a:bodyPr lIns="180000" tIns="180000" rIns="180000" bIns="180000">
            <a:noAutofit/>
          </a:bodyPr>
          <a:lstStyle>
            <a:lvl1pPr>
              <a:spcBef>
                <a:spcPts val="0"/>
              </a:spcBef>
              <a:defRPr>
                <a:solidFill>
                  <a:schemeClr val="tx1">
                    <a:lumMod val="65000"/>
                    <a:lumOff val="35000"/>
                  </a:schemeClr>
                </a:solidFill>
              </a:defRPr>
            </a:lvl1pPr>
            <a:lvl5pPr>
              <a:defRPr/>
            </a:lvl5pPr>
          </a:lstStyle>
          <a:p>
            <a:pPr lvl="0"/>
            <a:r>
              <a:rPr lang="fr-FR"/>
              <a:t>Modifier les styles du texte du masque</a:t>
            </a:r>
          </a:p>
        </p:txBody>
      </p:sp>
      <p:sp>
        <p:nvSpPr>
          <p:cNvPr id="12" name="Espace réservé de la date 11"/>
          <p:cNvSpPr>
            <a:spLocks noGrp="1"/>
          </p:cNvSpPr>
          <p:nvPr>
            <p:ph type="dt" sz="half" idx="17"/>
          </p:nvPr>
        </p:nvSpPr>
        <p:spPr/>
        <p:txBody>
          <a:bodyPr/>
          <a:lstStyle/>
          <a:p>
            <a:r>
              <a:rPr lang="fr-FR"/>
              <a:t>Jj Mois Aaaa</a:t>
            </a:r>
            <a:endParaRPr lang="fr-FR" dirty="0"/>
          </a:p>
        </p:txBody>
      </p:sp>
      <p:sp>
        <p:nvSpPr>
          <p:cNvPr id="13" name="Espace réservé du pied de page 12"/>
          <p:cNvSpPr>
            <a:spLocks noGrp="1"/>
          </p:cNvSpPr>
          <p:nvPr>
            <p:ph type="ftr" sz="quarter" idx="18"/>
          </p:nvPr>
        </p:nvSpPr>
        <p:spPr/>
        <p:txBody>
          <a:bodyPr/>
          <a:lstStyle/>
          <a:p>
            <a:r>
              <a:rPr lang="fr-FR"/>
              <a:t>TITRE DE LA PRÉSENTATION</a:t>
            </a:r>
            <a:endParaRPr lang="fr-FR" dirty="0"/>
          </a:p>
        </p:txBody>
      </p:sp>
      <p:sp>
        <p:nvSpPr>
          <p:cNvPr id="14" name="Espace réservé du numéro de diapositive 13"/>
          <p:cNvSpPr>
            <a:spLocks noGrp="1"/>
          </p:cNvSpPr>
          <p:nvPr>
            <p:ph type="sldNum" sz="quarter" idx="19"/>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16520353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Image + Chiffres clés 1">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1224183" y="470019"/>
            <a:ext cx="8823353"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r>
              <a:rPr lang="fr-FR"/>
              <a:t>Jj Mois Aaaa</a:t>
            </a:r>
            <a:endParaRPr lang="fr-FR" dirty="0"/>
          </a:p>
        </p:txBody>
      </p:sp>
      <p:sp>
        <p:nvSpPr>
          <p:cNvPr id="11" name="Espace réservé du pied de page 10"/>
          <p:cNvSpPr>
            <a:spLocks noGrp="1"/>
          </p:cNvSpPr>
          <p:nvPr>
            <p:ph type="ftr" sz="quarter" idx="19"/>
          </p:nvPr>
        </p:nvSpPr>
        <p:spPr/>
        <p:txBody>
          <a:bodyPr/>
          <a:lstStyle/>
          <a:p>
            <a:r>
              <a:rPr lang="fr-FR"/>
              <a:t>TITRE DE LA PRÉSENTATION</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64204175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Image + Chiffres clés 2">
    <p:spTree>
      <p:nvGrpSpPr>
        <p:cNvPr id="1" name=""/>
        <p:cNvGrpSpPr/>
        <p:nvPr/>
      </p:nvGrpSpPr>
      <p:grpSpPr>
        <a:xfrm>
          <a:off x="0" y="0"/>
          <a:ext cx="0" cy="0"/>
          <a:chOff x="0" y="0"/>
          <a:chExt cx="0" cy="0"/>
        </a:xfrm>
      </p:grpSpPr>
      <p:sp>
        <p:nvSpPr>
          <p:cNvPr id="4" name="Espace réservé pour une image  3"/>
          <p:cNvSpPr>
            <a:spLocks noGrp="1"/>
          </p:cNvSpPr>
          <p:nvPr>
            <p:ph type="pic" sz="quarter" idx="16"/>
          </p:nvPr>
        </p:nvSpPr>
        <p:spPr>
          <a:xfrm>
            <a:off x="325849" y="470018"/>
            <a:ext cx="9721687" cy="6217056"/>
          </a:xfrm>
        </p:spPr>
        <p:txBody>
          <a:bodyPr/>
          <a:lstStyle/>
          <a:p>
            <a:r>
              <a:rPr lang="fr-FR"/>
              <a:t>Cliquez sur l'icône pour ajouter une image</a:t>
            </a:r>
          </a:p>
        </p:txBody>
      </p:sp>
      <p:sp>
        <p:nvSpPr>
          <p:cNvPr id="10" name="Rectangle 9"/>
          <p:cNvSpPr/>
          <p:nvPr userDrawn="1"/>
        </p:nvSpPr>
        <p:spPr>
          <a:xfrm>
            <a:off x="965791" y="312819"/>
            <a:ext cx="172826" cy="891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69"/>
          </a:p>
        </p:txBody>
      </p:sp>
      <p:sp>
        <p:nvSpPr>
          <p:cNvPr id="12" name="Espace réservé du texte 11"/>
          <p:cNvSpPr>
            <a:spLocks noGrp="1"/>
          </p:cNvSpPr>
          <p:nvPr>
            <p:ph type="body" sz="quarter" idx="17" hasCustomPrompt="1"/>
          </p:nvPr>
        </p:nvSpPr>
        <p:spPr>
          <a:xfrm>
            <a:off x="8112648" y="3189987"/>
            <a:ext cx="1934888" cy="2487555"/>
          </a:xfrm>
          <a:solidFill>
            <a:srgbClr val="EAEAEA"/>
          </a:solidFill>
        </p:spPr>
        <p:txBody>
          <a:bodyPr lIns="180000" tIns="108000" rIns="180000" bIns="108000" anchor="ctr" anchorCtr="1">
            <a:no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9" name="Espace réservé de la date 8"/>
          <p:cNvSpPr>
            <a:spLocks noGrp="1"/>
          </p:cNvSpPr>
          <p:nvPr>
            <p:ph type="dt" sz="half" idx="18"/>
          </p:nvPr>
        </p:nvSpPr>
        <p:spPr/>
        <p:txBody>
          <a:bodyPr/>
          <a:lstStyle/>
          <a:p>
            <a:r>
              <a:rPr lang="fr-FR"/>
              <a:t>Jj Mois Aaaa</a:t>
            </a:r>
            <a:endParaRPr lang="fr-FR" dirty="0"/>
          </a:p>
        </p:txBody>
      </p:sp>
      <p:sp>
        <p:nvSpPr>
          <p:cNvPr id="11" name="Espace réservé du pied de page 10"/>
          <p:cNvSpPr>
            <a:spLocks noGrp="1"/>
          </p:cNvSpPr>
          <p:nvPr>
            <p:ph type="ftr" sz="quarter" idx="19"/>
          </p:nvPr>
        </p:nvSpPr>
        <p:spPr/>
        <p:txBody>
          <a:bodyPr/>
          <a:lstStyle/>
          <a:p>
            <a:r>
              <a:rPr lang="fr-FR"/>
              <a:t>TITRE DE LA PRÉSENTATION</a:t>
            </a:r>
            <a:endParaRPr lang="fr-FR" dirty="0"/>
          </a:p>
        </p:txBody>
      </p:sp>
      <p:sp>
        <p:nvSpPr>
          <p:cNvPr id="13" name="Espace réservé du numéro de diapositive 12"/>
          <p:cNvSpPr>
            <a:spLocks noGrp="1"/>
          </p:cNvSpPr>
          <p:nvPr>
            <p:ph type="sldNum" sz="quarter" idx="20"/>
          </p:nvPr>
        </p:nvSpPr>
        <p:spPr/>
        <p:txBody>
          <a:bodyPr/>
          <a:lstStyle/>
          <a:p>
            <a:fld id="{4F985FF9-ADA8-465B-B1B8-A5AF16A5E141}" type="slidenum">
              <a:rPr lang="fr-FR" smtClean="0"/>
              <a:pPr/>
              <a:t>‹N°›</a:t>
            </a:fld>
            <a:endParaRPr lang="fr-FR" dirty="0"/>
          </a:p>
        </p:txBody>
      </p:sp>
    </p:spTree>
    <p:extLst>
      <p:ext uri="{BB962C8B-B14F-4D97-AF65-F5344CB8AC3E}">
        <p14:creationId xmlns:p14="http://schemas.microsoft.com/office/powerpoint/2010/main" val="75006141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Image + exergue +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4478502" y="3018687"/>
            <a:ext cx="5569032" cy="3075131"/>
          </a:xfrm>
        </p:spPr>
        <p:txBody>
          <a:bodyPr>
            <a:noAutofit/>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pour une image  3"/>
          <p:cNvSpPr>
            <a:spLocks noGrp="1"/>
          </p:cNvSpPr>
          <p:nvPr>
            <p:ph type="pic" sz="quarter" idx="16"/>
          </p:nvPr>
        </p:nvSpPr>
        <p:spPr>
          <a:xfrm>
            <a:off x="1224182" y="1383193"/>
            <a:ext cx="2939400" cy="4758333"/>
          </a:xfrm>
        </p:spPr>
        <p:txBody>
          <a:bodyPr/>
          <a:lstStyle/>
          <a:p>
            <a:r>
              <a:rPr lang="fr-FR"/>
              <a:t>Cliquez sur l'icône pour ajouter une image</a:t>
            </a:r>
          </a:p>
        </p:txBody>
      </p:sp>
      <p:sp>
        <p:nvSpPr>
          <p:cNvPr id="10"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13" name="Espace réservé du texte 11"/>
          <p:cNvSpPr>
            <a:spLocks noGrp="1"/>
          </p:cNvSpPr>
          <p:nvPr>
            <p:ph type="body" sz="quarter" idx="17"/>
          </p:nvPr>
        </p:nvSpPr>
        <p:spPr>
          <a:xfrm>
            <a:off x="3584435" y="1952820"/>
            <a:ext cx="3510950" cy="699708"/>
          </a:xfrm>
          <a:solidFill>
            <a:srgbClr val="EAEAEA"/>
          </a:solidFill>
        </p:spPr>
        <p:txBody>
          <a:bodyPr lIns="180000" tIns="108000" rIns="180000" bIns="108000">
            <a:noAutofit/>
          </a:bodyPr>
          <a:lstStyle>
            <a:lvl1pPr>
              <a:defRPr sz="1269" cap="all" baseline="0">
                <a:solidFill>
                  <a:schemeClr val="tx1"/>
                </a:solidFill>
              </a:defRPr>
            </a:lvl1pPr>
            <a:lvl2pPr>
              <a:spcBef>
                <a:spcPts val="0"/>
              </a:spcBef>
              <a:defRPr sz="1692" cap="all" baseline="0">
                <a:solidFill>
                  <a:schemeClr val="accent1"/>
                </a:solidFill>
              </a:defRPr>
            </a:lvl2pPr>
            <a:lvl5pPr>
              <a:defRPr/>
            </a:lvl5pPr>
          </a:lstStyle>
          <a:p>
            <a:pPr lvl="0"/>
            <a:r>
              <a:rPr lang="fr-FR"/>
              <a:t>Modifier les styles du texte du masque</a:t>
            </a:r>
          </a:p>
          <a:p>
            <a:pPr lvl="1"/>
            <a:r>
              <a:rPr lang="fr-FR"/>
              <a:t>Deuxième niveau</a:t>
            </a:r>
          </a:p>
        </p:txBody>
      </p:sp>
      <p:sp>
        <p:nvSpPr>
          <p:cNvPr id="14" name="Espace réservé de la date 13"/>
          <p:cNvSpPr>
            <a:spLocks noGrp="1"/>
          </p:cNvSpPr>
          <p:nvPr>
            <p:ph type="dt" sz="half" idx="18"/>
          </p:nvPr>
        </p:nvSpPr>
        <p:spPr/>
        <p:txBody>
          <a:bodyPr/>
          <a:lstStyle/>
          <a:p>
            <a:r>
              <a:rPr lang="fr-FR"/>
              <a:t>Jj Mois Aaaa</a:t>
            </a:r>
            <a:endParaRPr lang="fr-FR" dirty="0"/>
          </a:p>
        </p:txBody>
      </p:sp>
      <p:sp>
        <p:nvSpPr>
          <p:cNvPr id="15" name="Espace réservé du pied de page 14"/>
          <p:cNvSpPr>
            <a:spLocks noGrp="1"/>
          </p:cNvSpPr>
          <p:nvPr>
            <p:ph type="ftr" sz="quarter" idx="19"/>
          </p:nvPr>
        </p:nvSpPr>
        <p:spPr/>
        <p:txBody>
          <a:bodyPr/>
          <a:lstStyle/>
          <a:p>
            <a:r>
              <a:rPr lang="fr-FR"/>
              <a:t>TITRE DE LA PRÉSENTATION</a:t>
            </a:r>
            <a:endParaRPr lang="fr-FR" dirty="0"/>
          </a:p>
        </p:txBody>
      </p:sp>
      <p:sp>
        <p:nvSpPr>
          <p:cNvPr id="16" name="Espace réservé du numéro de diapositive 15"/>
          <p:cNvSpPr>
            <a:spLocks noGrp="1"/>
          </p:cNvSpPr>
          <p:nvPr>
            <p:ph type="sldNum" sz="quarter" idx="20"/>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17313808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ntenu + graphiqu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3"/>
            <a:ext cx="8823353" cy="1069289"/>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925126" y="2737800"/>
            <a:ext cx="6203939" cy="3441487"/>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8080689" y="3045925"/>
            <a:ext cx="1966848" cy="742016"/>
          </a:xfrm>
          <a:noFill/>
        </p:spPr>
        <p:txBody>
          <a:bodyPr wrap="square" lIns="0" tIns="0" rIns="0" bIns="0" anchor="t" anchorCtr="0">
            <a:spAutoFit/>
          </a:bodyPr>
          <a:lstStyle>
            <a:lvl1pPr>
              <a:spcBef>
                <a:spcPts val="1903"/>
              </a:spcBef>
              <a:defRPr sz="3807">
                <a:solidFill>
                  <a:schemeClr val="accent3"/>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1224181" y="2737800"/>
            <a:ext cx="5904884" cy="308124"/>
          </a:xfrm>
        </p:spPr>
        <p:txBody>
          <a:bodyPr/>
          <a:lstStyle>
            <a:lvl1pPr>
              <a:defRPr sz="1480" b="1" cap="all" baseline="0">
                <a:solidFill>
                  <a:schemeClr val="accent1"/>
                </a:solidFill>
              </a:defRPr>
            </a:lvl1pPr>
            <a:lvl5pPr>
              <a:defRPr/>
            </a:lvl5pPr>
          </a:lstStyle>
          <a:p>
            <a:pPr lvl="0"/>
            <a:r>
              <a:rPr lang="fr-FR"/>
              <a:t>Titre</a:t>
            </a:r>
          </a:p>
        </p:txBody>
      </p:sp>
      <p:sp>
        <p:nvSpPr>
          <p:cNvPr id="14"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5" name="Espace réservé de la date 14"/>
          <p:cNvSpPr>
            <a:spLocks noGrp="1"/>
          </p:cNvSpPr>
          <p:nvPr>
            <p:ph type="dt" sz="half" idx="19"/>
          </p:nvPr>
        </p:nvSpPr>
        <p:spPr/>
        <p:txBody>
          <a:bodyPr/>
          <a:lstStyle/>
          <a:p>
            <a:r>
              <a:rPr lang="fr-FR"/>
              <a:t>Jj Mois Aaaa</a:t>
            </a:r>
            <a:endParaRPr lang="fr-FR" dirty="0"/>
          </a:p>
        </p:txBody>
      </p:sp>
      <p:sp>
        <p:nvSpPr>
          <p:cNvPr id="17" name="Espace réservé du pied de page 16"/>
          <p:cNvSpPr>
            <a:spLocks noGrp="1"/>
          </p:cNvSpPr>
          <p:nvPr>
            <p:ph type="ftr" sz="quarter" idx="20"/>
          </p:nvPr>
        </p:nvSpPr>
        <p:spPr/>
        <p:txBody>
          <a:bodyPr/>
          <a:lstStyle/>
          <a:p>
            <a:r>
              <a:rPr lang="fr-FR"/>
              <a:t>TITRE DE LA PRÉSENTATION</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15114969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ntenu + graphique 3 colonn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2" y="1374802"/>
            <a:ext cx="2674038" cy="4605230"/>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graphique 3"/>
          <p:cNvSpPr>
            <a:spLocks noGrp="1"/>
          </p:cNvSpPr>
          <p:nvPr>
            <p:ph type="chart" sz="quarter" idx="15"/>
          </p:nvPr>
        </p:nvSpPr>
        <p:spPr>
          <a:xfrm>
            <a:off x="4429828" y="1861695"/>
            <a:ext cx="2412628" cy="2954093"/>
          </a:xfrm>
        </p:spPr>
        <p:txBody>
          <a:bodyPr/>
          <a:lstStyle/>
          <a:p>
            <a:r>
              <a:rPr lang="fr-FR"/>
              <a:t>Cliquez sur l'icône pour ajouter un graphique</a:t>
            </a:r>
          </a:p>
        </p:txBody>
      </p:sp>
      <p:sp>
        <p:nvSpPr>
          <p:cNvPr id="13" name="Espace réservé du texte 11"/>
          <p:cNvSpPr>
            <a:spLocks noGrp="1"/>
          </p:cNvSpPr>
          <p:nvPr>
            <p:ph type="body" sz="quarter" idx="16" hasCustomPrompt="1"/>
          </p:nvPr>
        </p:nvSpPr>
        <p:spPr>
          <a:xfrm>
            <a:off x="7354469" y="1374801"/>
            <a:ext cx="1966848" cy="742016"/>
          </a:xfrm>
          <a:noFill/>
        </p:spPr>
        <p:txBody>
          <a:bodyPr wrap="square" lIns="0" tIns="0" rIns="0" bIns="0" anchor="t" anchorCtr="0">
            <a:spAutoFit/>
          </a:bodyPr>
          <a:lstStyle>
            <a:lvl1pPr>
              <a:spcBef>
                <a:spcPts val="1903"/>
              </a:spcBef>
              <a:defRPr sz="3807">
                <a:solidFill>
                  <a:schemeClr val="accent1"/>
                </a:solidFill>
              </a:defRPr>
            </a:lvl1pPr>
            <a:lvl2pPr>
              <a:lnSpc>
                <a:spcPct val="80000"/>
              </a:lnSpc>
              <a:spcBef>
                <a:spcPts val="0"/>
              </a:spcBef>
              <a:defRPr sz="1269" b="0" cap="all" baseline="0">
                <a:solidFill>
                  <a:schemeClr val="tx1"/>
                </a:solidFill>
              </a:defRPr>
            </a:lvl2pPr>
            <a:lvl5pPr>
              <a:defRPr/>
            </a:lvl5pPr>
          </a:lstStyle>
          <a:p>
            <a:pPr lvl="0"/>
            <a:r>
              <a:rPr lang="fr-FR"/>
              <a:t>#</a:t>
            </a:r>
          </a:p>
          <a:p>
            <a:pPr lvl="1"/>
            <a:r>
              <a:rPr lang="fr-FR"/>
              <a:t>Deuxième niveau</a:t>
            </a:r>
          </a:p>
        </p:txBody>
      </p:sp>
      <p:sp>
        <p:nvSpPr>
          <p:cNvPr id="16" name="Espace réservé du texte 11"/>
          <p:cNvSpPr>
            <a:spLocks noGrp="1"/>
          </p:cNvSpPr>
          <p:nvPr>
            <p:ph type="body" sz="quarter" idx="17" hasCustomPrompt="1"/>
          </p:nvPr>
        </p:nvSpPr>
        <p:spPr>
          <a:xfrm>
            <a:off x="4429828" y="1374803"/>
            <a:ext cx="2412628" cy="287637"/>
          </a:xfrm>
        </p:spPr>
        <p:txBody>
          <a:bodyPr/>
          <a:lstStyle>
            <a:lvl1pPr>
              <a:defRPr sz="1480" b="1" cap="all" baseline="0">
                <a:solidFill>
                  <a:schemeClr val="accent1"/>
                </a:solidFill>
              </a:defRPr>
            </a:lvl1pPr>
            <a:lvl5pPr>
              <a:defRPr/>
            </a:lvl5pPr>
          </a:lstStyle>
          <a:p>
            <a:pPr lvl="0"/>
            <a:r>
              <a:rPr lang="fr-FR"/>
              <a:t>Titre</a:t>
            </a:r>
          </a:p>
        </p:txBody>
      </p:sp>
      <p:sp>
        <p:nvSpPr>
          <p:cNvPr id="17" name="Espace réservé du texte 11"/>
          <p:cNvSpPr>
            <a:spLocks noGrp="1"/>
          </p:cNvSpPr>
          <p:nvPr>
            <p:ph type="body" sz="quarter" idx="18"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14" name="Espace réservé de la date 13"/>
          <p:cNvSpPr>
            <a:spLocks noGrp="1"/>
          </p:cNvSpPr>
          <p:nvPr>
            <p:ph type="dt" sz="half" idx="19"/>
          </p:nvPr>
        </p:nvSpPr>
        <p:spPr/>
        <p:txBody>
          <a:bodyPr/>
          <a:lstStyle/>
          <a:p>
            <a:r>
              <a:rPr lang="fr-FR"/>
              <a:t>Jj Mois Aaaa</a:t>
            </a:r>
            <a:endParaRPr lang="fr-FR" dirty="0"/>
          </a:p>
        </p:txBody>
      </p:sp>
      <p:sp>
        <p:nvSpPr>
          <p:cNvPr id="15" name="Espace réservé du pied de page 14"/>
          <p:cNvSpPr>
            <a:spLocks noGrp="1"/>
          </p:cNvSpPr>
          <p:nvPr>
            <p:ph type="ftr" sz="quarter" idx="20"/>
          </p:nvPr>
        </p:nvSpPr>
        <p:spPr/>
        <p:txBody>
          <a:bodyPr/>
          <a:lstStyle/>
          <a:p>
            <a:r>
              <a:rPr lang="fr-FR"/>
              <a:t>TITRE DE LA PRÉSENTATION</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32241070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 graphique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p:nvPr>
        </p:nvSpPr>
        <p:spPr>
          <a:xfrm>
            <a:off x="1224181" y="4796401"/>
            <a:ext cx="8823354" cy="1230878"/>
          </a:xfrm>
        </p:spPr>
        <p:txBody>
          <a:bodyPr/>
          <a:lstStyle>
            <a:lvl5pP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graphique 3"/>
          <p:cNvSpPr>
            <a:spLocks noGrp="1"/>
          </p:cNvSpPr>
          <p:nvPr>
            <p:ph type="chart" sz="quarter" idx="15"/>
          </p:nvPr>
        </p:nvSpPr>
        <p:spPr>
          <a:xfrm>
            <a:off x="4290140" y="1767544"/>
            <a:ext cx="2682203" cy="2613473"/>
          </a:xfrm>
        </p:spPr>
        <p:txBody>
          <a:bodyPr/>
          <a:lstStyle/>
          <a:p>
            <a:r>
              <a:rPr lang="fr-FR"/>
              <a:t>Cliquez sur l'icône pour ajouter un graphique</a:t>
            </a:r>
          </a:p>
        </p:txBody>
      </p:sp>
      <p:sp>
        <p:nvSpPr>
          <p:cNvPr id="15" name="Espace réservé du graphique 3"/>
          <p:cNvSpPr>
            <a:spLocks noGrp="1"/>
          </p:cNvSpPr>
          <p:nvPr>
            <p:ph type="chart" sz="quarter" idx="16"/>
          </p:nvPr>
        </p:nvSpPr>
        <p:spPr>
          <a:xfrm>
            <a:off x="1224180" y="1767544"/>
            <a:ext cx="2683837" cy="2613473"/>
          </a:xfrm>
        </p:spPr>
        <p:txBody>
          <a:bodyPr/>
          <a:lstStyle/>
          <a:p>
            <a:r>
              <a:rPr lang="fr-FR"/>
              <a:t>Cliquez sur l'icône pour ajouter un graphique</a:t>
            </a:r>
          </a:p>
        </p:txBody>
      </p:sp>
      <p:sp>
        <p:nvSpPr>
          <p:cNvPr id="16" name="Espace réservé du graphique 3"/>
          <p:cNvSpPr>
            <a:spLocks noGrp="1"/>
          </p:cNvSpPr>
          <p:nvPr>
            <p:ph type="chart" sz="quarter" idx="17"/>
          </p:nvPr>
        </p:nvSpPr>
        <p:spPr>
          <a:xfrm>
            <a:off x="7354469" y="1767544"/>
            <a:ext cx="2683837" cy="2613473"/>
          </a:xfrm>
        </p:spPr>
        <p:txBody>
          <a:bodyPr/>
          <a:lstStyle/>
          <a:p>
            <a:r>
              <a:rPr lang="fr-FR"/>
              <a:t>Cliquez sur l'icône pour ajouter un graphique</a:t>
            </a:r>
          </a:p>
        </p:txBody>
      </p:sp>
      <p:sp>
        <p:nvSpPr>
          <p:cNvPr id="17" name="Espace réservé du texte 11"/>
          <p:cNvSpPr>
            <a:spLocks noGrp="1"/>
          </p:cNvSpPr>
          <p:nvPr>
            <p:ph type="body" sz="quarter" idx="18"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8" name="Espace réservé du texte 11"/>
          <p:cNvSpPr>
            <a:spLocks noGrp="1"/>
          </p:cNvSpPr>
          <p:nvPr>
            <p:ph type="body" sz="quarter" idx="19" hasCustomPrompt="1"/>
          </p:nvPr>
        </p:nvSpPr>
        <p:spPr>
          <a:xfrm>
            <a:off x="1224181" y="6438897"/>
            <a:ext cx="8823354" cy="113906"/>
          </a:xfrm>
        </p:spPr>
        <p:txBody>
          <a:bodyPr>
            <a:spAutoFit/>
          </a:bodyPr>
          <a:lstStyle>
            <a:lvl1pPr>
              <a:defRPr sz="740" i="1"/>
            </a:lvl1pPr>
            <a:lvl5pPr>
              <a:defRPr/>
            </a:lvl5pPr>
          </a:lstStyle>
          <a:p>
            <a:pPr lvl="0"/>
            <a:r>
              <a:rPr lang="fr-FR" dirty="0"/>
              <a:t>Notes de bas de page</a:t>
            </a:r>
          </a:p>
        </p:txBody>
      </p:sp>
      <p:sp>
        <p:nvSpPr>
          <p:cNvPr id="13" name="Espace réservé de la date 12"/>
          <p:cNvSpPr>
            <a:spLocks noGrp="1"/>
          </p:cNvSpPr>
          <p:nvPr>
            <p:ph type="dt" sz="half" idx="20"/>
          </p:nvPr>
        </p:nvSpPr>
        <p:spPr/>
        <p:txBody>
          <a:bodyPr/>
          <a:lstStyle/>
          <a:p>
            <a:r>
              <a:rPr lang="fr-FR"/>
              <a:t>Jj Mois Aaaa</a:t>
            </a:r>
            <a:endParaRPr lang="fr-FR" dirty="0"/>
          </a:p>
        </p:txBody>
      </p:sp>
      <p:sp>
        <p:nvSpPr>
          <p:cNvPr id="14" name="Espace réservé du pied de page 13"/>
          <p:cNvSpPr>
            <a:spLocks noGrp="1"/>
          </p:cNvSpPr>
          <p:nvPr>
            <p:ph type="ftr" sz="quarter" idx="21"/>
          </p:nvPr>
        </p:nvSpPr>
        <p:spPr/>
        <p:txBody>
          <a:bodyPr/>
          <a:lstStyle/>
          <a:p>
            <a:r>
              <a:rPr lang="fr-FR"/>
              <a:t>TITRE DE LA PRÉSENTATION</a:t>
            </a:r>
            <a:endParaRPr lang="fr-FR" dirty="0"/>
          </a:p>
        </p:txBody>
      </p:sp>
      <p:sp>
        <p:nvSpPr>
          <p:cNvPr id="19" name="Espace réservé du numéro de diapositive 18"/>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394236752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383195"/>
            <a:ext cx="8818951" cy="4648378"/>
          </a:xfrm>
        </p:spPr>
        <p:txBody>
          <a:bodyPr/>
          <a:lstStyle/>
          <a:p>
            <a:r>
              <a:rPr lang="fr-FR"/>
              <a:t>Cliquez sur l'icône pour ajouter un tableau</a:t>
            </a:r>
          </a:p>
        </p:txBody>
      </p:sp>
      <p:sp>
        <p:nvSpPr>
          <p:cNvPr id="13" name="Espace réservé de la date 12"/>
          <p:cNvSpPr>
            <a:spLocks noGrp="1"/>
          </p:cNvSpPr>
          <p:nvPr>
            <p:ph type="dt" sz="half" idx="16"/>
          </p:nvPr>
        </p:nvSpPr>
        <p:spPr/>
        <p:txBody>
          <a:bodyPr/>
          <a:lstStyle/>
          <a:p>
            <a:r>
              <a:rPr lang="fr-FR"/>
              <a:t>Jj Mois Aaaa</a:t>
            </a:r>
            <a:endParaRPr lang="fr-FR" dirty="0"/>
          </a:p>
        </p:txBody>
      </p:sp>
      <p:sp>
        <p:nvSpPr>
          <p:cNvPr id="14" name="Espace réservé du pied de page 13"/>
          <p:cNvSpPr>
            <a:spLocks noGrp="1"/>
          </p:cNvSpPr>
          <p:nvPr>
            <p:ph type="ftr" sz="quarter" idx="17"/>
          </p:nvPr>
        </p:nvSpPr>
        <p:spPr/>
        <p:txBody>
          <a:bodyPr/>
          <a:lstStyle/>
          <a:p>
            <a:r>
              <a:rPr lang="fr-FR"/>
              <a:t>TITRE DE LA PRÉSENTATION</a:t>
            </a:r>
            <a:endParaRPr lang="fr-FR" dirty="0"/>
          </a:p>
        </p:txBody>
      </p:sp>
      <p:sp>
        <p:nvSpPr>
          <p:cNvPr id="15" name="Espace réservé du numéro de diapositive 14"/>
          <p:cNvSpPr>
            <a:spLocks noGrp="1"/>
          </p:cNvSpPr>
          <p:nvPr>
            <p:ph type="sldNum" sz="quarter" idx="18"/>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70597025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ableau +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1" y="6438897"/>
            <a:ext cx="8823354" cy="113906"/>
          </a:xfrm>
        </p:spPr>
        <p:txBody>
          <a:bodyPr>
            <a:spAutoFit/>
          </a:bodyPr>
          <a:lstStyle>
            <a:lvl1pPr>
              <a:defRPr sz="740" i="1"/>
            </a:lvl1pPr>
            <a:lvl5pPr>
              <a:defRPr/>
            </a:lvl5pPr>
          </a:lstStyle>
          <a:p>
            <a:pPr lvl="0"/>
            <a:r>
              <a:rPr lang="fr-FR"/>
              <a:t>Notes de bas de page</a:t>
            </a:r>
          </a:p>
        </p:txBody>
      </p:sp>
      <p:sp>
        <p:nvSpPr>
          <p:cNvPr id="8" name="Espace réservé du tableau 7"/>
          <p:cNvSpPr>
            <a:spLocks noGrp="1"/>
          </p:cNvSpPr>
          <p:nvPr>
            <p:ph type="tbl" sz="quarter" idx="15"/>
          </p:nvPr>
        </p:nvSpPr>
        <p:spPr>
          <a:xfrm>
            <a:off x="1224750" y="1707955"/>
            <a:ext cx="8818951" cy="1956750"/>
          </a:xfrm>
        </p:spPr>
        <p:txBody>
          <a:bodyPr/>
          <a:lstStyle/>
          <a:p>
            <a:r>
              <a:rPr lang="fr-FR"/>
              <a:t>Cliquez sur l'icône pour ajouter un tableau</a:t>
            </a:r>
          </a:p>
        </p:txBody>
      </p:sp>
      <p:sp>
        <p:nvSpPr>
          <p:cNvPr id="13" name="Espace réservé du graphique 3"/>
          <p:cNvSpPr>
            <a:spLocks noGrp="1"/>
          </p:cNvSpPr>
          <p:nvPr>
            <p:ph type="chart" sz="quarter" idx="16"/>
          </p:nvPr>
        </p:nvSpPr>
        <p:spPr>
          <a:xfrm>
            <a:off x="1224181" y="4115715"/>
            <a:ext cx="8819520" cy="2118734"/>
          </a:xfrm>
        </p:spPr>
        <p:txBody>
          <a:bodyPr/>
          <a:lstStyle/>
          <a:p>
            <a:r>
              <a:rPr lang="fr-FR"/>
              <a:t>Cliquez sur l'icône pour ajouter un graphique</a:t>
            </a:r>
            <a:endParaRPr lang="fr-FR" dirty="0"/>
          </a:p>
        </p:txBody>
      </p:sp>
      <p:sp>
        <p:nvSpPr>
          <p:cNvPr id="14" name="Espace réservé du texte 11"/>
          <p:cNvSpPr>
            <a:spLocks noGrp="1"/>
          </p:cNvSpPr>
          <p:nvPr>
            <p:ph type="body" sz="quarter" idx="17"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5" name="Espace réservé du texte 11"/>
          <p:cNvSpPr>
            <a:spLocks noGrp="1"/>
          </p:cNvSpPr>
          <p:nvPr>
            <p:ph type="body" sz="quarter" idx="18" hasCustomPrompt="1"/>
          </p:nvPr>
        </p:nvSpPr>
        <p:spPr>
          <a:xfrm>
            <a:off x="1214499" y="3779758"/>
            <a:ext cx="8829202" cy="287637"/>
          </a:xfrm>
        </p:spPr>
        <p:txBody>
          <a:bodyPr/>
          <a:lstStyle>
            <a:lvl1pPr>
              <a:defRPr sz="1480" b="1" cap="all" baseline="0">
                <a:solidFill>
                  <a:schemeClr val="accent1"/>
                </a:solidFill>
              </a:defRPr>
            </a:lvl1pPr>
            <a:lvl5pPr>
              <a:defRPr/>
            </a:lvl5pPr>
          </a:lstStyle>
          <a:p>
            <a:pPr lvl="0"/>
            <a:r>
              <a:rPr lang="fr-FR" dirty="0"/>
              <a:t>Titre</a:t>
            </a:r>
          </a:p>
        </p:txBody>
      </p:sp>
      <p:sp>
        <p:nvSpPr>
          <p:cNvPr id="16" name="Espace réservé de la date 15"/>
          <p:cNvSpPr>
            <a:spLocks noGrp="1"/>
          </p:cNvSpPr>
          <p:nvPr>
            <p:ph type="dt" sz="half" idx="19"/>
          </p:nvPr>
        </p:nvSpPr>
        <p:spPr/>
        <p:txBody>
          <a:bodyPr/>
          <a:lstStyle/>
          <a:p>
            <a:r>
              <a:rPr lang="fr-FR"/>
              <a:t>Jj Mois Aaaa</a:t>
            </a:r>
            <a:endParaRPr lang="fr-FR" dirty="0"/>
          </a:p>
        </p:txBody>
      </p:sp>
      <p:sp>
        <p:nvSpPr>
          <p:cNvPr id="17" name="Espace réservé du pied de page 16"/>
          <p:cNvSpPr>
            <a:spLocks noGrp="1"/>
          </p:cNvSpPr>
          <p:nvPr>
            <p:ph type="ftr" sz="quarter" idx="20"/>
          </p:nvPr>
        </p:nvSpPr>
        <p:spPr/>
        <p:txBody>
          <a:bodyPr/>
          <a:lstStyle/>
          <a:p>
            <a:r>
              <a:rPr lang="fr-FR"/>
              <a:t>TITRE DE LA PRÉSENTATION</a:t>
            </a:r>
            <a:endParaRPr lang="fr-FR" dirty="0"/>
          </a:p>
        </p:txBody>
      </p:sp>
      <p:sp>
        <p:nvSpPr>
          <p:cNvPr id="18" name="Espace réservé du numéro de diapositive 17"/>
          <p:cNvSpPr>
            <a:spLocks noGrp="1"/>
          </p:cNvSpPr>
          <p:nvPr>
            <p:ph type="sldNum" sz="quarter" idx="21"/>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253225032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 encadrés ">
    <p:spTree>
      <p:nvGrpSpPr>
        <p:cNvPr id="1" name=""/>
        <p:cNvGrpSpPr/>
        <p:nvPr/>
      </p:nvGrpSpPr>
      <p:grpSpPr>
        <a:xfrm>
          <a:off x="0" y="0"/>
          <a:ext cx="0" cy="0"/>
          <a:chOff x="0" y="0"/>
          <a:chExt cx="0" cy="0"/>
        </a:xfrm>
      </p:grpSpPr>
      <p:sp>
        <p:nvSpPr>
          <p:cNvPr id="23" name="Espace réservé du texte 11"/>
          <p:cNvSpPr>
            <a:spLocks noGrp="1"/>
          </p:cNvSpPr>
          <p:nvPr>
            <p:ph type="body" sz="quarter" idx="20"/>
          </p:nvPr>
        </p:nvSpPr>
        <p:spPr>
          <a:xfrm>
            <a:off x="4245080"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Modifier les styles du texte du masque</a:t>
            </a:r>
          </a:p>
        </p:txBody>
      </p:sp>
      <p:sp>
        <p:nvSpPr>
          <p:cNvPr id="24" name="Espace réservé du texte 11"/>
          <p:cNvSpPr>
            <a:spLocks noGrp="1"/>
          </p:cNvSpPr>
          <p:nvPr>
            <p:ph type="body" sz="quarter" idx="21"/>
          </p:nvPr>
        </p:nvSpPr>
        <p:spPr>
          <a:xfrm>
            <a:off x="7265983"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Modifier les styles du texte du masque</a:t>
            </a:r>
          </a:p>
        </p:txBody>
      </p:sp>
      <p:sp>
        <p:nvSpPr>
          <p:cNvPr id="15" name="Espace réservé du texte 11"/>
          <p:cNvSpPr>
            <a:spLocks noGrp="1"/>
          </p:cNvSpPr>
          <p:nvPr>
            <p:ph type="body" sz="quarter" idx="16"/>
          </p:nvPr>
        </p:nvSpPr>
        <p:spPr>
          <a:xfrm>
            <a:off x="1224182" y="2692774"/>
            <a:ext cx="2781552" cy="3520447"/>
          </a:xfrm>
          <a:solidFill>
            <a:srgbClr val="EAEAEA"/>
          </a:solidFill>
        </p:spPr>
        <p:txBody>
          <a:bodyPr lIns="180000" tIns="540000" rIns="180000"/>
          <a:lstStyle>
            <a:lvl1pPr algn="ctr">
              <a:spcBef>
                <a:spcPts val="634"/>
              </a:spcBef>
              <a:defRPr sz="1163" cap="all" baseline="0">
                <a:solidFill>
                  <a:schemeClr val="tx1"/>
                </a:solidFill>
              </a:defRPr>
            </a:lvl1pPr>
            <a:lvl5pPr>
              <a:defRPr/>
            </a:lvl5pPr>
          </a:lstStyle>
          <a:p>
            <a:pPr lvl="0"/>
            <a:r>
              <a:rPr lang="fr-FR"/>
              <a:t>Modifier les styles du texte du masque</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2" name="Espace réservé du texte 11"/>
          <p:cNvSpPr>
            <a:spLocks noGrp="1"/>
          </p:cNvSpPr>
          <p:nvPr>
            <p:ph type="body" sz="quarter" idx="14" hasCustomPrompt="1"/>
          </p:nvPr>
        </p:nvSpPr>
        <p:spPr>
          <a:xfrm>
            <a:off x="1224182" y="1374803"/>
            <a:ext cx="8823352" cy="287637"/>
          </a:xfrm>
        </p:spPr>
        <p:txBody>
          <a:bodyPr/>
          <a:lstStyle>
            <a:lvl1pPr>
              <a:defRPr sz="1480" b="1" cap="all" baseline="0">
                <a:solidFill>
                  <a:schemeClr val="accent1"/>
                </a:solidFill>
              </a:defRPr>
            </a:lvl1pPr>
            <a:lvl5pPr>
              <a:defRPr/>
            </a:lvl5pPr>
          </a:lstStyle>
          <a:p>
            <a:pPr lvl="0"/>
            <a:r>
              <a:rPr lang="fr-FR"/>
              <a:t>Titre</a:t>
            </a:r>
          </a:p>
        </p:txBody>
      </p:sp>
      <p:sp>
        <p:nvSpPr>
          <p:cNvPr id="16" name="Espace réservé du texte 15"/>
          <p:cNvSpPr>
            <a:spLocks noGrp="1"/>
          </p:cNvSpPr>
          <p:nvPr>
            <p:ph type="body" sz="quarter" idx="15" hasCustomPrompt="1"/>
          </p:nvPr>
        </p:nvSpPr>
        <p:spPr>
          <a:xfrm>
            <a:off x="1224185"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8" name="Espace réservé du texte 17"/>
          <p:cNvSpPr>
            <a:spLocks noGrp="1"/>
          </p:cNvSpPr>
          <p:nvPr>
            <p:ph type="body" sz="quarter" idx="17" hasCustomPrompt="1"/>
          </p:nvPr>
        </p:nvSpPr>
        <p:spPr>
          <a:xfrm>
            <a:off x="7265986"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3"/>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21" name="Espace réservé du texte 20"/>
          <p:cNvSpPr>
            <a:spLocks noGrp="1"/>
          </p:cNvSpPr>
          <p:nvPr>
            <p:ph type="body" sz="quarter" idx="19" hasCustomPrompt="1"/>
          </p:nvPr>
        </p:nvSpPr>
        <p:spPr>
          <a:xfrm>
            <a:off x="4245084" y="1781002"/>
            <a:ext cx="2781549" cy="1268350"/>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2"/>
          </a:solidFill>
        </p:spPr>
        <p:txBody>
          <a:bodyPr wrap="square" lIns="72000" tIns="108000" rIns="72000" bIns="72000">
            <a:noAutofit/>
          </a:bodyPr>
          <a:lstStyle>
            <a:lvl1pPr algn="ctr">
              <a:defRPr sz="3807" b="1">
                <a:solidFill>
                  <a:schemeClr val="bg1"/>
                </a:solidFill>
              </a:defRPr>
            </a:lvl1pPr>
            <a:lvl2pPr algn="ctr">
              <a:spcBef>
                <a:spcPts val="0"/>
              </a:spcBef>
              <a:defRPr sz="1163" cap="all" baseline="0">
                <a:solidFill>
                  <a:schemeClr val="bg1"/>
                </a:solidFill>
              </a:defRPr>
            </a:lvl2pPr>
            <a:lvl5pPr>
              <a:defRPr/>
            </a:lvl5pPr>
          </a:lstStyle>
          <a:p>
            <a:pPr lvl="0"/>
            <a:r>
              <a:rPr lang="fr-FR"/>
              <a:t>#</a:t>
            </a:r>
          </a:p>
          <a:p>
            <a:pPr lvl="1"/>
            <a:r>
              <a:rPr lang="fr-FR"/>
              <a:t>Deuxième niveau</a:t>
            </a:r>
          </a:p>
        </p:txBody>
      </p:sp>
      <p:sp>
        <p:nvSpPr>
          <p:cNvPr id="11" name="Espace réservé de la date 10"/>
          <p:cNvSpPr>
            <a:spLocks noGrp="1"/>
          </p:cNvSpPr>
          <p:nvPr>
            <p:ph type="dt" sz="half" idx="22"/>
          </p:nvPr>
        </p:nvSpPr>
        <p:spPr/>
        <p:txBody>
          <a:bodyPr/>
          <a:lstStyle/>
          <a:p>
            <a:r>
              <a:rPr lang="fr-FR"/>
              <a:t>Jj Mois Aaaa</a:t>
            </a:r>
            <a:endParaRPr lang="fr-FR" dirty="0"/>
          </a:p>
        </p:txBody>
      </p:sp>
      <p:sp>
        <p:nvSpPr>
          <p:cNvPr id="13" name="Espace réservé du pied de page 12"/>
          <p:cNvSpPr>
            <a:spLocks noGrp="1"/>
          </p:cNvSpPr>
          <p:nvPr>
            <p:ph type="ftr" sz="quarter" idx="23"/>
          </p:nvPr>
        </p:nvSpPr>
        <p:spPr/>
        <p:txBody>
          <a:bodyPr/>
          <a:lstStyle/>
          <a:p>
            <a:r>
              <a:rPr lang="fr-FR"/>
              <a:t>TITRE DE LA PRÉSENTATION</a:t>
            </a:r>
            <a:endParaRPr lang="fr-FR" dirty="0"/>
          </a:p>
        </p:txBody>
      </p:sp>
      <p:sp>
        <p:nvSpPr>
          <p:cNvPr id="14" name="Espace réservé du numéro de diapositive 13"/>
          <p:cNvSpPr>
            <a:spLocks noGrp="1"/>
          </p:cNvSpPr>
          <p:nvPr>
            <p:ph type="sldNum" sz="quarter" idx="24"/>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03193455"/>
      </p:ext>
    </p:extLst>
  </p:cSld>
  <p:clrMapOvr>
    <a:masterClrMapping/>
  </p:clrMapOvr>
  <p:extLst mod="1">
    <p:ext uri="{DCECCB84-F9BA-43D5-87BE-67443E8EF086}">
      <p15:sldGuideLst xmlns:p15="http://schemas.microsoft.com/office/powerpoint/2012/main">
        <p15:guide id="1" orient="horz" pos="20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 colonnes">
    <p:spTree>
      <p:nvGrpSpPr>
        <p:cNvPr id="1" name=""/>
        <p:cNvGrpSpPr/>
        <p:nvPr/>
      </p:nvGrpSpPr>
      <p:grpSpPr>
        <a:xfrm>
          <a:off x="0" y="0"/>
          <a:ext cx="0" cy="0"/>
          <a:chOff x="0" y="0"/>
          <a:chExt cx="0" cy="0"/>
        </a:xfrm>
      </p:grpSpPr>
      <p:sp>
        <p:nvSpPr>
          <p:cNvPr id="22" name="Espace réservé du texte 21"/>
          <p:cNvSpPr>
            <a:spLocks noGrp="1"/>
          </p:cNvSpPr>
          <p:nvPr>
            <p:ph type="body" sz="quarter" idx="18" hasCustomPrompt="1"/>
          </p:nvPr>
        </p:nvSpPr>
        <p:spPr>
          <a:xfrm>
            <a:off x="4164023" y="2729459"/>
            <a:ext cx="2283355" cy="2838120"/>
          </a:xfrm>
          <a:prstGeom prst="rect">
            <a:avLst/>
          </a:prstGeom>
          <a:solidFill>
            <a:srgbClr val="EAEAEA"/>
          </a:solidFill>
        </p:spPr>
        <p:txBody>
          <a:bodyPr wrap="square" lIns="180000" tIns="72000" rIns="180000" bIns="324000" anchor="ctr" anchorCtr="0">
            <a:noAutofit/>
          </a:bodyPr>
          <a:lstStyle>
            <a:lvl1pPr algn="l">
              <a:lnSpc>
                <a:spcPct val="85000"/>
              </a:lnSpc>
              <a:spcBef>
                <a:spcPts val="0"/>
              </a:spcBef>
              <a:defRPr sz="3701" b="1">
                <a:solidFill>
                  <a:schemeClr val="accent1"/>
                </a:solidFill>
              </a:defRPr>
            </a:lvl1pPr>
            <a:lvl2pPr algn="l">
              <a:lnSpc>
                <a:spcPct val="85000"/>
              </a:lnSpc>
              <a:spcBef>
                <a:spcPts val="0"/>
              </a:spcBef>
              <a:defRPr sz="1163" b="0" cap="none" baseline="0">
                <a:solidFill>
                  <a:schemeClr val="tx1"/>
                </a:solidFill>
              </a:defRPr>
            </a:lvl2pPr>
            <a:lvl3pPr algn="l">
              <a:lnSpc>
                <a:spcPct val="85000"/>
              </a:lnSpc>
              <a:spcBef>
                <a:spcPts val="0"/>
              </a:spcBef>
              <a:defRPr sz="1057" b="0" cap="none" baseline="0">
                <a:solidFill>
                  <a:schemeClr val="tx1"/>
                </a:solidFill>
              </a:defRPr>
            </a:lvl3pPr>
            <a:lvl5pPr>
              <a:defRPr/>
            </a:lvl5pPr>
          </a:lstStyle>
          <a:p>
            <a:pPr lvl="0"/>
            <a:r>
              <a:rPr lang="fr-FR"/>
              <a:t>#</a:t>
            </a:r>
          </a:p>
          <a:p>
            <a:pPr lvl="1"/>
            <a:r>
              <a:rPr lang="fr-FR"/>
              <a:t>Deuxième niveau</a:t>
            </a:r>
          </a:p>
          <a:p>
            <a:pPr lvl="2"/>
            <a:r>
              <a:rPr lang="fr-FR"/>
              <a:t>Troisième niveau</a:t>
            </a:r>
          </a:p>
        </p:txBody>
      </p:sp>
      <p:sp>
        <p:nvSpPr>
          <p:cNvPr id="2" name="Titre 1"/>
          <p:cNvSpPr>
            <a:spLocks noGrp="1"/>
          </p:cNvSpPr>
          <p:nvPr>
            <p:ph type="title"/>
          </p:nvPr>
        </p:nvSpPr>
        <p:spPr/>
        <p:txBody>
          <a:bodyPr/>
          <a:lstStyle/>
          <a:p>
            <a:r>
              <a:rPr lang="fr-FR"/>
              <a:t>Modifiez le style du titre</a:t>
            </a:r>
          </a:p>
        </p:txBody>
      </p:sp>
      <p:sp>
        <p:nvSpPr>
          <p:cNvPr id="7" name="object 13"/>
          <p:cNvSpPr/>
          <p:nvPr userDrawn="1"/>
        </p:nvSpPr>
        <p:spPr>
          <a:xfrm>
            <a:off x="1224750" y="6690130"/>
            <a:ext cx="9148968" cy="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texte 8"/>
          <p:cNvSpPr>
            <a:spLocks noGrp="1"/>
          </p:cNvSpPr>
          <p:nvPr>
            <p:ph type="body" sz="quarter" idx="13" hasCustomPrompt="1"/>
          </p:nvPr>
        </p:nvSpPr>
        <p:spPr>
          <a:xfrm>
            <a:off x="253838" y="438124"/>
            <a:ext cx="671288" cy="357990"/>
          </a:xfrm>
        </p:spPr>
        <p:txBody>
          <a:bodyPr>
            <a:spAutoFit/>
          </a:bodyPr>
          <a:lstStyle>
            <a:lvl1pPr algn="ctr">
              <a:defRPr sz="2326" b="1">
                <a:solidFill>
                  <a:schemeClr val="tx1"/>
                </a:solidFill>
              </a:defRPr>
            </a:lvl1pPr>
          </a:lstStyle>
          <a:p>
            <a:pPr lvl="0"/>
            <a:r>
              <a:rPr lang="fr-FR"/>
              <a:t>#</a:t>
            </a:r>
          </a:p>
        </p:txBody>
      </p:sp>
      <p:sp>
        <p:nvSpPr>
          <p:cNvPr id="16" name="Espace réservé du texte 15"/>
          <p:cNvSpPr>
            <a:spLocks noGrp="1"/>
          </p:cNvSpPr>
          <p:nvPr>
            <p:ph type="body" sz="quarter" idx="15" hasCustomPrompt="1"/>
          </p:nvPr>
        </p:nvSpPr>
        <p:spPr>
          <a:xfrm>
            <a:off x="4164023" y="1374802"/>
            <a:ext cx="2283355" cy="1732545"/>
          </a:xfrm>
          <a:custGeom>
            <a:avLst/>
            <a:gdLst>
              <a:gd name="connsiteX0" fmla="*/ 0 w 2452805"/>
              <a:gd name="connsiteY0" fmla="*/ 0 h 1199490"/>
              <a:gd name="connsiteX1" fmla="*/ 2452805 w 2452805"/>
              <a:gd name="connsiteY1" fmla="*/ 0 h 1199490"/>
              <a:gd name="connsiteX2" fmla="*/ 2452805 w 2452805"/>
              <a:gd name="connsiteY2" fmla="*/ 955118 h 1199490"/>
              <a:gd name="connsiteX3" fmla="*/ 1226402 w 2452805"/>
              <a:gd name="connsiteY3" fmla="*/ 1199490 h 1199490"/>
              <a:gd name="connsiteX4" fmla="*/ 0 w 2452805"/>
              <a:gd name="connsiteY4" fmla="*/ 955118 h 1199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805" h="1199490">
                <a:moveTo>
                  <a:pt x="0" y="0"/>
                </a:moveTo>
                <a:lnTo>
                  <a:pt x="2452805" y="0"/>
                </a:lnTo>
                <a:lnTo>
                  <a:pt x="2452805" y="955118"/>
                </a:lnTo>
                <a:lnTo>
                  <a:pt x="1226402" y="1199490"/>
                </a:lnTo>
                <a:lnTo>
                  <a:pt x="0" y="955118"/>
                </a:lnTo>
                <a:close/>
              </a:path>
            </a:pathLst>
          </a:custGeom>
          <a:solidFill>
            <a:schemeClr val="accent1"/>
          </a:solidFill>
        </p:spPr>
        <p:txBody>
          <a:bodyPr wrap="square" lIns="180000" tIns="72000" rIns="180000" bIns="324000" anchor="ctr" anchorCtr="0">
            <a:noAutofit/>
          </a:bodyPr>
          <a:lstStyle>
            <a:lvl1pPr algn="l">
              <a:lnSpc>
                <a:spcPct val="85000"/>
              </a:lnSpc>
              <a:spcBef>
                <a:spcPts val="0"/>
              </a:spcBef>
              <a:defRPr sz="3701" b="1">
                <a:solidFill>
                  <a:schemeClr val="bg1"/>
                </a:solidFill>
              </a:defRPr>
            </a:lvl1pPr>
            <a:lvl2pPr algn="l">
              <a:lnSpc>
                <a:spcPct val="85000"/>
              </a:lnSpc>
              <a:spcBef>
                <a:spcPts val="0"/>
              </a:spcBef>
              <a:defRPr sz="1163" b="0" cap="none" baseline="0">
                <a:solidFill>
                  <a:schemeClr val="bg1"/>
                </a:solidFill>
              </a:defRPr>
            </a:lvl2pPr>
            <a:lvl3pPr algn="l">
              <a:lnSpc>
                <a:spcPct val="85000"/>
              </a:lnSpc>
              <a:spcBef>
                <a:spcPts val="0"/>
              </a:spcBef>
              <a:defRPr sz="1057" b="0" cap="none" baseline="0">
                <a:solidFill>
                  <a:schemeClr val="bg1"/>
                </a:solidFill>
              </a:defRPr>
            </a:lvl3pPr>
            <a:lvl5pPr>
              <a:defRPr/>
            </a:lvl5pPr>
          </a:lstStyle>
          <a:p>
            <a:pPr lvl="0"/>
            <a:r>
              <a:rPr lang="fr-FR"/>
              <a:t>#</a:t>
            </a:r>
          </a:p>
          <a:p>
            <a:pPr lvl="1"/>
            <a:r>
              <a:rPr lang="fr-FR"/>
              <a:t>Deuxième niveau</a:t>
            </a:r>
          </a:p>
          <a:p>
            <a:pPr lvl="2"/>
            <a:r>
              <a:rPr lang="fr-FR"/>
              <a:t>Troisième niveau</a:t>
            </a:r>
          </a:p>
        </p:txBody>
      </p:sp>
      <p:sp>
        <p:nvSpPr>
          <p:cNvPr id="4" name="Espace réservé du texte 3"/>
          <p:cNvSpPr>
            <a:spLocks noGrp="1"/>
          </p:cNvSpPr>
          <p:nvPr>
            <p:ph type="body" sz="quarter" idx="17"/>
          </p:nvPr>
        </p:nvSpPr>
        <p:spPr>
          <a:xfrm>
            <a:off x="1225598" y="1336256"/>
            <a:ext cx="2504118" cy="423132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du texte 3"/>
          <p:cNvSpPr>
            <a:spLocks noGrp="1"/>
          </p:cNvSpPr>
          <p:nvPr>
            <p:ph type="body" sz="quarter" idx="19" hasCustomPrompt="1"/>
          </p:nvPr>
        </p:nvSpPr>
        <p:spPr>
          <a:xfrm>
            <a:off x="6881686" y="1336256"/>
            <a:ext cx="3172818" cy="748524"/>
          </a:xfrm>
        </p:spPr>
        <p:txBody>
          <a:bodyPr>
            <a:spAutoFit/>
          </a:bodyPr>
          <a:lstStyle>
            <a:lvl1pPr>
              <a:spcBef>
                <a:spcPts val="2538"/>
              </a:spcBef>
              <a:defRPr sz="3807">
                <a:solidFill>
                  <a:schemeClr val="accent1"/>
                </a:solidFill>
              </a:defRPr>
            </a:lvl1pPr>
            <a:lvl2pPr>
              <a:spcBef>
                <a:spcPts val="0"/>
              </a:spcBef>
              <a:defRPr sz="1057" b="0" cap="all" baseline="0"/>
            </a:lvl2pPr>
          </a:lstStyle>
          <a:p>
            <a:pPr lvl="0"/>
            <a:r>
              <a:rPr lang="fr-FR"/>
              <a:t>#</a:t>
            </a:r>
          </a:p>
          <a:p>
            <a:pPr lvl="1"/>
            <a:r>
              <a:rPr lang="fr-FR"/>
              <a:t>Deuxième niveau</a:t>
            </a:r>
          </a:p>
        </p:txBody>
      </p:sp>
      <p:sp>
        <p:nvSpPr>
          <p:cNvPr id="12" name="Espace réservé de la date 11"/>
          <p:cNvSpPr>
            <a:spLocks noGrp="1"/>
          </p:cNvSpPr>
          <p:nvPr>
            <p:ph type="dt" sz="half" idx="20"/>
          </p:nvPr>
        </p:nvSpPr>
        <p:spPr/>
        <p:txBody>
          <a:bodyPr/>
          <a:lstStyle/>
          <a:p>
            <a:r>
              <a:rPr lang="fr-FR"/>
              <a:t>Jj Mois Aaaa</a:t>
            </a:r>
            <a:endParaRPr lang="fr-FR" dirty="0"/>
          </a:p>
        </p:txBody>
      </p:sp>
      <p:sp>
        <p:nvSpPr>
          <p:cNvPr id="13" name="Espace réservé du pied de page 12"/>
          <p:cNvSpPr>
            <a:spLocks noGrp="1"/>
          </p:cNvSpPr>
          <p:nvPr>
            <p:ph type="ftr" sz="quarter" idx="21"/>
          </p:nvPr>
        </p:nvSpPr>
        <p:spPr/>
        <p:txBody>
          <a:bodyPr/>
          <a:lstStyle/>
          <a:p>
            <a:r>
              <a:rPr lang="fr-FR"/>
              <a:t>TITRE DE LA PRÉSENTATION</a:t>
            </a:r>
            <a:endParaRPr lang="fr-FR" dirty="0"/>
          </a:p>
        </p:txBody>
      </p:sp>
      <p:sp>
        <p:nvSpPr>
          <p:cNvPr id="14" name="Espace réservé du numéro de diapositive 13"/>
          <p:cNvSpPr>
            <a:spLocks noGrp="1"/>
          </p:cNvSpPr>
          <p:nvPr>
            <p:ph type="sldNum" sz="quarter" idx="22"/>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458439469"/>
      </p:ext>
    </p:extLst>
  </p:cSld>
  <p:clrMapOvr>
    <a:masterClrMapping/>
  </p:clrMapOvr>
  <p:extLst mod="1">
    <p:ext uri="{DCECCB84-F9BA-43D5-87BE-67443E8EF086}">
      <p15:sldGuideLst xmlns:p15="http://schemas.microsoft.com/office/powerpoint/2012/main">
        <p15:guide id="1" orient="horz" pos="2047">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isclaimers">
    <p:spTree>
      <p:nvGrpSpPr>
        <p:cNvPr id="1" name=""/>
        <p:cNvGrpSpPr/>
        <p:nvPr/>
      </p:nvGrpSpPr>
      <p:grpSpPr>
        <a:xfrm>
          <a:off x="0" y="0"/>
          <a:ext cx="0" cy="0"/>
          <a:chOff x="0" y="0"/>
          <a:chExt cx="0" cy="0"/>
        </a:xfrm>
      </p:grpSpPr>
      <p:sp>
        <p:nvSpPr>
          <p:cNvPr id="9" name="bk object 16"/>
          <p:cNvSpPr/>
          <p:nvPr userDrawn="1"/>
        </p:nvSpPr>
        <p:spPr>
          <a:xfrm>
            <a:off x="325851" y="478412"/>
            <a:ext cx="9718856" cy="6208663"/>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8" name="Espace réservé du texte 7"/>
          <p:cNvSpPr>
            <a:spLocks noGrp="1"/>
          </p:cNvSpPr>
          <p:nvPr>
            <p:ph type="body" sz="quarter" idx="13"/>
          </p:nvPr>
        </p:nvSpPr>
        <p:spPr>
          <a:xfrm>
            <a:off x="1224750" y="909793"/>
            <a:ext cx="8392500" cy="5035922"/>
          </a:xfrm>
        </p:spPr>
        <p:txBody>
          <a:bodyPr/>
          <a:lstStyle>
            <a:lvl1pPr>
              <a:defRPr sz="1692" b="1" cap="all" baseline="0">
                <a:solidFill>
                  <a:schemeClr val="tx2"/>
                </a:solidFill>
              </a:defRPr>
            </a:lvl1pPr>
            <a:lvl2pPr algn="just">
              <a:lnSpc>
                <a:spcPct val="110000"/>
              </a:lnSpc>
              <a:spcBef>
                <a:spcPts val="634"/>
              </a:spcBef>
              <a:defRPr sz="1057" b="0">
                <a:solidFill>
                  <a:schemeClr val="tx1"/>
                </a:solidFill>
              </a:defRPr>
            </a:lvl2pPr>
          </a:lstStyle>
          <a:p>
            <a:pPr lvl="0"/>
            <a:r>
              <a:rPr lang="fr-FR"/>
              <a:t>Modifier les styles du texte du masque</a:t>
            </a:r>
          </a:p>
          <a:p>
            <a:pPr lvl="1"/>
            <a:r>
              <a:rPr lang="fr-FR"/>
              <a:t>Deuxième niveau</a:t>
            </a:r>
          </a:p>
        </p:txBody>
      </p:sp>
      <p:sp>
        <p:nvSpPr>
          <p:cNvPr id="10" name="Espace réservé de la date 9"/>
          <p:cNvSpPr>
            <a:spLocks noGrp="1"/>
          </p:cNvSpPr>
          <p:nvPr>
            <p:ph type="dt" sz="half" idx="14"/>
          </p:nvPr>
        </p:nvSpPr>
        <p:spPr/>
        <p:txBody>
          <a:bodyPr/>
          <a:lstStyle/>
          <a:p>
            <a:r>
              <a:rPr lang="fr-FR"/>
              <a:t>Jj Mois Aaaa</a:t>
            </a:r>
            <a:endParaRPr lang="fr-FR" dirty="0"/>
          </a:p>
        </p:txBody>
      </p:sp>
      <p:sp>
        <p:nvSpPr>
          <p:cNvPr id="11" name="Espace réservé du pied de page 10"/>
          <p:cNvSpPr>
            <a:spLocks noGrp="1"/>
          </p:cNvSpPr>
          <p:nvPr>
            <p:ph type="ftr" sz="quarter" idx="15"/>
          </p:nvPr>
        </p:nvSpPr>
        <p:spPr/>
        <p:txBody>
          <a:bodyPr/>
          <a:lstStyle/>
          <a:p>
            <a:r>
              <a:rPr lang="fr-FR"/>
              <a:t>TITRE DE LA PRÉSENTATION</a:t>
            </a:r>
            <a:endParaRPr lang="fr-FR" dirty="0"/>
          </a:p>
        </p:txBody>
      </p:sp>
      <p:sp>
        <p:nvSpPr>
          <p:cNvPr id="12" name="Espace réservé du numéro de diapositive 11"/>
          <p:cNvSpPr>
            <a:spLocks noGrp="1"/>
          </p:cNvSpPr>
          <p:nvPr>
            <p:ph type="sldNum" sz="quarter" idx="16"/>
          </p:nvPr>
        </p:nvSpPr>
        <p:spPr/>
        <p:txBody>
          <a:bodyPr/>
          <a:lstStyle/>
          <a:p>
            <a:fld id="{4F985FF9-ADA8-465B-B1B8-A5AF16A5E141}" type="slidenum">
              <a:rPr lang="fr-FR" smtClean="0"/>
              <a:pPr/>
              <a:t>‹N°›</a:t>
            </a:fld>
            <a:endParaRPr lang="fr-FR"/>
          </a:p>
        </p:txBody>
      </p:sp>
    </p:spTree>
    <p:extLst>
      <p:ext uri="{BB962C8B-B14F-4D97-AF65-F5344CB8AC3E}">
        <p14:creationId xmlns:p14="http://schemas.microsoft.com/office/powerpoint/2010/main" val="132726824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9" name="bk object 16"/>
          <p:cNvSpPr/>
          <p:nvPr userDrawn="1"/>
        </p:nvSpPr>
        <p:spPr>
          <a:xfrm>
            <a:off x="325851" y="478412"/>
            <a:ext cx="9718856" cy="6283129"/>
          </a:xfrm>
          <a:custGeom>
            <a:avLst/>
            <a:gdLst/>
            <a:ahLst/>
            <a:cxnLst/>
            <a:rect l="l" t="t" r="r" b="b"/>
            <a:pathLst>
              <a:path w="8571865" h="5781675">
                <a:moveTo>
                  <a:pt x="0" y="5781598"/>
                </a:moveTo>
                <a:lnTo>
                  <a:pt x="8571598" y="5781598"/>
                </a:lnTo>
                <a:lnTo>
                  <a:pt x="8571598" y="0"/>
                </a:lnTo>
                <a:lnTo>
                  <a:pt x="0" y="0"/>
                </a:lnTo>
                <a:lnTo>
                  <a:pt x="0" y="5781598"/>
                </a:lnTo>
                <a:close/>
              </a:path>
            </a:pathLst>
          </a:custGeom>
          <a:solidFill>
            <a:srgbClr val="EAEAEA"/>
          </a:solidFill>
        </p:spPr>
        <p:txBody>
          <a:bodyPr wrap="square" lIns="0" tIns="0" rIns="0" bIns="0" rtlCol="0"/>
          <a:lstStyle/>
          <a:p>
            <a:endParaRPr sz="1269"/>
          </a:p>
        </p:txBody>
      </p:sp>
      <p:sp>
        <p:nvSpPr>
          <p:cNvPr id="3" name="Espace réservé du texte 2"/>
          <p:cNvSpPr>
            <a:spLocks noGrp="1"/>
          </p:cNvSpPr>
          <p:nvPr>
            <p:ph type="body" sz="quarter" idx="10"/>
          </p:nvPr>
        </p:nvSpPr>
        <p:spPr>
          <a:xfrm>
            <a:off x="4156557" y="1355010"/>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Modifier les styles du texte du masque</a:t>
            </a:r>
          </a:p>
          <a:p>
            <a:pPr lvl="1"/>
            <a:r>
              <a:rPr lang="fr-FR"/>
              <a:t>Deuxième niveau</a:t>
            </a:r>
          </a:p>
        </p:txBody>
      </p:sp>
      <p:sp>
        <p:nvSpPr>
          <p:cNvPr id="16" name="Espace réservé du texte 2"/>
          <p:cNvSpPr>
            <a:spLocks noGrp="1"/>
          </p:cNvSpPr>
          <p:nvPr>
            <p:ph type="body" sz="quarter" idx="11"/>
          </p:nvPr>
        </p:nvSpPr>
        <p:spPr>
          <a:xfrm>
            <a:off x="4156557" y="4852814"/>
            <a:ext cx="3092142" cy="817531"/>
          </a:xfrm>
        </p:spPr>
        <p:txBody>
          <a:bodyPr>
            <a:spAutoFit/>
          </a:bodyPr>
          <a:lstStyle>
            <a:lvl1pPr>
              <a:defRPr sz="1480" b="1" cap="all" baseline="0">
                <a:solidFill>
                  <a:schemeClr val="tx2"/>
                </a:solidFill>
              </a:defRPr>
            </a:lvl1pPr>
            <a:lvl2pPr>
              <a:defRPr sz="1269" b="0" cap="none">
                <a:solidFill>
                  <a:schemeClr val="tx1"/>
                </a:solidFill>
              </a:defRPr>
            </a:lvl2pPr>
            <a:lvl3pPr>
              <a:defRPr sz="1269" b="0" cap="none">
                <a:solidFill>
                  <a:schemeClr val="tx1"/>
                </a:solidFill>
              </a:defRPr>
            </a:lvl3pPr>
          </a:lstStyle>
          <a:p>
            <a:pPr lvl="0"/>
            <a:r>
              <a:rPr lang="fr-FR"/>
              <a:t>Modifier les styles du texte du masque</a:t>
            </a:r>
          </a:p>
          <a:p>
            <a:pPr lvl="1"/>
            <a:r>
              <a:rPr lang="fr-FR"/>
              <a:t>Deuxième niveau</a:t>
            </a:r>
          </a:p>
        </p:txBody>
      </p:sp>
      <p:sp>
        <p:nvSpPr>
          <p:cNvPr id="4" name="ZoneTexte 3"/>
          <p:cNvSpPr txBox="1"/>
          <p:nvPr userDrawn="1"/>
        </p:nvSpPr>
        <p:spPr>
          <a:xfrm>
            <a:off x="1210349" y="1283318"/>
            <a:ext cx="2551722" cy="520784"/>
          </a:xfrm>
          <a:prstGeom prst="rect">
            <a:avLst/>
          </a:prstGeom>
          <a:noFill/>
        </p:spPr>
        <p:txBody>
          <a:bodyPr wrap="square" lIns="0" tIns="0" rIns="0" bIns="0" rtlCol="0">
            <a:spAutoFit/>
          </a:bodyPr>
          <a:lstStyle/>
          <a:p>
            <a:r>
              <a:rPr lang="fr-FR" sz="3384" b="1">
                <a:solidFill>
                  <a:schemeClr val="bg1"/>
                </a:solidFill>
              </a:rPr>
              <a:t>CONTACT</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04588" y="6242707"/>
            <a:ext cx="952583" cy="266466"/>
          </a:xfrm>
          <a:prstGeom prst="rect">
            <a:avLst/>
          </a:prstGeom>
        </p:spPr>
      </p:pic>
    </p:spTree>
    <p:extLst>
      <p:ext uri="{BB962C8B-B14F-4D97-AF65-F5344CB8AC3E}">
        <p14:creationId xmlns:p14="http://schemas.microsoft.com/office/powerpoint/2010/main" val="3111106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5.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7.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 Type="http://schemas.openxmlformats.org/officeDocument/2006/relationships/slideLayout" Target="../slideLayouts/slideLayout105.xml"/><Relationship Id="rId21" Type="http://schemas.openxmlformats.org/officeDocument/2006/relationships/slideLayout" Target="../slideLayouts/slideLayout123.xml"/><Relationship Id="rId34" Type="http://schemas.openxmlformats.org/officeDocument/2006/relationships/slideLayout" Target="../slideLayouts/slideLayout136.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29" Type="http://schemas.openxmlformats.org/officeDocument/2006/relationships/slideLayout" Target="../slideLayouts/slideLayout131.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image" Target="../media/image27.jpeg"/><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31" Type="http://schemas.openxmlformats.org/officeDocument/2006/relationships/slideLayout" Target="../slideLayouts/slideLayout13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26" Type="http://schemas.openxmlformats.org/officeDocument/2006/relationships/theme" Target="../theme/theme11.xml"/><Relationship Id="rId3" Type="http://schemas.openxmlformats.org/officeDocument/2006/relationships/slideLayout" Target="../slideLayouts/slideLayout139.xml"/><Relationship Id="rId21" Type="http://schemas.openxmlformats.org/officeDocument/2006/relationships/slideLayout" Target="../slideLayouts/slideLayout157.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5" Type="http://schemas.openxmlformats.org/officeDocument/2006/relationships/slideLayout" Target="../slideLayouts/slideLayout161.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slideLayout" Target="../slideLayouts/slideLayout156.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slideLayout" Target="../slideLayouts/slideLayout160.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slideLayout" Target="../slideLayouts/slideLayout159.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slideLayout" Target="../slideLayouts/slideLayout158.xml"/><Relationship Id="rId27" Type="http://schemas.openxmlformats.org/officeDocument/2006/relationships/image" Target="../media/image4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7" name="Slide number"/>
          <p:cNvSpPr>
            <a:spLocks noChangeArrowheads="1"/>
          </p:cNvSpPr>
          <p:nvPr/>
        </p:nvSpPr>
        <p:spPr bwMode="gray">
          <a:xfrm>
            <a:off x="5099014" y="6710062"/>
            <a:ext cx="171522" cy="17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oAutofit/>
          </a:bodyPr>
          <a:lstStyle/>
          <a:p>
            <a:pPr algn="ctr" defTabSz="901700" fontAlgn="base">
              <a:lnSpc>
                <a:spcPct val="100000"/>
              </a:lnSpc>
              <a:spcBef>
                <a:spcPts val="0"/>
              </a:spcBef>
              <a:spcAft>
                <a:spcPts val="0"/>
              </a:spcAft>
            </a:pPr>
            <a:fld id="{1CF9EA00-886D-43B8-A53F-CB3B22E97C6F}" type="slidenum">
              <a:rPr lang="en-GB" altLang="zh-TW" sz="1000" b="0" i="0" baseline="0" smtClean="0">
                <a:solidFill>
                  <a:srgbClr val="252525"/>
                </a:solidFill>
                <a:latin typeface="+mn-lt"/>
                <a:ea typeface="SimHei"/>
              </a:rPr>
              <a:pPr algn="ctr" defTabSz="901700" fontAlgn="base">
                <a:lnSpc>
                  <a:spcPct val="100000"/>
                </a:lnSpc>
                <a:spcBef>
                  <a:spcPts val="0"/>
                </a:spcBef>
                <a:spcAft>
                  <a:spcPts val="0"/>
                </a:spcAft>
              </a:pPr>
              <a:t>‹N°›</a:t>
            </a:fld>
            <a:endParaRPr lang="en-GB" altLang="zh-TW" sz="1000" b="0" i="0" baseline="0" dirty="0">
              <a:solidFill>
                <a:srgbClr val="252525"/>
              </a:solidFill>
              <a:latin typeface="+mn-lt"/>
              <a:ea typeface="SimHei"/>
            </a:endParaRPr>
          </a:p>
        </p:txBody>
      </p:sp>
      <p:sp>
        <p:nvSpPr>
          <p:cNvPr id="26" name="Slide title"/>
          <p:cNvSpPr>
            <a:spLocks noGrp="1" noChangeArrowheads="1"/>
          </p:cNvSpPr>
          <p:nvPr>
            <p:ph type="title"/>
          </p:nvPr>
        </p:nvSpPr>
        <p:spPr bwMode="gray">
          <a:xfrm>
            <a:off x="412749" y="374400"/>
            <a:ext cx="9540875" cy="315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spAutoFit/>
          </a:bodyPr>
          <a:lstStyle/>
          <a:p>
            <a:pPr lvl="0"/>
            <a:r>
              <a:rPr lang="en-GB" altLang="zh-TW" dirty="0"/>
              <a:t>Click to edit Master title style</a:t>
            </a:r>
          </a:p>
        </p:txBody>
      </p:sp>
      <p:sp>
        <p:nvSpPr>
          <p:cNvPr id="28" name="Footer Placeholder 2"/>
          <p:cNvSpPr>
            <a:spLocks noGrp="1"/>
          </p:cNvSpPr>
          <p:nvPr>
            <p:ph type="ftr" sz="quarter" idx="3"/>
          </p:nvPr>
        </p:nvSpPr>
        <p:spPr bwMode="gray">
          <a:xfrm>
            <a:off x="7638825" y="6712330"/>
            <a:ext cx="2314800" cy="1692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rtlCol="0" anchor="ctr">
            <a:noAutofit/>
          </a:bodyPr>
          <a:lstStyle>
            <a:lvl1pPr algn="r" rtl="0" eaLnBrk="0" fontAlgn="base" hangingPunct="0">
              <a:lnSpc>
                <a:spcPct val="100000"/>
              </a:lnSpc>
              <a:spcBef>
                <a:spcPts val="0"/>
              </a:spcBef>
              <a:spcAft>
                <a:spcPts val="0"/>
              </a:spcAft>
              <a:defRPr lang="en-GB" altLang="zh-TW" sz="1000" b="1" i="0" kern="1200" smtClean="0">
                <a:solidFill>
                  <a:srgbClr val="D7D8D6"/>
                </a:solidFill>
                <a:latin typeface="+mj-lt"/>
                <a:ea typeface="SimHei"/>
                <a:cs typeface="Arial" charset="0"/>
              </a:defRPr>
            </a:lvl1pPr>
          </a:lstStyle>
          <a:p>
            <a:endParaRPr lang="en-US" dirty="0"/>
          </a:p>
        </p:txBody>
      </p:sp>
      <p:grpSp>
        <p:nvGrpSpPr>
          <p:cNvPr id="2" name="Background grid" hidden="1"/>
          <p:cNvGrpSpPr/>
          <p:nvPr userDrawn="1"/>
        </p:nvGrpSpPr>
        <p:grpSpPr bwMode="gray">
          <a:xfrm>
            <a:off x="411683" y="415437"/>
            <a:ext cx="9541941" cy="6182472"/>
            <a:chOff x="411683" y="527051"/>
            <a:chExt cx="9541941" cy="6070857"/>
          </a:xfrm>
        </p:grpSpPr>
        <p:sp>
          <p:nvSpPr>
            <p:cNvPr id="7" name="Rectangle 6" hidden="1"/>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8" name="Group 7" hidden="1"/>
            <p:cNvGrpSpPr/>
            <p:nvPr userDrawn="1"/>
          </p:nvGrpSpPr>
          <p:grpSpPr bwMode="gray">
            <a:xfrm>
              <a:off x="411683" y="1416049"/>
              <a:ext cx="9541941" cy="5181859"/>
              <a:chOff x="411683" y="1416049"/>
              <a:chExt cx="9541941" cy="5181859"/>
            </a:xfrm>
          </p:grpSpPr>
          <p:sp>
            <p:nvSpPr>
              <p:cNvPr id="9" name="Rectangle 8" hidden="1"/>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0" name="Rectangle 11" hidden="1"/>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1" name="Rectangle 8" hidden="1"/>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3" name="Text Placeholder 4"/>
          <p:cNvSpPr>
            <a:spLocks noGrp="1"/>
          </p:cNvSpPr>
          <p:nvPr>
            <p:ph type="body" idx="1"/>
          </p:nvPr>
        </p:nvSpPr>
        <p:spPr bwMode="gray">
          <a:xfrm>
            <a:off x="411683" y="1321821"/>
            <a:ext cx="9546336" cy="1668855"/>
          </a:xfrm>
          <a:prstGeom prst="rect">
            <a:avLst/>
          </a:prstGeom>
        </p:spPr>
        <p:txBody>
          <a:bodyPr vert="horz" wrap="square" lIns="0" tIns="0" rIns="0" bIns="0" rtlCol="0">
            <a:spAutoFit/>
          </a:bodyPr>
          <a:lstStyle/>
          <a:p>
            <a:pPr lvl="0"/>
            <a:r>
              <a:rPr lang="en-US" dirty="0"/>
              <a:t>Click to edit Master text styles</a:t>
            </a:r>
          </a:p>
          <a:p>
            <a:pPr marL="0" lvl="1" indent="0">
              <a:buFontTx/>
              <a:buNone/>
            </a:pPr>
            <a:r>
              <a:rPr lang="en-US" dirty="0"/>
              <a:t>Second level</a:t>
            </a:r>
          </a:p>
          <a:p>
            <a:pPr marL="217488" lvl="2" indent="-217488">
              <a:buSzPct val="90000"/>
              <a:buFont typeface="Wingdings" panose="05000000000000000000" pitchFamily="2" charset="2"/>
              <a:buChar char=""/>
            </a:pPr>
            <a:r>
              <a:rPr lang="en-US" dirty="0"/>
              <a:t>Third level</a:t>
            </a:r>
          </a:p>
          <a:p>
            <a:pPr marL="374650" lvl="3" indent="-157163">
              <a:spcBef>
                <a:spcPts val="300"/>
              </a:spcBef>
              <a:buFont typeface="Wingdings 2" panose="05020102010507070707" pitchFamily="18" charset="2"/>
              <a:buChar char=""/>
            </a:pPr>
            <a:r>
              <a:rPr lang="en-US" dirty="0"/>
              <a:t>Fourth level</a:t>
            </a:r>
          </a:p>
          <a:p>
            <a:pPr marL="533400" lvl="4" indent="-157163">
              <a:spcBef>
                <a:spcPts val="300"/>
              </a:spcBef>
              <a:buFont typeface="Arial" panose="020B0604020202020204" pitchFamily="34" charset="0"/>
            </a:pPr>
            <a:r>
              <a:rPr lang="en-US" dirty="0"/>
              <a:t>Fifth level</a:t>
            </a:r>
            <a:endParaRPr lang="en-GB" dirty="0"/>
          </a:p>
          <a:p>
            <a:pPr lvl="0"/>
            <a:endParaRPr lang="en-US" dirty="0"/>
          </a:p>
        </p:txBody>
      </p:sp>
      <p:sp>
        <p:nvSpPr>
          <p:cNvPr id="3" name="MSIPCMContentMarking" descr="{&quot;HashCode&quot;:-929196920,&quot;Placement&quot;:&quot;Footer&quot;}">
            <a:extLst>
              <a:ext uri="{FF2B5EF4-FFF2-40B4-BE49-F238E27FC236}">
                <a16:creationId xmlns:a16="http://schemas.microsoft.com/office/drawing/2014/main" id="{58692F5B-D99B-4B43-B276-96DDE444E805}"/>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791" r:id="rId1"/>
    <p:sldLayoutId id="2147483832" r:id="rId2"/>
    <p:sldLayoutId id="2147483854" r:id="rId3"/>
    <p:sldLayoutId id="2147483830" r:id="rId4"/>
    <p:sldLayoutId id="2147483804" r:id="rId5"/>
    <p:sldLayoutId id="2147483876" r:id="rId6"/>
    <p:sldLayoutId id="2147483877" r:id="rId7"/>
  </p:sldLayoutIdLst>
  <p:hf sldNum="0" hdr="0" dt="0"/>
  <p:txStyles>
    <p:titleStyle>
      <a:lvl1pPr algn="l" defTabSz="1165225" rtl="0" eaLnBrk="0" fontAlgn="base" hangingPunct="0">
        <a:lnSpc>
          <a:spcPct val="114000"/>
        </a:lnSpc>
        <a:spcBef>
          <a:spcPct val="0"/>
        </a:spcBef>
        <a:spcAft>
          <a:spcPct val="0"/>
        </a:spcAft>
        <a:defRPr sz="1800" b="1" baseline="0">
          <a:solidFill>
            <a:schemeClr val="tx1"/>
          </a:solidFill>
          <a:latin typeface="+mj-lt"/>
          <a:ea typeface="SimHei"/>
          <a:cs typeface="+mj-cs"/>
        </a:defRPr>
      </a:lvl1pPr>
      <a:lvl2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2pPr>
      <a:lvl3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3pPr>
      <a:lvl4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4pPr>
      <a:lvl5pPr algn="l" defTabSz="1165225" rtl="0" eaLnBrk="0" fontAlgn="base" hangingPunct="0">
        <a:lnSpc>
          <a:spcPct val="90000"/>
        </a:lnSpc>
        <a:spcBef>
          <a:spcPct val="0"/>
        </a:spcBef>
        <a:spcAft>
          <a:spcPct val="0"/>
        </a:spcAft>
        <a:defRPr sz="2200">
          <a:solidFill>
            <a:schemeClr val="tx2"/>
          </a:solidFill>
          <a:latin typeface="Arial" charset="0"/>
          <a:cs typeface="Arial" charset="0"/>
        </a:defRPr>
      </a:lvl5pPr>
      <a:lvl6pPr marL="457200" algn="l" defTabSz="1109663" rtl="0" fontAlgn="base">
        <a:spcBef>
          <a:spcPct val="0"/>
        </a:spcBef>
        <a:spcAft>
          <a:spcPct val="0"/>
        </a:spcAft>
        <a:defRPr sz="2400">
          <a:solidFill>
            <a:schemeClr val="accent1"/>
          </a:solidFill>
          <a:latin typeface="Arial" charset="0"/>
          <a:cs typeface="Arial" charset="0"/>
        </a:defRPr>
      </a:lvl6pPr>
      <a:lvl7pPr marL="914400" algn="l" defTabSz="1109663" rtl="0" fontAlgn="base">
        <a:spcBef>
          <a:spcPct val="0"/>
        </a:spcBef>
        <a:spcAft>
          <a:spcPct val="0"/>
        </a:spcAft>
        <a:defRPr sz="2400">
          <a:solidFill>
            <a:schemeClr val="accent1"/>
          </a:solidFill>
          <a:latin typeface="Arial" charset="0"/>
          <a:cs typeface="Arial" charset="0"/>
        </a:defRPr>
      </a:lvl7pPr>
      <a:lvl8pPr marL="1371600" algn="l" defTabSz="1109663" rtl="0" fontAlgn="base">
        <a:spcBef>
          <a:spcPct val="0"/>
        </a:spcBef>
        <a:spcAft>
          <a:spcPct val="0"/>
        </a:spcAft>
        <a:defRPr sz="2400">
          <a:solidFill>
            <a:schemeClr val="accent1"/>
          </a:solidFill>
          <a:latin typeface="Arial" charset="0"/>
          <a:cs typeface="Arial" charset="0"/>
        </a:defRPr>
      </a:lvl8pPr>
      <a:lvl9pPr marL="1828800" algn="l" defTabSz="1109663" rtl="0" fontAlgn="base">
        <a:spcBef>
          <a:spcPct val="0"/>
        </a:spcBef>
        <a:spcAft>
          <a:spcPct val="0"/>
        </a:spcAft>
        <a:defRPr sz="2400">
          <a:solidFill>
            <a:schemeClr val="accent1"/>
          </a:solidFill>
          <a:latin typeface="Arial" charset="0"/>
          <a:cs typeface="Arial" charset="0"/>
        </a:defRPr>
      </a:lvl9pPr>
    </p:titleStyle>
    <p:bodyStyle>
      <a:lvl1pPr marL="0" indent="0" algn="l" defTabSz="901700" rtl="0" eaLnBrk="0" fontAlgn="base" hangingPunct="0">
        <a:lnSpc>
          <a:spcPct val="113000"/>
        </a:lnSpc>
        <a:spcBef>
          <a:spcPts val="1800"/>
        </a:spcBef>
        <a:spcAft>
          <a:spcPct val="0"/>
        </a:spcAft>
        <a:buClr>
          <a:schemeClr val="tx2"/>
        </a:buClr>
        <a:buFont typeface="Symbol" pitchFamily="18" charset="2"/>
        <a:buNone/>
        <a:defRPr lang="en-US" altLang="zh-TW" sz="1200" b="1" baseline="0" dirty="0">
          <a:solidFill>
            <a:schemeClr val="tx1"/>
          </a:solidFill>
          <a:latin typeface="Arial"/>
          <a:ea typeface="SimHei"/>
          <a:cs typeface="+mn-cs"/>
        </a:defRPr>
      </a:lvl1pPr>
      <a:lvl2pPr marL="228600" indent="-228600" algn="l" defTabSz="901700" rtl="0" eaLnBrk="0" fontAlgn="base" hangingPunct="0">
        <a:lnSpc>
          <a:spcPct val="113000"/>
        </a:lnSpc>
        <a:spcBef>
          <a:spcPts val="900"/>
        </a:spcBef>
        <a:spcAft>
          <a:spcPct val="0"/>
        </a:spcAft>
        <a:buClr>
          <a:schemeClr val="accent1"/>
        </a:buClr>
        <a:buSzPct val="90000"/>
        <a:buFont typeface="Wingdings" panose="05000000000000000000" pitchFamily="2" charset="2"/>
        <a:buChar char="u"/>
        <a:defRPr lang="en-US" altLang="zh-TW" sz="1200" baseline="0" dirty="0" smtClean="0">
          <a:solidFill>
            <a:schemeClr val="tx1"/>
          </a:solidFill>
          <a:latin typeface="Arial"/>
          <a:ea typeface="SimHei"/>
          <a:cs typeface="+mn-cs"/>
        </a:defRPr>
      </a:lvl2pPr>
      <a:lvl3pPr marL="333375" indent="-333375" algn="l" defTabSz="901700" rtl="0" eaLnBrk="0" fontAlgn="base" hangingPunct="0">
        <a:lnSpc>
          <a:spcPct val="113000"/>
        </a:lnSpc>
        <a:spcBef>
          <a:spcPts val="900"/>
        </a:spcBef>
        <a:spcAft>
          <a:spcPct val="0"/>
        </a:spcAft>
        <a:buClr>
          <a:schemeClr val="accent1"/>
        </a:buClr>
        <a:buFont typeface="Wingdings 2" panose="05020102010507070707" pitchFamily="18" charset="2"/>
        <a:buChar char=""/>
        <a:defRPr lang="en-US" altLang="zh-TW" sz="1000" baseline="0" dirty="0" smtClean="0">
          <a:solidFill>
            <a:schemeClr val="tx1"/>
          </a:solidFill>
          <a:latin typeface="Arial"/>
          <a:ea typeface="SimHei"/>
          <a:cs typeface="+mn-cs"/>
        </a:defRPr>
      </a:lvl3pPr>
      <a:lvl4pPr marL="684213" indent="-222250" algn="l" defTabSz="901700" rtl="0" eaLnBrk="0" fontAlgn="base" hangingPunct="0">
        <a:lnSpc>
          <a:spcPct val="113000"/>
        </a:lnSpc>
        <a:spcBef>
          <a:spcPts val="200"/>
        </a:spcBef>
        <a:spcAft>
          <a:spcPct val="0"/>
        </a:spcAft>
        <a:buClr>
          <a:schemeClr val="accent1"/>
        </a:buClr>
        <a:buFont typeface="Helvetica Neue for HSBC Lt" panose="020B0404020202020204" pitchFamily="34" charset="0"/>
        <a:buChar char="–"/>
        <a:defRPr lang="en-US" altLang="zh-TW" sz="900" baseline="0" dirty="0" smtClean="0">
          <a:solidFill>
            <a:schemeClr val="tx1"/>
          </a:solidFill>
          <a:latin typeface="Arial"/>
          <a:ea typeface="SimHei"/>
          <a:cs typeface="+mn-cs"/>
        </a:defRPr>
      </a:lvl4pPr>
      <a:lvl5pPr marL="914400" indent="-230188" algn="l" defTabSz="1165225" rtl="0" eaLnBrk="0" fontAlgn="base" hangingPunct="0">
        <a:lnSpc>
          <a:spcPct val="113000"/>
        </a:lnSpc>
        <a:spcBef>
          <a:spcPts val="200"/>
        </a:spcBef>
        <a:spcAft>
          <a:spcPct val="0"/>
        </a:spcAft>
        <a:buClr>
          <a:schemeClr val="accent1"/>
        </a:buClr>
        <a:buFont typeface="Helvetica Neue for HSBC Lt" panose="020B0404020202020204" pitchFamily="34" charset="0"/>
        <a:buChar char="–"/>
        <a:defRPr lang="en-GB" altLang="zh-TW" sz="800" dirty="0" smtClean="0">
          <a:solidFill>
            <a:schemeClr val="tx1"/>
          </a:solidFill>
          <a:latin typeface="Arial"/>
          <a:ea typeface="SimHei"/>
          <a:cs typeface="+mn-cs"/>
        </a:defRPr>
      </a:lvl5pPr>
      <a:lvl6pPr marL="15446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6pPr>
      <a:lvl7pPr marL="20018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7pPr>
      <a:lvl8pPr marL="24590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8pPr>
      <a:lvl9pPr marL="2916238" indent="-212725" algn="l" defTabSz="1109663" rtl="0" eaLnBrk="0" fontAlgn="base" hangingPunct="0">
        <a:spcBef>
          <a:spcPct val="20000"/>
        </a:spcBef>
        <a:spcAft>
          <a:spcPct val="0"/>
        </a:spcAft>
        <a:buClr>
          <a:schemeClr val="accent1"/>
        </a:buClr>
        <a:buFont typeface="Times New Roman" pitchFamily="18" charset="0"/>
        <a:buChar char="–"/>
        <a:defRPr sz="8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pos="6270" userDrawn="1">
          <p15:clr>
            <a:srgbClr val="F26B43"/>
          </p15:clr>
        </p15:guide>
        <p15:guide id="5" pos="3311" userDrawn="1">
          <p15:clr>
            <a:srgbClr val="F26B43"/>
          </p15:clr>
        </p15:guide>
        <p15:guide id="6" orient="horz" pos="855" userDrawn="1">
          <p15:clr>
            <a:srgbClr val="F26B43"/>
          </p15:clr>
        </p15:guide>
        <p15:guide id="7" orient="horz" pos="4156" userDrawn="1">
          <p15:clr>
            <a:srgbClr val="F26B43"/>
          </p15:clr>
        </p15:guide>
        <p15:guide id="8" orient="horz" pos="256" userDrawn="1">
          <p15:clr>
            <a:srgbClr val="F26B43"/>
          </p15:clr>
        </p15:guide>
        <p15:guide id="9" orient="horz" pos="2444" userDrawn="1">
          <p15:clr>
            <a:srgbClr val="F26B43"/>
          </p15:clr>
        </p15:guide>
        <p15:guide id="10" orient="horz" pos="2543" userDrawn="1">
          <p15:clr>
            <a:srgbClr val="F26B43"/>
          </p15:clr>
        </p15:guide>
        <p15:guide id="11" pos="260" userDrawn="1">
          <p15:clr>
            <a:srgbClr val="F26B43"/>
          </p15:clr>
        </p15:guide>
        <p15:guide id="12" pos="32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F4351C61-6EC9-4D6C-B38F-F9D8FA88F924}"/>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0665B0AE-9F0C-433B-98E7-4412EA5A5145}"/>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FF6C2AD2-984E-47E3-A57D-2EC4997954C7}"/>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D91170BB-EF6C-4256-8ABC-7E096D515201}"/>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2033251E-00F0-4B3B-8877-6BBF82DB3BEE}"/>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00A5D78C-A32D-46BC-8F3A-2C4B3998225D}"/>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E9EB760C-4D2C-461F-998F-DF638C5167C6}"/>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5ECF0EB1-FE63-44E1-AF06-8C3E76CED7F0}"/>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86127781"/>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96ACAC62-D2F0-4A15-9642-57C3D4CE59F3}"/>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355E73C3-1CB2-47A0-B061-E063BB76998C}"/>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0755E5E2-B39F-4B1E-B193-C610389FA3FA}"/>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1A88DC57-0A89-489E-97C4-22B92C59EB5A}"/>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B8F3FE6E-A9FF-4FF6-97E8-A1C104A78B70}"/>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EBE32025-745F-4DC3-93B3-14E89152F63C}"/>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672C83DA-904D-494F-93C3-BA34EB49D9B2}"/>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6E62596D-155B-49D9-AFDC-5096734E90CC}"/>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81610544"/>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EEBD8482-8DAD-48D2-9208-75454A5D96D9}"/>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D0F3F2D9-151D-4782-980A-D3B670E68E5B}"/>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078EBF7D-BAD1-4C71-BE6D-2A8B94CA6C2D}"/>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A2618FFF-C44C-4AE2-973A-9749C89115BA}"/>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51CFF220-F6A1-4EEA-8E40-34AFC4C4644D}"/>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82518D2A-CAF4-42C4-913C-9C3AE8ED287E}"/>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ED3456E0-742B-4132-A57A-D84CAD24463D}"/>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8FDDAD90-27C7-49DD-906B-C637AB464F16}"/>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364820564"/>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4252BB8F-15CC-4890-9FB9-B132BB45D858}"/>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EBBE58AE-7899-4EB8-8BE4-D54BF1B6BBD1}"/>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13115717-3CA3-4590-92E5-82B393AFE504}"/>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002EFFAB-E5CF-4D3F-BA81-0B75E9B09C82}"/>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42692278-2C4E-4642-A622-02CBC1953CF1}"/>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692BC760-90ED-4A03-91D3-BB9FFAA2F7E4}"/>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800CE053-985D-4112-96A7-25EB1A68F8D0}"/>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09CD0CD9-2277-4528-A941-B692A3D0D46B}"/>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626081324"/>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BEB31E54-65EE-4AA5-9676-7D5875D05652}"/>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ECCCB540-C284-4DA7-BB4F-3D4CEDD8803E}"/>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C1DB5376-C38C-4E1A-A62C-BA16326A3AA0}"/>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0C608F22-F816-436F-93EC-7E6DFC923E1C}"/>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58317D84-A748-4ED8-B3C0-89973A764E5C}"/>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17B65EFC-3528-4326-8D53-F8D383D8EC03}"/>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7FC803A0-F1CE-4218-AF8C-784268BB1E41}"/>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81428C13-4DF7-493C-A764-23B9B8F2618F}"/>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4586683"/>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5" r:id="rId8"/>
    <p:sldLayoutId id="2147483966" r:id="rId9"/>
    <p:sldLayoutId id="2147483967" r:id="rId10"/>
    <p:sldLayoutId id="2147483968" r:id="rId11"/>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4C0A2595-FF4B-40FE-ABE8-5FBD7F1D19FE}"/>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1F484877-E779-487E-8940-7084E7A72F57}"/>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E2A415EE-CA57-4F09-88D0-6AC95583D354}"/>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B81F7DE2-CAD0-489C-85E6-0B79930C0908}"/>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42DF5BB6-D6E2-411A-ACC6-D92C727815DE}"/>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B8CB2820-D1CA-4318-AEC0-9E62FE02A7F5}"/>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14B995F4-2D76-496F-B7B3-89F3C03A121D}"/>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4D42A5F1-BE33-4307-B29C-BE4B67320238}"/>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2085483305"/>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610953A6-2350-4A2D-8177-340137EB3BA8}"/>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5E2E8AAC-18C1-4462-A01A-5565C616298E}"/>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4F843BC9-DFC4-4760-886F-390DA3D1A4CC}"/>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55C4D522-BEB8-4965-97A2-FE355BCC9421}"/>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CE216B8C-628F-41F1-9E62-BAEED80D1E6D}"/>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1A1F1B2D-1003-4A6B-AE24-AB4C3CCAA812}"/>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F5A02EB5-62A4-4D14-9458-EF811CC8864C}"/>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D8484845-2F10-4C7A-BAEA-343C3686E9B7}"/>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681399487"/>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18478" y="290405"/>
            <a:ext cx="9332595" cy="1208617"/>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518478" y="1692065"/>
            <a:ext cx="9332595" cy="478578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518477" y="6721252"/>
            <a:ext cx="2419562" cy="386086"/>
          </a:xfrm>
          <a:prstGeom prst="rect">
            <a:avLst/>
          </a:prstGeom>
        </p:spPr>
        <p:txBody>
          <a:bodyPr vert="horz" lIns="91440" tIns="45720" rIns="91440" bIns="45720" rtlCol="0" anchor="ctr"/>
          <a:lstStyle>
            <a:lvl1pPr algn="l">
              <a:defRPr sz="1361">
                <a:solidFill>
                  <a:schemeClr val="tx1">
                    <a:tint val="75000"/>
                  </a:schemeClr>
                </a:solidFill>
              </a:defRPr>
            </a:lvl1pPr>
          </a:lstStyle>
          <a:p>
            <a:r>
              <a:rPr lang="fr-FR"/>
              <a:t>|  00/00/0000  |</a:t>
            </a:r>
          </a:p>
        </p:txBody>
      </p:sp>
      <p:sp>
        <p:nvSpPr>
          <p:cNvPr id="5" name="Espace réservé du pied de page 4"/>
          <p:cNvSpPr>
            <a:spLocks noGrp="1"/>
          </p:cNvSpPr>
          <p:nvPr>
            <p:ph type="ftr" sz="quarter" idx="3"/>
          </p:nvPr>
        </p:nvSpPr>
        <p:spPr>
          <a:xfrm>
            <a:off x="3542930" y="6721252"/>
            <a:ext cx="3283691" cy="386086"/>
          </a:xfrm>
          <a:prstGeom prst="rect">
            <a:avLst/>
          </a:prstGeom>
        </p:spPr>
        <p:txBody>
          <a:bodyPr vert="horz" lIns="91440" tIns="45720" rIns="91440" bIns="45720" rtlCol="0" anchor="ctr"/>
          <a:lstStyle>
            <a:lvl1pPr algn="ctr">
              <a:defRPr sz="1361">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7431511" y="6721252"/>
            <a:ext cx="2419562" cy="386086"/>
          </a:xfrm>
          <a:prstGeom prst="rect">
            <a:avLst/>
          </a:prstGeom>
        </p:spPr>
        <p:txBody>
          <a:bodyPr vert="horz" lIns="91440" tIns="45720" rIns="91440" bIns="45720" rtlCol="0" anchor="ctr"/>
          <a:lstStyle>
            <a:lvl1pPr algn="r">
              <a:defRPr sz="1361">
                <a:solidFill>
                  <a:schemeClr val="tx1">
                    <a:tint val="75000"/>
                  </a:schemeClr>
                </a:solidFill>
              </a:defRPr>
            </a:lvl1pPr>
          </a:lstStyle>
          <a:p>
            <a:fld id="{AE8357B9-EDFC-4288-843E-0A9A10FAB811}" type="slidenum">
              <a:rPr lang="fr-FR" smtClean="0"/>
              <a:t>‹N°›</a:t>
            </a:fld>
            <a:endParaRPr lang="fr-FR"/>
          </a:p>
        </p:txBody>
      </p:sp>
      <p:grpSp>
        <p:nvGrpSpPr>
          <p:cNvPr id="8" name="Background grid" hidden="1">
            <a:extLst>
              <a:ext uri="{FF2B5EF4-FFF2-40B4-BE49-F238E27FC236}">
                <a16:creationId xmlns:a16="http://schemas.microsoft.com/office/drawing/2014/main" id="{23D83D9F-9591-4E41-88C4-7A900334C8A1}"/>
              </a:ext>
            </a:extLst>
          </p:cNvPr>
          <p:cNvGrpSpPr/>
          <p:nvPr userDrawn="1"/>
        </p:nvGrpSpPr>
        <p:grpSpPr bwMode="gray">
          <a:xfrm>
            <a:off x="411683" y="415437"/>
            <a:ext cx="9541941" cy="6182472"/>
            <a:chOff x="411683" y="527051"/>
            <a:chExt cx="9541941" cy="6070857"/>
          </a:xfrm>
        </p:grpSpPr>
        <p:sp>
          <p:nvSpPr>
            <p:cNvPr id="9" name="Rectangle 8" hidden="1">
              <a:extLst>
                <a:ext uri="{FF2B5EF4-FFF2-40B4-BE49-F238E27FC236}">
                  <a16:creationId xmlns:a16="http://schemas.microsoft.com/office/drawing/2014/main" id="{5CDA5697-C40C-45CD-B48C-666279C72A1F}"/>
                </a:ext>
              </a:extLst>
            </p:cNvPr>
            <p:cNvSpPr/>
            <p:nvPr userDrawn="1"/>
          </p:nvSpPr>
          <p:spPr bwMode="gray">
            <a:xfrm>
              <a:off x="9005016" y="527051"/>
              <a:ext cx="948608" cy="57763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defTabSz="901700"/>
              <a:r>
                <a:rPr lang="en-US" sz="800" i="0" baseline="0" dirty="0">
                  <a:solidFill>
                    <a:schemeClr val="bg2"/>
                  </a:solidFill>
                  <a:latin typeface="Arial"/>
                  <a:ea typeface="SimHei"/>
                </a:rPr>
                <a:t>3rd Party logo</a:t>
              </a:r>
            </a:p>
          </p:txBody>
        </p:sp>
        <p:grpSp>
          <p:nvGrpSpPr>
            <p:cNvPr id="10" name="Group 7" hidden="1">
              <a:extLst>
                <a:ext uri="{FF2B5EF4-FFF2-40B4-BE49-F238E27FC236}">
                  <a16:creationId xmlns:a16="http://schemas.microsoft.com/office/drawing/2014/main" id="{8D231658-8489-4FBF-988F-A0FE822F8C03}"/>
                </a:ext>
              </a:extLst>
            </p:cNvPr>
            <p:cNvGrpSpPr/>
            <p:nvPr userDrawn="1"/>
          </p:nvGrpSpPr>
          <p:grpSpPr bwMode="gray">
            <a:xfrm>
              <a:off x="411683" y="1416049"/>
              <a:ext cx="9541941" cy="5181859"/>
              <a:chOff x="411683" y="1416049"/>
              <a:chExt cx="9541941" cy="5181859"/>
            </a:xfrm>
          </p:grpSpPr>
          <p:sp>
            <p:nvSpPr>
              <p:cNvPr id="11" name="Rectangle 10" hidden="1">
                <a:extLst>
                  <a:ext uri="{FF2B5EF4-FFF2-40B4-BE49-F238E27FC236}">
                    <a16:creationId xmlns:a16="http://schemas.microsoft.com/office/drawing/2014/main" id="{4877A565-42EC-4D2C-B1E8-A0395B3E2079}"/>
                  </a:ext>
                </a:extLst>
              </p:cNvPr>
              <p:cNvSpPr>
                <a:spLocks noChangeArrowheads="1"/>
              </p:cNvSpPr>
              <p:nvPr userDrawn="1"/>
            </p:nvSpPr>
            <p:spPr bwMode="gray">
              <a:xfrm>
                <a:off x="411683" y="141604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2" name="Rectangle 11" hidden="1">
                <a:extLst>
                  <a:ext uri="{FF2B5EF4-FFF2-40B4-BE49-F238E27FC236}">
                    <a16:creationId xmlns:a16="http://schemas.microsoft.com/office/drawing/2014/main" id="{0C1B7DF9-6E68-4697-82E5-EC23CE250DE8}"/>
                  </a:ext>
                </a:extLst>
              </p:cNvPr>
              <p:cNvSpPr>
                <a:spLocks noChangeArrowheads="1"/>
              </p:cNvSpPr>
              <p:nvPr userDrawn="1"/>
            </p:nvSpPr>
            <p:spPr bwMode="gray">
              <a:xfrm>
                <a:off x="5260029" y="141604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sp>
            <p:nvSpPr>
              <p:cNvPr id="13" name="Rectangle 8" hidden="1">
                <a:extLst>
                  <a:ext uri="{FF2B5EF4-FFF2-40B4-BE49-F238E27FC236}">
                    <a16:creationId xmlns:a16="http://schemas.microsoft.com/office/drawing/2014/main" id="{E11F77E7-05EF-4413-8C10-5721195D8854}"/>
                  </a:ext>
                </a:extLst>
              </p:cNvPr>
              <p:cNvSpPr>
                <a:spLocks noChangeArrowheads="1"/>
              </p:cNvSpPr>
              <p:nvPr userDrawn="1"/>
            </p:nvSpPr>
            <p:spPr bwMode="gray">
              <a:xfrm>
                <a:off x="411683" y="4083229"/>
                <a:ext cx="469623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algn="ctr" defTabSz="901700" eaLnBrk="0" hangingPunct="0">
                  <a:spcBef>
                    <a:spcPct val="50000"/>
                  </a:spcBef>
                </a:pPr>
                <a:endParaRPr lang="en-GB" altLang="zh-TW" sz="700" baseline="0" dirty="0">
                  <a:latin typeface="Arial"/>
                  <a:ea typeface="SimHei"/>
                </a:endParaRPr>
              </a:p>
            </p:txBody>
          </p:sp>
          <p:sp>
            <p:nvSpPr>
              <p:cNvPr id="14" name="Rectangle 13" hidden="1">
                <a:extLst>
                  <a:ext uri="{FF2B5EF4-FFF2-40B4-BE49-F238E27FC236}">
                    <a16:creationId xmlns:a16="http://schemas.microsoft.com/office/drawing/2014/main" id="{4E58A2C6-1882-4DD6-A35C-523139A0651E}"/>
                  </a:ext>
                </a:extLst>
              </p:cNvPr>
              <p:cNvSpPr>
                <a:spLocks noChangeArrowheads="1"/>
              </p:cNvSpPr>
              <p:nvPr userDrawn="1"/>
            </p:nvSpPr>
            <p:spPr bwMode="gray">
              <a:xfrm>
                <a:off x="5260029" y="4083229"/>
                <a:ext cx="4693595" cy="2514679"/>
              </a:xfrm>
              <a:prstGeom prst="rect">
                <a:avLst/>
              </a:prstGeom>
              <a:noFill/>
              <a:ln w="6350" algn="ctr">
                <a:solidFill>
                  <a:srgbClr val="A5A6A9"/>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49" tIns="44124" rIns="88249" bIns="44124" anchor="ctr"/>
              <a:lstStyle/>
              <a:p>
                <a:pPr defTabSz="901700" eaLnBrk="0" hangingPunct="0">
                  <a:spcBef>
                    <a:spcPct val="50000"/>
                  </a:spcBef>
                </a:pPr>
                <a:endParaRPr lang="en-GB" altLang="zh-TW" sz="700" baseline="0" dirty="0">
                  <a:latin typeface="Arial"/>
                  <a:ea typeface="SimHei"/>
                </a:endParaRPr>
              </a:p>
            </p:txBody>
          </p:sp>
        </p:grpSp>
      </p:grpSp>
      <p:sp>
        <p:nvSpPr>
          <p:cNvPr id="15" name="MSIPCMContentMarking" descr="{&quot;HashCode&quot;:-929196920,&quot;Placement&quot;:&quot;Footer&quot;}">
            <a:extLst>
              <a:ext uri="{FF2B5EF4-FFF2-40B4-BE49-F238E27FC236}">
                <a16:creationId xmlns:a16="http://schemas.microsoft.com/office/drawing/2014/main" id="{678FAE5E-F8FE-41CC-81D5-D28324EC65F0}"/>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endParaRPr lang="fr-FR" sz="100" dirty="0">
              <a:solidFill>
                <a:srgbClr val="FFFFFF"/>
              </a:solidFill>
              <a:latin typeface="Calibri" panose="020F0502020204030204" pitchFamily="34" charset="0"/>
            </a:endParaRPr>
          </a:p>
        </p:txBody>
      </p:sp>
      <p:sp>
        <p:nvSpPr>
          <p:cNvPr id="7" name="MSIPCMContentMarking" descr="{&quot;HashCode&quot;:-929196920,&quot;Placement&quot;:&quot;Footer&quot;}">
            <a:extLst>
              <a:ext uri="{FF2B5EF4-FFF2-40B4-BE49-F238E27FC236}">
                <a16:creationId xmlns:a16="http://schemas.microsoft.com/office/drawing/2014/main" id="{EB51E79B-B2BD-4A05-A8CB-863BD44EBE13}"/>
              </a:ext>
            </a:extLst>
          </p:cNvPr>
          <p:cNvSpPr txBox="1"/>
          <p:nvPr/>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1087114651"/>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Lst>
  <p:hf sldNum="0" hdr="0" dt="0"/>
  <p:txStyles>
    <p:titleStyle>
      <a:lvl1pPr algn="ctr" defTabSz="1036930" rtl="0" eaLnBrk="1" latinLnBrk="0" hangingPunct="1">
        <a:spcBef>
          <a:spcPct val="0"/>
        </a:spcBef>
        <a:buNone/>
        <a:defRPr sz="4990" kern="1200">
          <a:solidFill>
            <a:schemeClr val="tx1"/>
          </a:solidFill>
          <a:latin typeface="+mj-lt"/>
          <a:ea typeface="+mj-ea"/>
          <a:cs typeface="+mj-cs"/>
        </a:defRPr>
      </a:lvl1pPr>
    </p:titleStyle>
    <p:body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p:bodyStyle>
    <p:otherStyle>
      <a:defPPr>
        <a:defRPr lang="fr-FR"/>
      </a:defPPr>
      <a:lvl1pPr marL="0" algn="l" defTabSz="1036930" rtl="0" eaLnBrk="1" latinLnBrk="0" hangingPunct="1">
        <a:defRPr sz="2041" kern="1200">
          <a:solidFill>
            <a:schemeClr val="tx1"/>
          </a:solidFill>
          <a:latin typeface="+mn-lt"/>
          <a:ea typeface="+mn-ea"/>
          <a:cs typeface="+mn-cs"/>
        </a:defRPr>
      </a:lvl1pPr>
      <a:lvl2pPr marL="518465" algn="l" defTabSz="1036930" rtl="0" eaLnBrk="1" latinLnBrk="0" hangingPunct="1">
        <a:defRPr sz="2041" kern="1200">
          <a:solidFill>
            <a:schemeClr val="tx1"/>
          </a:solidFill>
          <a:latin typeface="+mn-lt"/>
          <a:ea typeface="+mn-ea"/>
          <a:cs typeface="+mn-cs"/>
        </a:defRPr>
      </a:lvl2pPr>
      <a:lvl3pPr marL="1036930" algn="l" defTabSz="1036930" rtl="0" eaLnBrk="1" latinLnBrk="0" hangingPunct="1">
        <a:defRPr sz="2041" kern="1200">
          <a:solidFill>
            <a:schemeClr val="tx1"/>
          </a:solidFill>
          <a:latin typeface="+mn-lt"/>
          <a:ea typeface="+mn-ea"/>
          <a:cs typeface="+mn-cs"/>
        </a:defRPr>
      </a:lvl3pPr>
      <a:lvl4pPr marL="1555394" algn="l" defTabSz="1036930" rtl="0" eaLnBrk="1" latinLnBrk="0" hangingPunct="1">
        <a:defRPr sz="2041" kern="1200">
          <a:solidFill>
            <a:schemeClr val="tx1"/>
          </a:solidFill>
          <a:latin typeface="+mn-lt"/>
          <a:ea typeface="+mn-ea"/>
          <a:cs typeface="+mn-cs"/>
        </a:defRPr>
      </a:lvl4pPr>
      <a:lvl5pPr marL="2073859" algn="l" defTabSz="1036930" rtl="0" eaLnBrk="1" latinLnBrk="0" hangingPunct="1">
        <a:defRPr sz="2041" kern="1200">
          <a:solidFill>
            <a:schemeClr val="tx1"/>
          </a:solidFill>
          <a:latin typeface="+mn-lt"/>
          <a:ea typeface="+mn-ea"/>
          <a:cs typeface="+mn-cs"/>
        </a:defRPr>
      </a:lvl5pPr>
      <a:lvl6pPr marL="2592324" algn="l" defTabSz="1036930" rtl="0" eaLnBrk="1" latinLnBrk="0" hangingPunct="1">
        <a:defRPr sz="2041" kern="1200">
          <a:solidFill>
            <a:schemeClr val="tx1"/>
          </a:solidFill>
          <a:latin typeface="+mn-lt"/>
          <a:ea typeface="+mn-ea"/>
          <a:cs typeface="+mn-cs"/>
        </a:defRPr>
      </a:lvl6pPr>
      <a:lvl7pPr marL="3110789" algn="l" defTabSz="1036930" rtl="0" eaLnBrk="1" latinLnBrk="0" hangingPunct="1">
        <a:defRPr sz="2041" kern="1200">
          <a:solidFill>
            <a:schemeClr val="tx1"/>
          </a:solidFill>
          <a:latin typeface="+mn-lt"/>
          <a:ea typeface="+mn-ea"/>
          <a:cs typeface="+mn-cs"/>
        </a:defRPr>
      </a:lvl7pPr>
      <a:lvl8pPr marL="3629254" algn="l" defTabSz="1036930" rtl="0" eaLnBrk="1" latinLnBrk="0" hangingPunct="1">
        <a:defRPr sz="2041" kern="1200">
          <a:solidFill>
            <a:schemeClr val="tx1"/>
          </a:solidFill>
          <a:latin typeface="+mn-lt"/>
          <a:ea typeface="+mn-ea"/>
          <a:cs typeface="+mn-cs"/>
        </a:defRPr>
      </a:lvl8pPr>
      <a:lvl9pPr marL="4147718" algn="l" defTabSz="1036930" rtl="0" eaLnBrk="1" latinLnBrk="0" hangingPunct="1">
        <a:defRPr sz="2041"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270" userDrawn="1">
          <p15:clr>
            <a:srgbClr val="F26B43"/>
          </p15:clr>
        </p15:guide>
        <p15:guide id="2" pos="3311" userDrawn="1">
          <p15:clr>
            <a:srgbClr val="F26B43"/>
          </p15:clr>
        </p15:guide>
        <p15:guide id="3" orient="horz" pos="855" userDrawn="1">
          <p15:clr>
            <a:srgbClr val="F26B43"/>
          </p15:clr>
        </p15:guide>
        <p15:guide id="4" orient="horz" pos="4156" userDrawn="1">
          <p15:clr>
            <a:srgbClr val="F26B43"/>
          </p15:clr>
        </p15:guide>
        <p15:guide id="5" orient="horz" pos="256" userDrawn="1">
          <p15:clr>
            <a:srgbClr val="F26B43"/>
          </p15:clr>
        </p15:guide>
        <p15:guide id="6" orient="horz" pos="2444" userDrawn="1">
          <p15:clr>
            <a:srgbClr val="F26B43"/>
          </p15:clr>
        </p15:guide>
        <p15:guide id="7" orient="horz" pos="2543" userDrawn="1">
          <p15:clr>
            <a:srgbClr val="F26B43"/>
          </p15:clr>
        </p15:guide>
        <p15:guide id="8" pos="260" userDrawn="1">
          <p15:clr>
            <a:srgbClr val="F26B43"/>
          </p15:clr>
        </p15:guide>
        <p15:guide id="9" pos="3218"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224751" y="437767"/>
            <a:ext cx="8822785" cy="643327"/>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224751" y="1381820"/>
            <a:ext cx="8822785" cy="4601137"/>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946841" y="586612"/>
            <a:ext cx="555818" cy="29782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pied de page 4"/>
          <p:cNvSpPr>
            <a:spLocks noGrp="1"/>
          </p:cNvSpPr>
          <p:nvPr>
            <p:ph type="ftr" sz="quarter" idx="3"/>
          </p:nvPr>
        </p:nvSpPr>
        <p:spPr>
          <a:xfrm>
            <a:off x="2447835" y="6896187"/>
            <a:ext cx="5674675" cy="130178"/>
          </a:xfrm>
          <a:prstGeom prst="rect">
            <a:avLst/>
          </a:prstGeom>
        </p:spPr>
        <p:txBody>
          <a:bodyPr vert="horz" wrap="square" lIns="0" tIns="0" rIns="0" bIns="0" rtlCol="0" anchor="t" anchorCtr="0">
            <a:spAutoFit/>
          </a:bodyPr>
          <a:lstStyle>
            <a:lvl1pPr algn="l">
              <a:defRPr sz="846" b="0" cap="none" baseline="0">
                <a:solidFill>
                  <a:srgbClr val="7F7F7F"/>
                </a:solidFill>
              </a:defRPr>
            </a:lvl1pPr>
          </a:lstStyle>
          <a:p>
            <a:r>
              <a:rPr lang="fr-FR"/>
              <a:t>Appel d'offre EDF retraite - Kick-off</a:t>
            </a:r>
            <a:endParaRPr lang="fr-FR" dirty="0"/>
          </a:p>
        </p:txBody>
      </p:sp>
      <p:sp>
        <p:nvSpPr>
          <p:cNvPr id="10" name="Espace réservé du numéro de diapositive 5"/>
          <p:cNvSpPr>
            <a:spLocks noGrp="1"/>
          </p:cNvSpPr>
          <p:nvPr>
            <p:ph type="sldNum" sz="quarter" idx="4"/>
          </p:nvPr>
        </p:nvSpPr>
        <p:spPr>
          <a:xfrm>
            <a:off x="1224750" y="6896187"/>
            <a:ext cx="216373" cy="130178"/>
          </a:xfrm>
          <a:prstGeom prst="rect">
            <a:avLst/>
          </a:prstGeom>
        </p:spPr>
        <p:txBody>
          <a:bodyPr vert="horz" lIns="0" tIns="0" rIns="0" bIns="0" rtlCol="0" anchor="t" anchorCtr="0">
            <a:spAutoFit/>
          </a:bodyPr>
          <a:lstStyle>
            <a:lvl1pPr algn="l">
              <a:defRPr sz="846" b="1" cap="all" baseline="0">
                <a:solidFill>
                  <a:schemeClr val="tx2"/>
                </a:solidFill>
              </a:defRPr>
            </a:lvl1pPr>
          </a:lstStyle>
          <a:p>
            <a:fld id="{4F985FF9-ADA8-465B-B1B8-A5AF16A5E141}" type="slidenum">
              <a:rPr lang="fr-FR" smtClean="0"/>
              <a:pPr/>
              <a:t>‹N°›</a:t>
            </a:fld>
            <a:endParaRPr lang="fr-FR"/>
          </a:p>
        </p:txBody>
      </p:sp>
      <p:sp>
        <p:nvSpPr>
          <p:cNvPr id="13" name="Espace réservé de la date 3"/>
          <p:cNvSpPr>
            <a:spLocks noGrp="1"/>
          </p:cNvSpPr>
          <p:nvPr>
            <p:ph type="dt" sz="half" idx="2"/>
          </p:nvPr>
        </p:nvSpPr>
        <p:spPr>
          <a:xfrm>
            <a:off x="1528346" y="6899340"/>
            <a:ext cx="869938" cy="130178"/>
          </a:xfrm>
          <a:prstGeom prst="rect">
            <a:avLst/>
          </a:prstGeom>
        </p:spPr>
        <p:txBody>
          <a:bodyPr vert="horz" wrap="square" lIns="0" tIns="0" rIns="0" bIns="0" rtlCol="0" anchor="t" anchorCtr="0">
            <a:spAutoFit/>
          </a:bodyPr>
          <a:lstStyle>
            <a:lvl1pPr>
              <a:defRPr lang="fr-FR" sz="846" b="0" cap="all" baseline="0" smtClean="0">
                <a:solidFill>
                  <a:srgbClr val="7F7F7F"/>
                </a:solidFill>
              </a:defRPr>
            </a:lvl1pPr>
          </a:lstStyle>
          <a:p>
            <a:fld id="{BEDBF537-7A9B-49C2-AFF0-9196091DA211}" type="datetime1">
              <a:rPr lang="fr-FR" smtClean="0"/>
              <a:t>22/09/2021</a:t>
            </a:fld>
            <a:endParaRPr lang="fr-FR" dirty="0"/>
          </a:p>
        </p:txBody>
      </p:sp>
      <p:pic>
        <p:nvPicPr>
          <p:cNvPr id="12" name="Picture 4" descr="D:\BLOC MARQUES\JPG\BB_Q_NATIXIS_ASSURANCES_10CM.jpg"/>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8929076" y="6703545"/>
            <a:ext cx="1320134" cy="471534"/>
          </a:xfrm>
          <a:prstGeom prst="rect">
            <a:avLst/>
          </a:prstGeom>
          <a:noFill/>
          <a:extLst>
            <a:ext uri="{909E8E84-426E-40DD-AFC4-6F175D3DCCD1}">
              <a14:hiddenFill xmlns:a14="http://schemas.microsoft.com/office/drawing/2010/main">
                <a:solidFill>
                  <a:srgbClr val="FFFFFF"/>
                </a:solidFill>
              </a14:hiddenFill>
            </a:ext>
          </a:extLst>
        </p:spPr>
      </p:pic>
      <p:sp>
        <p:nvSpPr>
          <p:cNvPr id="4" name="MSIPCMContentMarking" descr="{&quot;HashCode&quot;:-929196920,&quot;Placement&quot;:&quot;Footer&quot;}">
            <a:extLst>
              <a:ext uri="{FF2B5EF4-FFF2-40B4-BE49-F238E27FC236}">
                <a16:creationId xmlns:a16="http://schemas.microsoft.com/office/drawing/2014/main" id="{258EDF2A-653E-4A8C-AA33-CCEC632A0174}"/>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ts val="0"/>
              </a:spcBef>
              <a:spcAft>
                <a:spcPts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541993123"/>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 id="2147484020" r:id="rId12"/>
    <p:sldLayoutId id="2147484021" r:id="rId13"/>
    <p:sldLayoutId id="2147484022" r:id="rId14"/>
    <p:sldLayoutId id="2147484023" r:id="rId15"/>
    <p:sldLayoutId id="2147484024" r:id="rId16"/>
    <p:sldLayoutId id="2147484025" r:id="rId17"/>
    <p:sldLayoutId id="2147484026" r:id="rId18"/>
    <p:sldLayoutId id="2147484027" r:id="rId19"/>
    <p:sldLayoutId id="2147484028" r:id="rId20"/>
    <p:sldLayoutId id="2147484029" r:id="rId21"/>
    <p:sldLayoutId id="2147484030" r:id="rId22"/>
    <p:sldLayoutId id="2147484031" r:id="rId23"/>
    <p:sldLayoutId id="2147484032" r:id="rId24"/>
    <p:sldLayoutId id="2147484033" r:id="rId25"/>
    <p:sldLayoutId id="2147484034" r:id="rId26"/>
    <p:sldLayoutId id="2147484035" r:id="rId27"/>
    <p:sldLayoutId id="2147484036" r:id="rId28"/>
    <p:sldLayoutId id="2147484037" r:id="rId29"/>
    <p:sldLayoutId id="2147484038" r:id="rId30"/>
    <p:sldLayoutId id="2147484039" r:id="rId31"/>
    <p:sldLayoutId id="2147484040" r:id="rId32"/>
    <p:sldLayoutId id="2147484041" r:id="rId33"/>
    <p:sldLayoutId id="2147484042" r:id="rId34"/>
  </p:sldLayoutIdLst>
  <p:hf hdr="0"/>
  <p:txStyles>
    <p:titleStyle>
      <a:lvl1pPr algn="l" defTabSz="725165" rtl="0" eaLnBrk="1" latinLnBrk="0" hangingPunct="1">
        <a:lnSpc>
          <a:spcPct val="90000"/>
        </a:lnSpc>
        <a:spcBef>
          <a:spcPct val="0"/>
        </a:spcBef>
        <a:buNone/>
        <a:defRPr sz="2326" b="1" kern="1200">
          <a:solidFill>
            <a:schemeClr val="tx2"/>
          </a:solidFill>
          <a:latin typeface="+mj-lt"/>
          <a:ea typeface="+mj-ea"/>
          <a:cs typeface="+mj-cs"/>
        </a:defRPr>
      </a:lvl1pPr>
    </p:titleStyle>
    <p:bodyStyle>
      <a:lvl1pPr marL="0" indent="0" algn="l" defTabSz="725165" rtl="0" eaLnBrk="1" latinLnBrk="0" hangingPunct="1">
        <a:lnSpc>
          <a:spcPct val="100000"/>
        </a:lnSpc>
        <a:spcBef>
          <a:spcPts val="1269"/>
        </a:spcBef>
        <a:buFont typeface="Arial" panose="020B0604020202020204" pitchFamily="34" charset="0"/>
        <a:buNone/>
        <a:defRPr sz="1692" kern="1200">
          <a:solidFill>
            <a:schemeClr val="tx1">
              <a:lumMod val="65000"/>
              <a:lumOff val="35000"/>
            </a:schemeClr>
          </a:solidFill>
          <a:latin typeface="+mn-lt"/>
          <a:ea typeface="+mn-ea"/>
          <a:cs typeface="+mn-cs"/>
        </a:defRPr>
      </a:lvl1pPr>
      <a:lvl2pPr marL="0" indent="0" algn="l" defTabSz="725165" rtl="0" eaLnBrk="1" latinLnBrk="0" hangingPunct="1">
        <a:lnSpc>
          <a:spcPct val="100000"/>
        </a:lnSpc>
        <a:spcBef>
          <a:spcPts val="1269"/>
        </a:spcBef>
        <a:buFont typeface="Arial" panose="020B0604020202020204" pitchFamily="34" charset="0"/>
        <a:buNone/>
        <a:defRPr sz="1798" b="1" kern="1200">
          <a:solidFill>
            <a:schemeClr val="accent1"/>
          </a:solidFill>
          <a:latin typeface="+mn-lt"/>
          <a:ea typeface="+mn-ea"/>
          <a:cs typeface="+mn-cs"/>
        </a:defRPr>
      </a:lvl2pPr>
      <a:lvl3pPr marL="0" indent="0" algn="l" defTabSz="725165" rtl="0" eaLnBrk="1" latinLnBrk="0" hangingPunct="1">
        <a:lnSpc>
          <a:spcPct val="100000"/>
        </a:lnSpc>
        <a:spcBef>
          <a:spcPts val="1692"/>
        </a:spcBef>
        <a:buFont typeface="Arial" panose="020B0604020202020204" pitchFamily="34" charset="0"/>
        <a:buNone/>
        <a:defRPr sz="1480" b="1" kern="1200" cap="all" baseline="0">
          <a:solidFill>
            <a:schemeClr val="tx1"/>
          </a:solidFill>
          <a:latin typeface="+mn-lt"/>
          <a:ea typeface="+mn-ea"/>
          <a:cs typeface="+mn-cs"/>
        </a:defRPr>
      </a:lvl3pPr>
      <a:lvl4pPr marL="0" indent="0" algn="l" defTabSz="725165" rtl="0" eaLnBrk="1" latinLnBrk="0" hangingPunct="1">
        <a:lnSpc>
          <a:spcPct val="100000"/>
        </a:lnSpc>
        <a:spcBef>
          <a:spcPts val="952"/>
        </a:spcBef>
        <a:buFont typeface="Arial" panose="020B0604020202020204" pitchFamily="34" charset="0"/>
        <a:buNone/>
        <a:defRPr sz="1480" kern="1200">
          <a:solidFill>
            <a:schemeClr val="tx1"/>
          </a:solidFill>
          <a:latin typeface="+mn-lt"/>
          <a:ea typeface="+mn-ea"/>
          <a:cs typeface="+mn-cs"/>
        </a:defRPr>
      </a:lvl4pPr>
      <a:lvl5pPr marL="475830" indent="-190332" algn="l" defTabSz="725165" rtl="0" eaLnBrk="1" latinLnBrk="0" hangingPunct="1">
        <a:lnSpc>
          <a:spcPct val="100000"/>
        </a:lnSpc>
        <a:spcBef>
          <a:spcPts val="634"/>
        </a:spcBef>
        <a:buClr>
          <a:schemeClr val="accent1"/>
        </a:buClr>
        <a:buSzPct val="80000"/>
        <a:buFont typeface="Wingdings 3" panose="05040102010807070707" pitchFamily="18" charset="2"/>
        <a:buChar char=""/>
        <a:defRPr sz="1480" kern="1200">
          <a:solidFill>
            <a:schemeClr val="tx1"/>
          </a:solidFill>
          <a:latin typeface="+mn-lt"/>
          <a:ea typeface="+mn-ea"/>
          <a:cs typeface="+mn-cs"/>
        </a:defRPr>
      </a:lvl5pPr>
      <a:lvl6pPr marL="616676" indent="-137039" algn="l" defTabSz="725165" rtl="0" eaLnBrk="1" latinLnBrk="0" hangingPunct="1">
        <a:lnSpc>
          <a:spcPct val="100000"/>
        </a:lnSpc>
        <a:spcBef>
          <a:spcPts val="634"/>
        </a:spcBef>
        <a:buClr>
          <a:schemeClr val="accent1"/>
        </a:buClr>
        <a:buFont typeface="Arial" panose="020B0604020202020204" pitchFamily="34" charset="0"/>
        <a:buChar char="•"/>
        <a:defRPr sz="1269" kern="1200">
          <a:solidFill>
            <a:schemeClr val="tx1"/>
          </a:solidFill>
          <a:latin typeface="+mn-lt"/>
          <a:ea typeface="+mn-ea"/>
          <a:cs typeface="+mn-cs"/>
        </a:defRPr>
      </a:lvl6pPr>
      <a:lvl7pPr marL="2356786"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7pPr>
      <a:lvl8pPr marL="2719368"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8pPr>
      <a:lvl9pPr marL="3081951"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9pPr>
    </p:bodyStyle>
    <p:otherStyle>
      <a:defPPr>
        <a:defRPr lang="fr-FR"/>
      </a:defPPr>
      <a:lvl1pPr marL="0" algn="l" defTabSz="725165" rtl="0" eaLnBrk="1" latinLnBrk="0" hangingPunct="1">
        <a:defRPr sz="1427" kern="1200">
          <a:solidFill>
            <a:schemeClr val="tx1"/>
          </a:solidFill>
          <a:latin typeface="+mn-lt"/>
          <a:ea typeface="+mn-ea"/>
          <a:cs typeface="+mn-cs"/>
        </a:defRPr>
      </a:lvl1pPr>
      <a:lvl2pPr marL="362582" algn="l" defTabSz="725165" rtl="0" eaLnBrk="1" latinLnBrk="0" hangingPunct="1">
        <a:defRPr sz="1427" kern="1200">
          <a:solidFill>
            <a:schemeClr val="tx1"/>
          </a:solidFill>
          <a:latin typeface="+mn-lt"/>
          <a:ea typeface="+mn-ea"/>
          <a:cs typeface="+mn-cs"/>
        </a:defRPr>
      </a:lvl2pPr>
      <a:lvl3pPr marL="725165" algn="l" defTabSz="725165" rtl="0" eaLnBrk="1" latinLnBrk="0" hangingPunct="1">
        <a:defRPr sz="1427" kern="1200">
          <a:solidFill>
            <a:schemeClr val="tx1"/>
          </a:solidFill>
          <a:latin typeface="+mn-lt"/>
          <a:ea typeface="+mn-ea"/>
          <a:cs typeface="+mn-cs"/>
        </a:defRPr>
      </a:lvl3pPr>
      <a:lvl4pPr marL="1087747" algn="l" defTabSz="725165" rtl="0" eaLnBrk="1" latinLnBrk="0" hangingPunct="1">
        <a:defRPr sz="1427" kern="1200">
          <a:solidFill>
            <a:schemeClr val="tx1"/>
          </a:solidFill>
          <a:latin typeface="+mn-lt"/>
          <a:ea typeface="+mn-ea"/>
          <a:cs typeface="+mn-cs"/>
        </a:defRPr>
      </a:lvl4pPr>
      <a:lvl5pPr marL="1450330" algn="l" defTabSz="725165" rtl="0" eaLnBrk="1" latinLnBrk="0" hangingPunct="1">
        <a:defRPr sz="1427" kern="1200">
          <a:solidFill>
            <a:schemeClr val="tx1"/>
          </a:solidFill>
          <a:latin typeface="+mn-lt"/>
          <a:ea typeface="+mn-ea"/>
          <a:cs typeface="+mn-cs"/>
        </a:defRPr>
      </a:lvl5pPr>
      <a:lvl6pPr marL="1812912" algn="l" defTabSz="725165" rtl="0" eaLnBrk="1" latinLnBrk="0" hangingPunct="1">
        <a:defRPr sz="1427" kern="1200">
          <a:solidFill>
            <a:schemeClr val="tx1"/>
          </a:solidFill>
          <a:latin typeface="+mn-lt"/>
          <a:ea typeface="+mn-ea"/>
          <a:cs typeface="+mn-cs"/>
        </a:defRPr>
      </a:lvl6pPr>
      <a:lvl7pPr marL="2175495" algn="l" defTabSz="725165" rtl="0" eaLnBrk="1" latinLnBrk="0" hangingPunct="1">
        <a:defRPr sz="1427" kern="1200">
          <a:solidFill>
            <a:schemeClr val="tx1"/>
          </a:solidFill>
          <a:latin typeface="+mn-lt"/>
          <a:ea typeface="+mn-ea"/>
          <a:cs typeface="+mn-cs"/>
        </a:defRPr>
      </a:lvl7pPr>
      <a:lvl8pPr marL="2538077" algn="l" defTabSz="725165" rtl="0" eaLnBrk="1" latinLnBrk="0" hangingPunct="1">
        <a:defRPr sz="1427" kern="1200">
          <a:solidFill>
            <a:schemeClr val="tx1"/>
          </a:solidFill>
          <a:latin typeface="+mn-lt"/>
          <a:ea typeface="+mn-ea"/>
          <a:cs typeface="+mn-cs"/>
        </a:defRPr>
      </a:lvl8pPr>
      <a:lvl9pPr marL="2900660" algn="l" defTabSz="725165" rtl="0" eaLnBrk="1" latinLnBrk="0" hangingPunct="1">
        <a:defRPr sz="1427"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224751" y="437767"/>
            <a:ext cx="8822785" cy="643327"/>
          </a:xfrm>
          <a:prstGeom prst="rect">
            <a:avLst/>
          </a:prstGeom>
        </p:spPr>
        <p:txBody>
          <a:bodyPr vert="horz" lIns="0" tIns="0" rIns="0" bIns="0" rtlCol="0" anchor="t" anchorCtr="0">
            <a:noAutofit/>
          </a:bodyPr>
          <a:lstStyle/>
          <a:p>
            <a:r>
              <a:rPr lang="fr-FR"/>
              <a:t>Modifiez le style du titre</a:t>
            </a:r>
          </a:p>
        </p:txBody>
      </p:sp>
      <p:sp>
        <p:nvSpPr>
          <p:cNvPr id="3" name="Espace réservé du texte 2"/>
          <p:cNvSpPr>
            <a:spLocks noGrp="1"/>
          </p:cNvSpPr>
          <p:nvPr>
            <p:ph type="body" idx="1"/>
          </p:nvPr>
        </p:nvSpPr>
        <p:spPr>
          <a:xfrm>
            <a:off x="1224751" y="1381820"/>
            <a:ext cx="8822785" cy="4601137"/>
          </a:xfrm>
          <a:prstGeom prst="rect">
            <a:avLst/>
          </a:prstGeom>
        </p:spPr>
        <p:txBody>
          <a:bodyPr vert="horz" lIns="0" tIns="0" rIns="0" bIns="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p:txBody>
      </p:sp>
      <p:sp>
        <p:nvSpPr>
          <p:cNvPr id="11" name="object 13"/>
          <p:cNvSpPr/>
          <p:nvPr/>
        </p:nvSpPr>
        <p:spPr>
          <a:xfrm rot="16200000">
            <a:off x="946841" y="586612"/>
            <a:ext cx="555818" cy="297820"/>
          </a:xfrm>
          <a:custGeom>
            <a:avLst/>
            <a:gdLst/>
            <a:ahLst/>
            <a:cxnLst/>
            <a:rect l="l" t="t" r="r" b="b"/>
            <a:pathLst>
              <a:path w="8067675">
                <a:moveTo>
                  <a:pt x="0" y="0"/>
                </a:moveTo>
                <a:lnTo>
                  <a:pt x="8067593" y="0"/>
                </a:lnTo>
              </a:path>
            </a:pathLst>
          </a:custGeom>
          <a:ln w="6350">
            <a:solidFill>
              <a:schemeClr val="bg1">
                <a:lumMod val="50000"/>
              </a:schemeClr>
            </a:solidFill>
          </a:ln>
        </p:spPr>
        <p:txBody>
          <a:bodyPr wrap="square" lIns="0" tIns="0" rIns="0" bIns="0" rtlCol="0"/>
          <a:lstStyle/>
          <a:p>
            <a:endParaRPr sz="1269"/>
          </a:p>
        </p:txBody>
      </p:sp>
      <p:sp>
        <p:nvSpPr>
          <p:cNvPr id="9" name="Espace réservé du pied de page 4"/>
          <p:cNvSpPr>
            <a:spLocks noGrp="1"/>
          </p:cNvSpPr>
          <p:nvPr>
            <p:ph type="ftr" sz="quarter" idx="3"/>
          </p:nvPr>
        </p:nvSpPr>
        <p:spPr>
          <a:xfrm>
            <a:off x="2447835" y="6896187"/>
            <a:ext cx="5674675" cy="130178"/>
          </a:xfrm>
          <a:prstGeom prst="rect">
            <a:avLst/>
          </a:prstGeom>
        </p:spPr>
        <p:txBody>
          <a:bodyPr vert="horz" wrap="square" lIns="0" tIns="0" rIns="0" bIns="0" rtlCol="0" anchor="t" anchorCtr="0">
            <a:spAutoFit/>
          </a:bodyPr>
          <a:lstStyle>
            <a:lvl1pPr algn="l">
              <a:defRPr sz="846" b="0" cap="none" baseline="0">
                <a:solidFill>
                  <a:srgbClr val="7F7F7F"/>
                </a:solidFill>
              </a:defRPr>
            </a:lvl1pPr>
          </a:lstStyle>
          <a:p>
            <a:r>
              <a:rPr lang="fr-FR" dirty="0"/>
              <a:t>TITRE DE LA PRÉSENTATION</a:t>
            </a:r>
          </a:p>
        </p:txBody>
      </p:sp>
      <p:sp>
        <p:nvSpPr>
          <p:cNvPr id="10" name="Espace réservé du numéro de diapositive 5"/>
          <p:cNvSpPr>
            <a:spLocks noGrp="1"/>
          </p:cNvSpPr>
          <p:nvPr>
            <p:ph type="sldNum" sz="quarter" idx="4"/>
          </p:nvPr>
        </p:nvSpPr>
        <p:spPr>
          <a:xfrm>
            <a:off x="1224750" y="6896187"/>
            <a:ext cx="216373" cy="130178"/>
          </a:xfrm>
          <a:prstGeom prst="rect">
            <a:avLst/>
          </a:prstGeom>
        </p:spPr>
        <p:txBody>
          <a:bodyPr vert="horz" lIns="0" tIns="0" rIns="0" bIns="0" rtlCol="0" anchor="t" anchorCtr="0">
            <a:spAutoFit/>
          </a:bodyPr>
          <a:lstStyle>
            <a:lvl1pPr algn="l">
              <a:defRPr sz="846" b="1" cap="all" baseline="0">
                <a:solidFill>
                  <a:schemeClr val="tx2"/>
                </a:solidFill>
              </a:defRPr>
            </a:lvl1pPr>
          </a:lstStyle>
          <a:p>
            <a:fld id="{4F985FF9-ADA8-465B-B1B8-A5AF16A5E141}" type="slidenum">
              <a:rPr lang="fr-FR" smtClean="0"/>
              <a:pPr/>
              <a:t>‹N°›</a:t>
            </a:fld>
            <a:endParaRPr lang="fr-FR"/>
          </a:p>
        </p:txBody>
      </p:sp>
      <p:sp>
        <p:nvSpPr>
          <p:cNvPr id="13" name="Espace réservé de la date 3"/>
          <p:cNvSpPr>
            <a:spLocks noGrp="1"/>
          </p:cNvSpPr>
          <p:nvPr>
            <p:ph type="dt" sz="half" idx="2"/>
          </p:nvPr>
        </p:nvSpPr>
        <p:spPr>
          <a:xfrm>
            <a:off x="1528346" y="6899340"/>
            <a:ext cx="869938" cy="130178"/>
          </a:xfrm>
          <a:prstGeom prst="rect">
            <a:avLst/>
          </a:prstGeom>
        </p:spPr>
        <p:txBody>
          <a:bodyPr vert="horz" wrap="square" lIns="0" tIns="0" rIns="0" bIns="0" rtlCol="0" anchor="t" anchorCtr="0">
            <a:spAutoFit/>
          </a:bodyPr>
          <a:lstStyle>
            <a:lvl1pPr>
              <a:defRPr lang="fr-FR" sz="846" b="0" cap="all" baseline="0" smtClean="0">
                <a:solidFill>
                  <a:srgbClr val="7F7F7F"/>
                </a:solidFill>
              </a:defRPr>
            </a:lvl1pPr>
          </a:lstStyle>
          <a:p>
            <a:r>
              <a:rPr lang="fr-FR" dirty="0" err="1"/>
              <a:t>Jj</a:t>
            </a:r>
            <a:r>
              <a:rPr lang="fr-FR" dirty="0"/>
              <a:t> Mois </a:t>
            </a:r>
            <a:r>
              <a:rPr lang="fr-FR" dirty="0" err="1"/>
              <a:t>Aaaa</a:t>
            </a:r>
            <a:endParaRPr lang="fr-FR" dirty="0"/>
          </a:p>
        </p:txBody>
      </p:sp>
      <p:pic>
        <p:nvPicPr>
          <p:cNvPr id="12" name="Picture 4" descr="D:\BLOC MARQUES\JPG\BB_Q_NATIXIS_ASSURANCES_10CM.jp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929076" y="6703545"/>
            <a:ext cx="1320134" cy="471534"/>
          </a:xfrm>
          <a:prstGeom prst="rect">
            <a:avLst/>
          </a:prstGeom>
          <a:noFill/>
          <a:extLst>
            <a:ext uri="{909E8E84-426E-40DD-AFC4-6F175D3DCCD1}">
              <a14:hiddenFill xmlns:a14="http://schemas.microsoft.com/office/drawing/2010/main">
                <a:solidFill>
                  <a:srgbClr val="FFFFFF"/>
                </a:solidFill>
              </a14:hiddenFill>
            </a:ext>
          </a:extLst>
        </p:spPr>
      </p:pic>
      <p:sp>
        <p:nvSpPr>
          <p:cNvPr id="4" name="MSIPCMContentMarking" descr="{&quot;HashCode&quot;:-929196920,&quot;Placement&quot;:&quot;Footer&quot;}">
            <a:extLst>
              <a:ext uri="{FF2B5EF4-FFF2-40B4-BE49-F238E27FC236}">
                <a16:creationId xmlns:a16="http://schemas.microsoft.com/office/drawing/2014/main" id="{F28569CA-15BE-4495-A46B-1F7585D19E63}"/>
              </a:ext>
            </a:extLst>
          </p:cNvPr>
          <p:cNvSpPr txBox="1"/>
          <p:nvPr userDrawn="1"/>
        </p:nvSpPr>
        <p:spPr>
          <a:xfrm>
            <a:off x="0" y="7143169"/>
            <a:ext cx="212491" cy="108530"/>
          </a:xfrm>
          <a:prstGeom prst="rect">
            <a:avLst/>
          </a:prstGeom>
          <a:noFill/>
        </p:spPr>
        <p:txBody>
          <a:bodyPr vert="horz" wrap="square" lIns="0" tIns="0" rIns="0" bIns="0" rtlCol="0" anchor="ctr" anchorCtr="1">
            <a:spAutoFit/>
          </a:bodyPr>
          <a:lstStyle/>
          <a:p>
            <a:pPr algn="l">
              <a:spcBef>
                <a:spcPct val="0"/>
              </a:spcBef>
              <a:spcAft>
                <a:spcPct val="0"/>
              </a:spcAft>
            </a:pPr>
            <a:r>
              <a:rPr lang="fr-FR" sz="100">
                <a:solidFill>
                  <a:srgbClr val="FFFFFF"/>
                </a:solidFill>
                <a:latin typeface="Calibri" panose="020F0502020204030204" pitchFamily="34" charset="0"/>
              </a:rPr>
              <a:t>C2 - Internal Natixis</a:t>
            </a:r>
          </a:p>
        </p:txBody>
      </p:sp>
    </p:spTree>
    <p:extLst>
      <p:ext uri="{BB962C8B-B14F-4D97-AF65-F5344CB8AC3E}">
        <p14:creationId xmlns:p14="http://schemas.microsoft.com/office/powerpoint/2010/main" val="3276744985"/>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 id="2147484056" r:id="rId13"/>
    <p:sldLayoutId id="2147484057" r:id="rId14"/>
    <p:sldLayoutId id="2147484058" r:id="rId15"/>
    <p:sldLayoutId id="2147484059" r:id="rId16"/>
    <p:sldLayoutId id="2147484060" r:id="rId17"/>
    <p:sldLayoutId id="2147484061" r:id="rId18"/>
    <p:sldLayoutId id="2147484062" r:id="rId19"/>
    <p:sldLayoutId id="2147484063" r:id="rId20"/>
    <p:sldLayoutId id="2147484064" r:id="rId21"/>
    <p:sldLayoutId id="2147484065" r:id="rId22"/>
    <p:sldLayoutId id="2147484066" r:id="rId23"/>
    <p:sldLayoutId id="2147484067" r:id="rId24"/>
    <p:sldLayoutId id="2147484068" r:id="rId25"/>
  </p:sldLayoutIdLst>
  <p:hf hdr="0"/>
  <p:txStyles>
    <p:titleStyle>
      <a:lvl1pPr algn="l" defTabSz="725165" rtl="0" eaLnBrk="1" latinLnBrk="0" hangingPunct="1">
        <a:lnSpc>
          <a:spcPct val="90000"/>
        </a:lnSpc>
        <a:spcBef>
          <a:spcPct val="0"/>
        </a:spcBef>
        <a:buNone/>
        <a:defRPr sz="2326" b="1" kern="1200">
          <a:solidFill>
            <a:schemeClr val="tx2"/>
          </a:solidFill>
          <a:latin typeface="+mj-lt"/>
          <a:ea typeface="+mj-ea"/>
          <a:cs typeface="+mj-cs"/>
        </a:defRPr>
      </a:lvl1pPr>
    </p:titleStyle>
    <p:bodyStyle>
      <a:lvl1pPr marL="0" indent="0" algn="l" defTabSz="725165" rtl="0" eaLnBrk="1" latinLnBrk="0" hangingPunct="1">
        <a:lnSpc>
          <a:spcPct val="100000"/>
        </a:lnSpc>
        <a:spcBef>
          <a:spcPts val="1269"/>
        </a:spcBef>
        <a:buFont typeface="Arial" panose="020B0604020202020204" pitchFamily="34" charset="0"/>
        <a:buNone/>
        <a:defRPr sz="1692" kern="1200">
          <a:solidFill>
            <a:schemeClr val="tx1">
              <a:lumMod val="65000"/>
              <a:lumOff val="35000"/>
            </a:schemeClr>
          </a:solidFill>
          <a:latin typeface="+mn-lt"/>
          <a:ea typeface="+mn-ea"/>
          <a:cs typeface="+mn-cs"/>
        </a:defRPr>
      </a:lvl1pPr>
      <a:lvl2pPr marL="0" indent="0" algn="l" defTabSz="725165" rtl="0" eaLnBrk="1" latinLnBrk="0" hangingPunct="1">
        <a:lnSpc>
          <a:spcPct val="100000"/>
        </a:lnSpc>
        <a:spcBef>
          <a:spcPts val="1269"/>
        </a:spcBef>
        <a:buFont typeface="Arial" panose="020B0604020202020204" pitchFamily="34" charset="0"/>
        <a:buNone/>
        <a:defRPr sz="1798" b="1" kern="1200">
          <a:solidFill>
            <a:schemeClr val="accent1"/>
          </a:solidFill>
          <a:latin typeface="+mn-lt"/>
          <a:ea typeface="+mn-ea"/>
          <a:cs typeface="+mn-cs"/>
        </a:defRPr>
      </a:lvl2pPr>
      <a:lvl3pPr marL="0" indent="0" algn="l" defTabSz="725165" rtl="0" eaLnBrk="1" latinLnBrk="0" hangingPunct="1">
        <a:lnSpc>
          <a:spcPct val="100000"/>
        </a:lnSpc>
        <a:spcBef>
          <a:spcPts val="1692"/>
        </a:spcBef>
        <a:buFont typeface="Arial" panose="020B0604020202020204" pitchFamily="34" charset="0"/>
        <a:buNone/>
        <a:defRPr sz="1480" b="1" kern="1200" cap="all" baseline="0">
          <a:solidFill>
            <a:schemeClr val="tx1"/>
          </a:solidFill>
          <a:latin typeface="+mn-lt"/>
          <a:ea typeface="+mn-ea"/>
          <a:cs typeface="+mn-cs"/>
        </a:defRPr>
      </a:lvl3pPr>
      <a:lvl4pPr marL="0" indent="0" algn="l" defTabSz="725165" rtl="0" eaLnBrk="1" latinLnBrk="0" hangingPunct="1">
        <a:lnSpc>
          <a:spcPct val="100000"/>
        </a:lnSpc>
        <a:spcBef>
          <a:spcPts val="952"/>
        </a:spcBef>
        <a:buFont typeface="Arial" panose="020B0604020202020204" pitchFamily="34" charset="0"/>
        <a:buNone/>
        <a:defRPr sz="1480" kern="1200">
          <a:solidFill>
            <a:schemeClr val="tx1"/>
          </a:solidFill>
          <a:latin typeface="+mn-lt"/>
          <a:ea typeface="+mn-ea"/>
          <a:cs typeface="+mn-cs"/>
        </a:defRPr>
      </a:lvl4pPr>
      <a:lvl5pPr marL="475830" indent="-190332" algn="l" defTabSz="725165" rtl="0" eaLnBrk="1" latinLnBrk="0" hangingPunct="1">
        <a:lnSpc>
          <a:spcPct val="100000"/>
        </a:lnSpc>
        <a:spcBef>
          <a:spcPts val="634"/>
        </a:spcBef>
        <a:buClr>
          <a:schemeClr val="accent1"/>
        </a:buClr>
        <a:buSzPct val="80000"/>
        <a:buFont typeface="Wingdings 3" panose="05040102010807070707" pitchFamily="18" charset="2"/>
        <a:buChar char=""/>
        <a:defRPr sz="1480" kern="1200">
          <a:solidFill>
            <a:schemeClr val="tx1"/>
          </a:solidFill>
          <a:latin typeface="+mn-lt"/>
          <a:ea typeface="+mn-ea"/>
          <a:cs typeface="+mn-cs"/>
        </a:defRPr>
      </a:lvl5pPr>
      <a:lvl6pPr marL="616676" indent="-137039" algn="l" defTabSz="725165" rtl="0" eaLnBrk="1" latinLnBrk="0" hangingPunct="1">
        <a:lnSpc>
          <a:spcPct val="100000"/>
        </a:lnSpc>
        <a:spcBef>
          <a:spcPts val="634"/>
        </a:spcBef>
        <a:buClr>
          <a:schemeClr val="accent1"/>
        </a:buClr>
        <a:buFont typeface="Arial" panose="020B0604020202020204" pitchFamily="34" charset="0"/>
        <a:buChar char="•"/>
        <a:defRPr sz="1269" kern="1200">
          <a:solidFill>
            <a:schemeClr val="tx1"/>
          </a:solidFill>
          <a:latin typeface="+mn-lt"/>
          <a:ea typeface="+mn-ea"/>
          <a:cs typeface="+mn-cs"/>
        </a:defRPr>
      </a:lvl6pPr>
      <a:lvl7pPr marL="2356786"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7pPr>
      <a:lvl8pPr marL="2719368"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8pPr>
      <a:lvl9pPr marL="3081951" indent="-181291" algn="l" defTabSz="725165" rtl="0" eaLnBrk="1" latinLnBrk="0" hangingPunct="1">
        <a:lnSpc>
          <a:spcPct val="90000"/>
        </a:lnSpc>
        <a:spcBef>
          <a:spcPts val="397"/>
        </a:spcBef>
        <a:buFont typeface="Arial" panose="020B0604020202020204" pitchFamily="34" charset="0"/>
        <a:buChar char="•"/>
        <a:defRPr sz="1427" kern="1200">
          <a:solidFill>
            <a:schemeClr val="tx1"/>
          </a:solidFill>
          <a:latin typeface="+mn-lt"/>
          <a:ea typeface="+mn-ea"/>
          <a:cs typeface="+mn-cs"/>
        </a:defRPr>
      </a:lvl9pPr>
    </p:bodyStyle>
    <p:otherStyle>
      <a:defPPr>
        <a:defRPr lang="fr-FR"/>
      </a:defPPr>
      <a:lvl1pPr marL="0" algn="l" defTabSz="725165" rtl="0" eaLnBrk="1" latinLnBrk="0" hangingPunct="1">
        <a:defRPr sz="1427" kern="1200">
          <a:solidFill>
            <a:schemeClr val="tx1"/>
          </a:solidFill>
          <a:latin typeface="+mn-lt"/>
          <a:ea typeface="+mn-ea"/>
          <a:cs typeface="+mn-cs"/>
        </a:defRPr>
      </a:lvl1pPr>
      <a:lvl2pPr marL="362582" algn="l" defTabSz="725165" rtl="0" eaLnBrk="1" latinLnBrk="0" hangingPunct="1">
        <a:defRPr sz="1427" kern="1200">
          <a:solidFill>
            <a:schemeClr val="tx1"/>
          </a:solidFill>
          <a:latin typeface="+mn-lt"/>
          <a:ea typeface="+mn-ea"/>
          <a:cs typeface="+mn-cs"/>
        </a:defRPr>
      </a:lvl2pPr>
      <a:lvl3pPr marL="725165" algn="l" defTabSz="725165" rtl="0" eaLnBrk="1" latinLnBrk="0" hangingPunct="1">
        <a:defRPr sz="1427" kern="1200">
          <a:solidFill>
            <a:schemeClr val="tx1"/>
          </a:solidFill>
          <a:latin typeface="+mn-lt"/>
          <a:ea typeface="+mn-ea"/>
          <a:cs typeface="+mn-cs"/>
        </a:defRPr>
      </a:lvl3pPr>
      <a:lvl4pPr marL="1087747" algn="l" defTabSz="725165" rtl="0" eaLnBrk="1" latinLnBrk="0" hangingPunct="1">
        <a:defRPr sz="1427" kern="1200">
          <a:solidFill>
            <a:schemeClr val="tx1"/>
          </a:solidFill>
          <a:latin typeface="+mn-lt"/>
          <a:ea typeface="+mn-ea"/>
          <a:cs typeface="+mn-cs"/>
        </a:defRPr>
      </a:lvl4pPr>
      <a:lvl5pPr marL="1450330" algn="l" defTabSz="725165" rtl="0" eaLnBrk="1" latinLnBrk="0" hangingPunct="1">
        <a:defRPr sz="1427" kern="1200">
          <a:solidFill>
            <a:schemeClr val="tx1"/>
          </a:solidFill>
          <a:latin typeface="+mn-lt"/>
          <a:ea typeface="+mn-ea"/>
          <a:cs typeface="+mn-cs"/>
        </a:defRPr>
      </a:lvl5pPr>
      <a:lvl6pPr marL="1812912" algn="l" defTabSz="725165" rtl="0" eaLnBrk="1" latinLnBrk="0" hangingPunct="1">
        <a:defRPr sz="1427" kern="1200">
          <a:solidFill>
            <a:schemeClr val="tx1"/>
          </a:solidFill>
          <a:latin typeface="+mn-lt"/>
          <a:ea typeface="+mn-ea"/>
          <a:cs typeface="+mn-cs"/>
        </a:defRPr>
      </a:lvl6pPr>
      <a:lvl7pPr marL="2175495" algn="l" defTabSz="725165" rtl="0" eaLnBrk="1" latinLnBrk="0" hangingPunct="1">
        <a:defRPr sz="1427" kern="1200">
          <a:solidFill>
            <a:schemeClr val="tx1"/>
          </a:solidFill>
          <a:latin typeface="+mn-lt"/>
          <a:ea typeface="+mn-ea"/>
          <a:cs typeface="+mn-cs"/>
        </a:defRPr>
      </a:lvl7pPr>
      <a:lvl8pPr marL="2538077" algn="l" defTabSz="725165" rtl="0" eaLnBrk="1" latinLnBrk="0" hangingPunct="1">
        <a:defRPr sz="1427" kern="1200">
          <a:solidFill>
            <a:schemeClr val="tx1"/>
          </a:solidFill>
          <a:latin typeface="+mn-lt"/>
          <a:ea typeface="+mn-ea"/>
          <a:cs typeface="+mn-cs"/>
        </a:defRPr>
      </a:lvl8pPr>
      <a:lvl9pPr marL="2900660" algn="l" defTabSz="725165" rtl="0" eaLnBrk="1" latinLnBrk="0" hangingPunct="1">
        <a:defRPr sz="1427"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19">
          <p15:clr>
            <a:srgbClr val="F26B43"/>
          </p15:clr>
        </p15:guide>
        <p15:guide id="2" pos="678">
          <p15:clr>
            <a:srgbClr val="F26B43"/>
          </p15:clr>
        </p15:guide>
        <p15:guide id="3" pos="5585">
          <p15:clr>
            <a:srgbClr val="F26B43"/>
          </p15:clr>
        </p15:guide>
        <p15:guide id="5" orient="horz" pos="41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8.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8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5.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themeOverride" Target="../theme/themeOverride4.xml"/><Relationship Id="rId5" Type="http://schemas.openxmlformats.org/officeDocument/2006/relationships/image" Target="../media/image46.png"/><Relationship Id="rId4" Type="http://schemas.openxmlformats.org/officeDocument/2006/relationships/hyperlink" Target="https://www.sofidy.com/notre-documentation/#efimmo"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40.xml"/><Relationship Id="rId4" Type="http://schemas.openxmlformats.org/officeDocument/2006/relationships/image" Target="../media/image48.png"/></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52.xml"/><Relationship Id="rId1" Type="http://schemas.openxmlformats.org/officeDocument/2006/relationships/themeOverride" Target="../theme/themeOverride6.xml"/><Relationship Id="rId4" Type="http://schemas.openxmlformats.org/officeDocument/2006/relationships/image" Target="../media/image51.svg"/></Relationships>
</file>

<file path=ppt/slides/_rels/slide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3.xml"/><Relationship Id="rId1" Type="http://schemas.openxmlformats.org/officeDocument/2006/relationships/themeOverride" Target="../theme/themeOverride7.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ctrTitle"/>
          </p:nvPr>
        </p:nvSpPr>
        <p:spPr>
          <a:xfrm>
            <a:off x="0" y="2645941"/>
            <a:ext cx="10369550" cy="1086966"/>
          </a:xfrm>
        </p:spPr>
        <p:txBody>
          <a:bodyPr>
            <a:normAutofit/>
          </a:bodyPr>
          <a:lstStyle/>
          <a:p>
            <a:r>
              <a:rPr lang="fr-FR" sz="2722" b="1" dirty="0"/>
              <a:t>Mise en marché de la SCPI EFIMMO</a:t>
            </a:r>
            <a:endParaRPr lang="fr-FR" sz="2722" dirty="0"/>
          </a:p>
        </p:txBody>
      </p:sp>
      <p:sp>
        <p:nvSpPr>
          <p:cNvPr id="3" name="Sous-titre 2"/>
          <p:cNvSpPr>
            <a:spLocks noGrp="1"/>
          </p:cNvSpPr>
          <p:nvPr>
            <p:ph type="subTitle" idx="1"/>
          </p:nvPr>
        </p:nvSpPr>
        <p:spPr>
          <a:xfrm>
            <a:off x="3436185" y="3773025"/>
            <a:ext cx="3497181" cy="558444"/>
          </a:xfrm>
        </p:spPr>
        <p:txBody>
          <a:bodyPr/>
          <a:lstStyle/>
          <a:p>
            <a:r>
              <a:rPr lang="fr-FR" b="1" u="sng" dirty="0"/>
              <a:t>Kit réseau</a:t>
            </a:r>
          </a:p>
          <a:p>
            <a:r>
              <a:rPr lang="fr-FR" dirty="0" smtClean="0"/>
              <a:t>Septembre 2020</a:t>
            </a:r>
            <a:endParaRPr lang="fr-FR" dirty="0"/>
          </a:p>
        </p:txBody>
      </p:sp>
      <p:sp>
        <p:nvSpPr>
          <p:cNvPr id="4" name="Espace réservé du texte 3"/>
          <p:cNvSpPr>
            <a:spLocks noGrp="1"/>
          </p:cNvSpPr>
          <p:nvPr>
            <p:ph type="body" sz="quarter" idx="10"/>
          </p:nvPr>
        </p:nvSpPr>
        <p:spPr>
          <a:xfrm>
            <a:off x="6736298" y="6075623"/>
            <a:ext cx="3511339" cy="231923"/>
          </a:xfrm>
        </p:spPr>
        <p:txBody>
          <a:bodyPr/>
          <a:lstStyle/>
          <a:p>
            <a:pPr marL="0" indent="0">
              <a:buNone/>
            </a:pPr>
            <a:r>
              <a:rPr lang="fr-FR" sz="907" dirty="0"/>
              <a:t>Document à usage strictement interne - Ne pas diffuser</a:t>
            </a:r>
          </a:p>
        </p:txBody>
      </p:sp>
    </p:spTree>
    <p:extLst>
      <p:ext uri="{BB962C8B-B14F-4D97-AF65-F5344CB8AC3E}">
        <p14:creationId xmlns:p14="http://schemas.microsoft.com/office/powerpoint/2010/main" val="25142824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Caractéristiques de la souscription </a:t>
            </a:r>
            <a:r>
              <a:rPr lang="fr-FR" sz="2268" dirty="0" smtClean="0"/>
              <a:t>en parts de la SCPI EFIMMO</a:t>
            </a:r>
            <a:endParaRPr lang="fr-FR" sz="2268" dirty="0"/>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a:t>
            </a:fld>
            <a:endParaRPr lang="fr-FR" b="0" dirty="0">
              <a:solidFill>
                <a:prstClr val="black">
                  <a:tint val="75000"/>
                </a:prstClr>
              </a:solidFill>
              <a:latin typeface="Calibri"/>
              <a:cs typeface="+mn-cs"/>
            </a:endParaRPr>
          </a:p>
        </p:txBody>
      </p:sp>
      <p:sp>
        <p:nvSpPr>
          <p:cNvPr id="3" name="Rectangle 2"/>
          <p:cNvSpPr/>
          <p:nvPr/>
        </p:nvSpPr>
        <p:spPr>
          <a:xfrm>
            <a:off x="3409395" y="6485870"/>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6" name="ZoneTexte 5">
            <a:extLst>
              <a:ext uri="{FF2B5EF4-FFF2-40B4-BE49-F238E27FC236}">
                <a16:creationId xmlns:a16="http://schemas.microsoft.com/office/drawing/2014/main" id="{FB48678B-BD91-458C-BBF6-3AE3DA53F9BE}"/>
              </a:ext>
            </a:extLst>
          </p:cNvPr>
          <p:cNvSpPr txBox="1"/>
          <p:nvPr/>
        </p:nvSpPr>
        <p:spPr>
          <a:xfrm>
            <a:off x="5318925" y="2078158"/>
            <a:ext cx="4817885" cy="4195636"/>
          </a:xfrm>
          <a:prstGeom prst="rect">
            <a:avLst/>
          </a:prstGeom>
          <a:ln w="3175"/>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fr-FR" sz="910" dirty="0"/>
              <a:t>Durée de placement recommandée : Les parts de SCPI doivent être acquises dans une optique de long terme et de diversification de votre patrimoine. La durée de placement minimale recommandée est de 8 ans.</a:t>
            </a: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a:solidFill>
                  <a:prstClr val="black"/>
                </a:solidFill>
                <a:latin typeface="Calibri"/>
              </a:rPr>
              <a:t>Facteurs de risque</a:t>
            </a:r>
            <a:r>
              <a:rPr lang="fr-FR" sz="907" dirty="0">
                <a:solidFill>
                  <a:prstClr val="black"/>
                </a:solidFill>
                <a:latin typeface="Calibri"/>
              </a:rPr>
              <a:t> :</a:t>
            </a:r>
          </a:p>
          <a:p>
            <a:pPr algn="just" defTabSz="1036930" eaLnBrk="1" fontAlgn="auto" hangingPunct="1">
              <a:spcBef>
                <a:spcPts val="0"/>
              </a:spcBef>
              <a:spcAft>
                <a:spcPts val="0"/>
              </a:spcAft>
            </a:pPr>
            <a:r>
              <a:rPr lang="fr-FR" sz="907" b="0" dirty="0">
                <a:solidFill>
                  <a:prstClr val="black"/>
                </a:solidFill>
                <a:latin typeface="Calibri"/>
              </a:rPr>
              <a:t>Le capital et le rendement de la SCPI ne sont pas garantis. </a:t>
            </a:r>
            <a:r>
              <a:rPr lang="fr-FR" sz="907" b="0" dirty="0" smtClean="0">
                <a:solidFill>
                  <a:prstClr val="black"/>
                </a:solidFill>
              </a:rPr>
              <a:t>Comme </a:t>
            </a:r>
            <a:r>
              <a:rPr lang="fr-FR" sz="907" b="0" dirty="0">
                <a:solidFill>
                  <a:prstClr val="black"/>
                </a:solidFill>
              </a:rPr>
              <a:t>tout investissement, </a:t>
            </a:r>
            <a:r>
              <a:rPr lang="fr-FR" sz="907" b="0" dirty="0" smtClean="0">
                <a:solidFill>
                  <a:prstClr val="black"/>
                </a:solidFill>
              </a:rPr>
              <a:t>l’immobilier présente </a:t>
            </a:r>
            <a:r>
              <a:rPr lang="fr-FR" sz="907" b="0" dirty="0">
                <a:solidFill>
                  <a:prstClr val="black"/>
                </a:solidFill>
              </a:rPr>
              <a:t>des risques : absence de rendement ou perte de valeur, qui peuvent </a:t>
            </a:r>
            <a:r>
              <a:rPr lang="fr-FR" sz="907" b="0" dirty="0" smtClean="0">
                <a:solidFill>
                  <a:prstClr val="black"/>
                </a:solidFill>
              </a:rPr>
              <a:t>toutefois être </a:t>
            </a:r>
            <a:r>
              <a:rPr lang="fr-FR" sz="907" b="0" dirty="0">
                <a:solidFill>
                  <a:prstClr val="black"/>
                </a:solidFill>
              </a:rPr>
              <a:t>atténués, sans garantie, par la diversification immobilière ou locative du </a:t>
            </a:r>
            <a:r>
              <a:rPr lang="fr-FR" sz="907" b="0" dirty="0" smtClean="0">
                <a:solidFill>
                  <a:prstClr val="black"/>
                </a:solidFill>
              </a:rPr>
              <a:t>portefeuille du </a:t>
            </a:r>
            <a:r>
              <a:rPr lang="fr-FR" sz="907" b="0" dirty="0">
                <a:solidFill>
                  <a:prstClr val="black"/>
                </a:solidFill>
              </a:rPr>
              <a:t>fonds. Ce fonds ne bénéficie d’aucune garantie ou protection de capital et </a:t>
            </a:r>
            <a:r>
              <a:rPr lang="fr-FR" sz="907" b="0" dirty="0" smtClean="0">
                <a:solidFill>
                  <a:prstClr val="black"/>
                </a:solidFill>
              </a:rPr>
              <a:t>présente un </a:t>
            </a:r>
            <a:r>
              <a:rPr lang="fr-FR" sz="907" b="0" dirty="0">
                <a:solidFill>
                  <a:prstClr val="black"/>
                </a:solidFill>
              </a:rPr>
              <a:t>risque de perte en capital</a:t>
            </a:r>
            <a:r>
              <a:rPr lang="fr-FR" sz="907" b="0" dirty="0" smtClean="0">
                <a:solidFill>
                  <a:prstClr val="black"/>
                </a:solidFill>
              </a:rPr>
              <a:t>. Les </a:t>
            </a:r>
            <a:r>
              <a:rPr lang="fr-FR" sz="907" b="0" dirty="0">
                <a:solidFill>
                  <a:prstClr val="black"/>
                </a:solidFill>
                <a:latin typeface="Calibri"/>
              </a:rPr>
              <a:t>principaux facteurs de risque propres à la SCPI sont les suivants:</a:t>
            </a:r>
          </a:p>
          <a:p>
            <a:pPr algn="just" defTabSz="1036930" eaLnBrk="1" fontAlgn="auto" hangingPunct="1">
              <a:spcBef>
                <a:spcPts val="0"/>
              </a:spcBef>
              <a:spcAft>
                <a:spcPts val="0"/>
              </a:spcAft>
            </a:pPr>
            <a:endParaRPr lang="fr-FR" sz="907" dirty="0">
              <a:solidFill>
                <a:prstClr val="black"/>
              </a:solidFill>
              <a:latin typeface="Calibri"/>
            </a:endParaRPr>
          </a:p>
          <a:p>
            <a:pPr marL="194424" indent="-194424" algn="just" defTabSz="1036930" eaLnBrk="1" fontAlgn="auto" hangingPunct="1">
              <a:spcBef>
                <a:spcPts val="0"/>
              </a:spcBef>
              <a:spcAft>
                <a:spcPts val="0"/>
              </a:spcAft>
              <a:buFont typeface="Wingdings" panose="05000000000000000000" pitchFamily="2" charset="2"/>
              <a:buChar char="§"/>
            </a:pPr>
            <a:r>
              <a:rPr lang="fr-FR" sz="794" dirty="0">
                <a:solidFill>
                  <a:prstClr val="black"/>
                </a:solidFill>
                <a:latin typeface="Calibri"/>
              </a:rPr>
              <a:t>Les risques généraux </a:t>
            </a:r>
            <a:r>
              <a:rPr lang="fr-FR" sz="794" b="0" dirty="0">
                <a:solidFill>
                  <a:prstClr val="black"/>
                </a:solidFill>
                <a:latin typeface="Calibri"/>
              </a:rPr>
              <a:t>: la gestion discrétionnaire mise en place dans le cadre des SCPI repose sur l’anticipation de l’évolution des différents marchés immobiliers. Aussi, il existe un risque que les SCPI ne soient pas investies en permanence sur les marchés ou immeubles les plus performants,</a:t>
            </a:r>
          </a:p>
          <a:p>
            <a:pPr marL="194424" indent="-194424" algn="just" defTabSz="1036930" eaLnBrk="1" fontAlgn="auto" hangingPunct="1">
              <a:spcBef>
                <a:spcPts val="0"/>
              </a:spcBef>
              <a:spcAft>
                <a:spcPts val="0"/>
              </a:spcAft>
              <a:buFont typeface="Wingdings" panose="05000000000000000000" pitchFamily="2" charset="2"/>
              <a:buChar char="§"/>
            </a:pPr>
            <a:r>
              <a:rPr lang="fr-FR" sz="794" dirty="0">
                <a:solidFill>
                  <a:prstClr val="black"/>
                </a:solidFill>
                <a:latin typeface="Calibri"/>
              </a:rPr>
              <a:t>Le risque immobilier : </a:t>
            </a:r>
            <a:r>
              <a:rPr lang="fr-FR" sz="794" b="0" dirty="0">
                <a:solidFill>
                  <a:prstClr val="black"/>
                </a:solidFill>
                <a:latin typeface="Calibri"/>
              </a:rPr>
              <a:t>les investissements réalisés par les SCPI seront soumis aux risques inhérents à la détention et à la gestion d’actifs immobiliers étant précisé que, par exemple, le marché des actifs de bureaux est marqué par des cycles conjoncturels liés à l’économie générale et à l’évolution des taux longs,</a:t>
            </a:r>
          </a:p>
          <a:p>
            <a:pPr marL="194424" indent="-194424" algn="just" defTabSz="1036930" eaLnBrk="1" fontAlgn="auto" hangingPunct="1">
              <a:spcBef>
                <a:spcPts val="0"/>
              </a:spcBef>
              <a:spcAft>
                <a:spcPts val="0"/>
              </a:spcAft>
              <a:buFont typeface="Wingdings" panose="05000000000000000000" pitchFamily="2" charset="2"/>
              <a:buChar char="§"/>
            </a:pPr>
            <a:r>
              <a:rPr lang="fr-FR" sz="794" dirty="0">
                <a:solidFill>
                  <a:prstClr val="black"/>
                </a:solidFill>
                <a:latin typeface="Calibri"/>
              </a:rPr>
              <a:t>Le risque lié au crédit : </a:t>
            </a:r>
            <a:r>
              <a:rPr lang="fr-FR" sz="794" b="0" dirty="0">
                <a:solidFill>
                  <a:prstClr val="black"/>
                </a:solidFill>
                <a:latin typeface="Calibri"/>
              </a:rPr>
              <a:t>le financement bancaire souscrit par la SCPI s’accompagne d’engagements contractuels dont le non-respect rendrait la dette exigible. En outre, il peut augmenter le risque de perte en cas de dévalorisation des actifs et peser sur la distribution de la SCPI. Dès lors, le montant du capital qui sera perçu lors de la cession des parts ou, le cas échéant, lors de la liquidation de la SCPI, sera subordonné au remboursement du montant en cours ou intégral préalable de l’emprunt contracté par la SCPI.. Dans ce cas, le risque en capital est </a:t>
            </a:r>
            <a:r>
              <a:rPr lang="fr-FR" sz="794" b="0" dirty="0">
                <a:solidFill>
                  <a:prstClr val="black"/>
                </a:solidFill>
              </a:rPr>
              <a:t>accru. Cependant la société de gestion souhaite rester vigilant et l’endettement reste dans sa limite statutaire.</a:t>
            </a:r>
          </a:p>
          <a:p>
            <a:pPr marL="194424" indent="-194424" algn="just" defTabSz="1036930" eaLnBrk="1" fontAlgn="auto" hangingPunct="1">
              <a:spcBef>
                <a:spcPts val="0"/>
              </a:spcBef>
              <a:spcAft>
                <a:spcPts val="0"/>
              </a:spcAft>
              <a:buFont typeface="Wingdings" panose="05000000000000000000" pitchFamily="2" charset="2"/>
              <a:buChar char="§"/>
            </a:pPr>
            <a:r>
              <a:rPr lang="fr-FR" sz="794" dirty="0">
                <a:solidFill>
                  <a:prstClr val="black"/>
                </a:solidFill>
                <a:latin typeface="Calibri"/>
              </a:rPr>
              <a:t>Le risque de perte en capital : </a:t>
            </a:r>
            <a:r>
              <a:rPr lang="fr-FR" sz="794" b="0" dirty="0">
                <a:solidFill>
                  <a:prstClr val="black"/>
                </a:solidFill>
                <a:latin typeface="Calibri"/>
              </a:rPr>
              <a:t>Il existe des risques à investir sur les supports financiers en unités de compte. La valeur de ces derniers est exposée à des fluctuations, à la hausse ou à la baisse, dont l’amplitude peut varier en fonction de la nature des unités de compte et en fonction de l’évolution des marchés immobiliers. L’assureur ne s’engage que sur le nombre et non sur la valeur de ces unités de compte, le risque de fluctuation est intégralement supporté par l’(les)adhérent(s)/souscripteur. De ce fait ni le capital ni les revenus ne sont garantis</a:t>
            </a:r>
            <a:r>
              <a:rPr lang="fr-FR" sz="794" b="0" dirty="0" smtClean="0">
                <a:solidFill>
                  <a:prstClr val="black"/>
                </a:solidFill>
                <a:latin typeface="Calibri"/>
              </a:rPr>
              <a:t>.</a:t>
            </a:r>
          </a:p>
          <a:p>
            <a:pPr marL="194424" indent="-194424" algn="just" defTabSz="1036930" eaLnBrk="1" fontAlgn="auto" hangingPunct="1">
              <a:spcBef>
                <a:spcPts val="0"/>
              </a:spcBef>
              <a:spcAft>
                <a:spcPts val="0"/>
              </a:spcAft>
              <a:buFont typeface="Wingdings" panose="05000000000000000000" pitchFamily="2" charset="2"/>
              <a:buChar char="§"/>
            </a:pPr>
            <a:r>
              <a:rPr lang="fr-FR" sz="794" dirty="0" smtClean="0">
                <a:solidFill>
                  <a:prstClr val="black"/>
                </a:solidFill>
                <a:latin typeface="Calibri"/>
              </a:rPr>
              <a:t>En cas de souscription de parts à crédit </a:t>
            </a:r>
            <a:r>
              <a:rPr lang="fr-FR" sz="794" b="0" dirty="0" smtClean="0">
                <a:solidFill>
                  <a:prstClr val="black"/>
                </a:solidFill>
                <a:latin typeface="Calibri"/>
              </a:rPr>
              <a:t>: le risque pris par l’associé peut être accru </a:t>
            </a:r>
            <a:r>
              <a:rPr lang="fr-FR" sz="794" b="0" dirty="0">
                <a:solidFill>
                  <a:prstClr val="black"/>
                </a:solidFill>
              </a:rPr>
              <a:t>dans l’hypothèse où le produit de la vente des parts et les dividendes seraient insuffisants pour rembourser en totalité le crédit </a:t>
            </a:r>
            <a:endParaRPr lang="fr-FR" sz="794" b="0" dirty="0">
              <a:solidFill>
                <a:prstClr val="black"/>
              </a:solidFill>
              <a:latin typeface="Calibri"/>
            </a:endParaRPr>
          </a:p>
        </p:txBody>
      </p:sp>
      <p:sp>
        <p:nvSpPr>
          <p:cNvPr id="16" name="ZoneTexte 15">
            <a:extLst>
              <a:ext uri="{FF2B5EF4-FFF2-40B4-BE49-F238E27FC236}">
                <a16:creationId xmlns:a16="http://schemas.microsoft.com/office/drawing/2014/main" id="{BC9CF5DE-BBD8-40B7-96C1-CCC8A85F4B79}"/>
              </a:ext>
            </a:extLst>
          </p:cNvPr>
          <p:cNvSpPr txBox="1"/>
          <p:nvPr/>
        </p:nvSpPr>
        <p:spPr>
          <a:xfrm>
            <a:off x="5616094" y="1568934"/>
            <a:ext cx="4001295" cy="336695"/>
          </a:xfrm>
          <a:prstGeom prst="rect">
            <a:avLst/>
          </a:prstGeom>
          <a:ln w="3175"/>
        </p:spPr>
        <p:style>
          <a:lnRef idx="2">
            <a:schemeClr val="accent2"/>
          </a:lnRef>
          <a:fillRef idx="1">
            <a:schemeClr val="lt1"/>
          </a:fillRef>
          <a:effectRef idx="0">
            <a:schemeClr val="accent2"/>
          </a:effectRef>
          <a:fontRef idx="minor">
            <a:schemeClr val="dk1"/>
          </a:fontRef>
        </p:style>
        <p:txBody>
          <a:bodyPr wrap="square" rtlCol="0">
            <a:spAutoFit/>
          </a:bodyPr>
          <a:lstStyle/>
          <a:p>
            <a:pPr defTabSz="1036930" eaLnBrk="1" fontAlgn="auto" hangingPunct="1">
              <a:spcBef>
                <a:spcPts val="0"/>
              </a:spcBef>
              <a:spcAft>
                <a:spcPts val="0"/>
              </a:spcAft>
            </a:pPr>
            <a:r>
              <a:rPr lang="fr-FR" sz="1588" dirty="0">
                <a:solidFill>
                  <a:prstClr val="black"/>
                </a:solidFill>
                <a:effectLst>
                  <a:outerShdw blurRad="38100" dist="38100" dir="2700000" algn="tl">
                    <a:srgbClr val="000000">
                      <a:alpha val="43137"/>
                    </a:srgbClr>
                  </a:outerShdw>
                </a:effectLst>
                <a:latin typeface="Calibri"/>
              </a:rPr>
              <a:t>Inconvénients</a:t>
            </a:r>
          </a:p>
        </p:txBody>
      </p:sp>
      <p:sp>
        <p:nvSpPr>
          <p:cNvPr id="17" name="ZoneTexte 16">
            <a:extLst>
              <a:ext uri="{FF2B5EF4-FFF2-40B4-BE49-F238E27FC236}">
                <a16:creationId xmlns:a16="http://schemas.microsoft.com/office/drawing/2014/main" id="{02FBC99E-2AA5-447C-A3FB-15FE72F0F0A7}"/>
              </a:ext>
            </a:extLst>
          </p:cNvPr>
          <p:cNvSpPr txBox="1"/>
          <p:nvPr/>
        </p:nvSpPr>
        <p:spPr>
          <a:xfrm>
            <a:off x="693526" y="1568934"/>
            <a:ext cx="4001295" cy="336695"/>
          </a:xfrm>
          <a:prstGeom prst="rect">
            <a:avLst/>
          </a:prstGeom>
          <a:ln w="3175">
            <a:solidFill>
              <a:schemeClr val="accent3"/>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defTabSz="1036930" eaLnBrk="1" fontAlgn="auto" hangingPunct="1">
              <a:spcBef>
                <a:spcPts val="0"/>
              </a:spcBef>
              <a:spcAft>
                <a:spcPts val="0"/>
              </a:spcAft>
            </a:pPr>
            <a:r>
              <a:rPr lang="fr-FR" sz="1588" dirty="0">
                <a:solidFill>
                  <a:prstClr val="black"/>
                </a:solidFill>
                <a:effectLst>
                  <a:outerShdw blurRad="38100" dist="38100" dir="2700000" algn="tl">
                    <a:srgbClr val="000000">
                      <a:alpha val="43137"/>
                    </a:srgbClr>
                  </a:outerShdw>
                </a:effectLst>
                <a:latin typeface="Calibri"/>
              </a:rPr>
              <a:t>Avantages</a:t>
            </a:r>
          </a:p>
        </p:txBody>
      </p:sp>
      <p:sp>
        <p:nvSpPr>
          <p:cNvPr id="18" name="ZoneTexte 17">
            <a:extLst>
              <a:ext uri="{FF2B5EF4-FFF2-40B4-BE49-F238E27FC236}">
                <a16:creationId xmlns:a16="http://schemas.microsoft.com/office/drawing/2014/main" id="{98175D84-6C50-4160-8DF7-D0BFD48CDD35}"/>
              </a:ext>
            </a:extLst>
          </p:cNvPr>
          <p:cNvSpPr txBox="1"/>
          <p:nvPr/>
        </p:nvSpPr>
        <p:spPr>
          <a:xfrm>
            <a:off x="203572" y="2079077"/>
            <a:ext cx="4817885" cy="3302892"/>
          </a:xfrm>
          <a:prstGeom prst="rect">
            <a:avLst/>
          </a:prstGeom>
          <a:ln w="3175">
            <a:solidFill>
              <a:schemeClr val="accent3"/>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defTabSz="1036930" eaLnBrk="1" fontAlgn="auto" hangingPunct="1">
              <a:spcBef>
                <a:spcPts val="0"/>
              </a:spcBef>
              <a:spcAft>
                <a:spcPts val="0"/>
              </a:spcAft>
            </a:pPr>
            <a:r>
              <a:rPr lang="fr-FR" sz="907" u="sng" dirty="0" smtClean="0">
                <a:solidFill>
                  <a:prstClr val="black"/>
                </a:solidFill>
                <a:latin typeface="Calibri"/>
              </a:rPr>
              <a:t>Faible mise de départ : </a:t>
            </a:r>
            <a:r>
              <a:rPr lang="fr-FR" sz="907" b="0" dirty="0" smtClean="0">
                <a:solidFill>
                  <a:prstClr val="black"/>
                </a:solidFill>
                <a:latin typeface="Calibri"/>
              </a:rPr>
              <a:t> la souscription minimale initiale est de 10 parts, soit, sur la base du prix de souscription actuel (237 €), une souscription initiale minimale de 2370 €,</a:t>
            </a:r>
            <a:endParaRPr lang="fr-FR" sz="907" b="0" dirty="0">
              <a:solidFill>
                <a:prstClr val="black"/>
              </a:solidFill>
              <a:latin typeface="Calibri"/>
            </a:endParaRP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smtClean="0">
                <a:solidFill>
                  <a:prstClr val="black"/>
                </a:solidFill>
                <a:latin typeface="Calibri"/>
              </a:rPr>
              <a:t>Pas de souci de gestion : </a:t>
            </a:r>
            <a:r>
              <a:rPr lang="fr-FR" sz="907" b="0" dirty="0" smtClean="0">
                <a:solidFill>
                  <a:prstClr val="black"/>
                </a:solidFill>
                <a:latin typeface="Calibri"/>
              </a:rPr>
              <a:t>la gestion est déléguée à une société de gestion spécialisée et agréée par l’Autorité des Marchés Financiers,</a:t>
            </a:r>
            <a:endParaRPr lang="fr-FR" sz="907" u="sng" dirty="0" smtClean="0">
              <a:solidFill>
                <a:prstClr val="black"/>
              </a:solidFill>
              <a:latin typeface="Calibri"/>
            </a:endParaRPr>
          </a:p>
          <a:p>
            <a:pPr algn="just" defTabSz="1036930" eaLnBrk="1" fontAlgn="auto" hangingPunct="1">
              <a:spcBef>
                <a:spcPts val="0"/>
              </a:spcBef>
              <a:spcAft>
                <a:spcPts val="0"/>
              </a:spcAft>
            </a:pPr>
            <a:endParaRPr lang="fr-FR" sz="907" u="sng" dirty="0">
              <a:solidFill>
                <a:prstClr val="black"/>
              </a:solidFill>
              <a:latin typeface="Calibri"/>
            </a:endParaRPr>
          </a:p>
          <a:p>
            <a:pPr algn="just" defTabSz="1036930" eaLnBrk="1" fontAlgn="auto" hangingPunct="1">
              <a:spcBef>
                <a:spcPts val="0"/>
              </a:spcBef>
              <a:spcAft>
                <a:spcPts val="0"/>
              </a:spcAft>
            </a:pPr>
            <a:r>
              <a:rPr lang="fr-FR" sz="907" u="sng" dirty="0" smtClean="0">
                <a:solidFill>
                  <a:prstClr val="black"/>
                </a:solidFill>
                <a:latin typeface="Calibri"/>
              </a:rPr>
              <a:t>Une liquidité relativement plus importante par rapport à de l’immobilier en direct : </a:t>
            </a:r>
            <a:r>
              <a:rPr lang="fr-FR" sz="907" b="0" dirty="0" smtClean="0">
                <a:solidFill>
                  <a:prstClr val="black"/>
                </a:solidFill>
                <a:latin typeface="Calibri"/>
              </a:rPr>
              <a:t>en cas de besoin de trésorerie </a:t>
            </a:r>
            <a:r>
              <a:rPr lang="fr-FR" sz="907" b="0" dirty="0">
                <a:solidFill>
                  <a:prstClr val="black"/>
                </a:solidFill>
                <a:latin typeface="Calibri"/>
              </a:rPr>
              <a:t>u</a:t>
            </a:r>
            <a:r>
              <a:rPr lang="fr-FR" sz="907" b="0" dirty="0" smtClean="0">
                <a:solidFill>
                  <a:prstClr val="black"/>
                </a:solidFill>
                <a:latin typeface="Calibri"/>
              </a:rPr>
              <a:t>rgent, le client peut revendre quelques parts,</a:t>
            </a:r>
            <a:endParaRPr lang="fr-FR" sz="907" u="sng" dirty="0" smtClean="0">
              <a:solidFill>
                <a:prstClr val="black"/>
              </a:solidFill>
              <a:latin typeface="Calibri"/>
            </a:endParaRPr>
          </a:p>
          <a:p>
            <a:pPr algn="just" defTabSz="1036930" eaLnBrk="1" fontAlgn="auto" hangingPunct="1">
              <a:spcBef>
                <a:spcPts val="0"/>
              </a:spcBef>
              <a:spcAft>
                <a:spcPts val="0"/>
              </a:spcAft>
            </a:pPr>
            <a:endParaRPr lang="fr-FR" sz="907" u="sng" dirty="0">
              <a:solidFill>
                <a:prstClr val="black"/>
              </a:solidFill>
              <a:latin typeface="Calibri"/>
            </a:endParaRPr>
          </a:p>
          <a:p>
            <a:pPr algn="just" defTabSz="1036930" eaLnBrk="1" fontAlgn="auto" hangingPunct="1">
              <a:spcBef>
                <a:spcPts val="0"/>
              </a:spcBef>
              <a:spcAft>
                <a:spcPts val="0"/>
              </a:spcAft>
            </a:pPr>
            <a:r>
              <a:rPr lang="fr-FR" sz="907" u="sng" dirty="0" smtClean="0">
                <a:solidFill>
                  <a:prstClr val="black"/>
                </a:solidFill>
                <a:latin typeface="Calibri"/>
              </a:rPr>
              <a:t>Une mutualisation du risque accrue </a:t>
            </a:r>
            <a:r>
              <a:rPr lang="fr-FR" sz="907" dirty="0">
                <a:solidFill>
                  <a:prstClr val="black"/>
                </a:solidFill>
              </a:rPr>
              <a:t>: </a:t>
            </a:r>
            <a:r>
              <a:rPr lang="fr-FR" sz="907" b="0" dirty="0" smtClean="0">
                <a:solidFill>
                  <a:prstClr val="black"/>
                </a:solidFill>
              </a:rPr>
              <a:t>avec </a:t>
            </a:r>
            <a:r>
              <a:rPr lang="fr-FR" sz="907" b="0" dirty="0">
                <a:solidFill>
                  <a:prstClr val="black"/>
                </a:solidFill>
              </a:rPr>
              <a:t>936 actifs </a:t>
            </a:r>
            <a:r>
              <a:rPr lang="fr-FR" sz="907" b="0" dirty="0" smtClean="0">
                <a:solidFill>
                  <a:prstClr val="black"/>
                </a:solidFill>
              </a:rPr>
              <a:t>immobiliers </a:t>
            </a:r>
            <a:r>
              <a:rPr lang="fr-FR" sz="907" b="0" dirty="0">
                <a:solidFill>
                  <a:prstClr val="black"/>
                </a:solidFill>
              </a:rPr>
              <a:t>répartis en France et en Europe, </a:t>
            </a:r>
            <a:r>
              <a:rPr lang="fr-FR" sz="907" b="0" dirty="0" smtClean="0">
                <a:solidFill>
                  <a:prstClr val="black"/>
                </a:solidFill>
              </a:rPr>
              <a:t>EFIMMO </a:t>
            </a:r>
            <a:r>
              <a:rPr lang="fr-FR" sz="907" b="0" dirty="0">
                <a:solidFill>
                  <a:prstClr val="black"/>
                </a:solidFill>
              </a:rPr>
              <a:t>1 </a:t>
            </a:r>
            <a:r>
              <a:rPr lang="fr-FR" sz="907" b="0" dirty="0" smtClean="0">
                <a:solidFill>
                  <a:prstClr val="black"/>
                </a:solidFill>
              </a:rPr>
              <a:t>est l’une des SCPI « bureaux » les plus mutualisés de la place et affiche un taux d’occupation élevé (93,51% au 2T 2020)</a:t>
            </a:r>
            <a:endParaRPr lang="fr-FR" sz="907" b="0" dirty="0">
              <a:solidFill>
                <a:prstClr val="black"/>
              </a:solidFill>
              <a:latin typeface="Calibri"/>
            </a:endParaRP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smtClean="0">
                <a:solidFill>
                  <a:prstClr val="black"/>
                </a:solidFill>
                <a:latin typeface="Calibri"/>
              </a:rPr>
              <a:t>Un délais de jouissance parmi les plus faibles du marché : </a:t>
            </a:r>
            <a:r>
              <a:rPr lang="fr-FR" sz="907" b="0" dirty="0" smtClean="0">
                <a:solidFill>
                  <a:prstClr val="black"/>
                </a:solidFill>
                <a:latin typeface="Calibri"/>
              </a:rPr>
              <a:t>le délais de jouissance est de 3 mois, l’un des plus faibles du marché,</a:t>
            </a:r>
            <a:endParaRPr lang="fr-FR" sz="907" b="0" dirty="0">
              <a:solidFill>
                <a:prstClr val="black"/>
              </a:solidFill>
              <a:latin typeface="Calibri"/>
            </a:endParaRP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smtClean="0">
                <a:solidFill>
                  <a:prstClr val="black"/>
                </a:solidFill>
                <a:latin typeface="Calibri"/>
              </a:rPr>
              <a:t>Une souscription « sur-mesure » :</a:t>
            </a:r>
            <a:r>
              <a:rPr lang="fr-FR" sz="907" b="0" dirty="0" smtClean="0">
                <a:solidFill>
                  <a:prstClr val="black"/>
                </a:solidFill>
                <a:latin typeface="Calibri"/>
              </a:rPr>
              <a:t> la SCPI EFIMMO peut être souscrite au comptant, à crédit, en démembrement,  permettant ainsi qu’adapter la souscription au mieux des objectifs du client, de sa situation patrimoniale et de son horizon d’investissement,</a:t>
            </a:r>
          </a:p>
          <a:p>
            <a:pPr algn="just" defTabSz="1036930" eaLnBrk="1" fontAlgn="auto" hangingPunct="1">
              <a:spcBef>
                <a:spcPts val="0"/>
              </a:spcBef>
              <a:spcAft>
                <a:spcPts val="0"/>
              </a:spcAft>
            </a:pPr>
            <a:endParaRPr lang="fr-FR" sz="907" b="0" dirty="0">
              <a:solidFill>
                <a:prstClr val="black"/>
              </a:solidFill>
              <a:latin typeface="Calibri"/>
            </a:endParaRPr>
          </a:p>
          <a:p>
            <a:pPr algn="just" defTabSz="1036930" eaLnBrk="1" fontAlgn="auto" hangingPunct="1">
              <a:spcBef>
                <a:spcPts val="0"/>
              </a:spcBef>
              <a:spcAft>
                <a:spcPts val="0"/>
              </a:spcAft>
            </a:pPr>
            <a:r>
              <a:rPr lang="fr-FR" sz="907" u="sng" dirty="0" smtClean="0">
                <a:solidFill>
                  <a:prstClr val="black"/>
                </a:solidFill>
                <a:latin typeface="Calibri"/>
              </a:rPr>
              <a:t>Diversification </a:t>
            </a:r>
            <a:r>
              <a:rPr lang="fr-FR" sz="907" u="sng" dirty="0">
                <a:solidFill>
                  <a:prstClr val="black"/>
                </a:solidFill>
                <a:latin typeface="Calibri"/>
              </a:rPr>
              <a:t>du patrimoine</a:t>
            </a:r>
            <a:r>
              <a:rPr lang="fr-FR" sz="907" b="0" dirty="0">
                <a:solidFill>
                  <a:prstClr val="black"/>
                </a:solidFill>
                <a:latin typeface="Calibri"/>
              </a:rPr>
              <a:t> : </a:t>
            </a:r>
            <a:r>
              <a:rPr lang="fr-FR" sz="907" b="0" dirty="0" smtClean="0">
                <a:solidFill>
                  <a:prstClr val="black"/>
                </a:solidFill>
                <a:latin typeface="Calibri"/>
              </a:rPr>
              <a:t>le client </a:t>
            </a:r>
            <a:r>
              <a:rPr lang="fr-FR" sz="907" b="0" dirty="0">
                <a:solidFill>
                  <a:prstClr val="black"/>
                </a:solidFill>
                <a:latin typeface="Calibri"/>
              </a:rPr>
              <a:t>peut diversifier son épargne en s’exposant à différents marchés (actions, obligations, immobiliers…) afin de ne pas être exposé uniquement aux fluctuations de marché d’un seul type d’actif.</a:t>
            </a:r>
          </a:p>
        </p:txBody>
      </p:sp>
    </p:spTree>
    <p:extLst>
      <p:ext uri="{BB962C8B-B14F-4D97-AF65-F5344CB8AC3E}">
        <p14:creationId xmlns:p14="http://schemas.microsoft.com/office/powerpoint/2010/main" val="409422066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2</a:t>
            </a:fld>
            <a:endParaRPr lang="fr-FR" b="0" dirty="0">
              <a:solidFill>
                <a:prstClr val="black">
                  <a:tint val="75000"/>
                </a:prstClr>
              </a:solidFill>
              <a:latin typeface="Calibri"/>
              <a:cs typeface="+mn-cs"/>
            </a:endParaRPr>
          </a:p>
        </p:txBody>
      </p:sp>
      <p:graphicFrame>
        <p:nvGraphicFramePr>
          <p:cNvPr id="10" name="Tableau 9"/>
          <p:cNvGraphicFramePr>
            <a:graphicFrameLocks noGrp="1"/>
          </p:cNvGraphicFramePr>
          <p:nvPr>
            <p:extLst>
              <p:ext uri="{D42A27DB-BD31-4B8C-83A1-F6EECF244321}">
                <p14:modId xmlns:p14="http://schemas.microsoft.com/office/powerpoint/2010/main" val="1464027199"/>
              </p:ext>
            </p:extLst>
          </p:nvPr>
        </p:nvGraphicFramePr>
        <p:xfrm>
          <a:off x="530208" y="2927545"/>
          <a:ext cx="9443132" cy="2608474"/>
        </p:xfrm>
        <a:graphic>
          <a:graphicData uri="http://schemas.openxmlformats.org/drawingml/2006/table">
            <a:tbl>
              <a:tblPr/>
              <a:tblGrid>
                <a:gridCol w="1238443">
                  <a:extLst>
                    <a:ext uri="{9D8B030D-6E8A-4147-A177-3AD203B41FA5}">
                      <a16:colId xmlns:a16="http://schemas.microsoft.com/office/drawing/2014/main" val="20000"/>
                    </a:ext>
                  </a:extLst>
                </a:gridCol>
                <a:gridCol w="8204689">
                  <a:extLst>
                    <a:ext uri="{9D8B030D-6E8A-4147-A177-3AD203B41FA5}">
                      <a16:colId xmlns:a16="http://schemas.microsoft.com/office/drawing/2014/main" val="20001"/>
                    </a:ext>
                  </a:extLst>
                </a:gridCol>
              </a:tblGrid>
              <a:tr h="175549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100" b="1" i="0" u="none" strike="noStrike" cap="none" normalizeH="0" baseline="0" dirty="0">
                          <a:ln>
                            <a:noFill/>
                          </a:ln>
                          <a:solidFill>
                            <a:srgbClr val="FFFFFF"/>
                          </a:solidFill>
                          <a:effectLst/>
                          <a:latin typeface="+mn-lt"/>
                          <a:ea typeface="Open Sans" charset="0"/>
                          <a:cs typeface="Open Sans" charset="0"/>
                        </a:rPr>
                        <a:t>Cible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lvl="0" indent="-171450" algn="just">
                        <a:buFont typeface="Arial" panose="020B0604020202020204" pitchFamily="34" charset="0"/>
                        <a:buChar char="•"/>
                      </a:pPr>
                      <a:r>
                        <a:rPr lang="fr-FR" sz="1100" b="0" dirty="0">
                          <a:solidFill>
                            <a:schemeClr val="tx1"/>
                          </a:solidFill>
                          <a:latin typeface="+mn-lt"/>
                        </a:rPr>
                        <a:t>Pour les BP : Clientèle gestion </a:t>
                      </a:r>
                      <a:r>
                        <a:rPr lang="fr-FR" sz="1100" b="0" dirty="0" smtClean="0">
                          <a:solidFill>
                            <a:schemeClr val="tx1"/>
                          </a:solidFill>
                          <a:latin typeface="+mn-lt"/>
                        </a:rPr>
                        <a:t>privée</a:t>
                      </a:r>
                      <a:endParaRPr lang="fr-FR" sz="1100" b="0" dirty="0">
                        <a:solidFill>
                          <a:schemeClr val="tx1"/>
                        </a:solidFill>
                        <a:latin typeface="+mn-lt"/>
                      </a:endParaRPr>
                    </a:p>
                    <a:p>
                      <a:pPr marL="171450" lvl="0" indent="-171450" algn="just">
                        <a:buFont typeface="Arial" panose="020B0604020202020204" pitchFamily="34" charset="0"/>
                        <a:buChar char="•"/>
                      </a:pPr>
                      <a:r>
                        <a:rPr lang="fr-FR" sz="1100" b="0" dirty="0">
                          <a:solidFill>
                            <a:schemeClr val="tx1"/>
                          </a:solidFill>
                          <a:latin typeface="+mn-lt"/>
                        </a:rPr>
                        <a:t>Pour les CE : clientèles Gestion Privée (GP) et Patrimoniale (HDG)</a:t>
                      </a:r>
                    </a:p>
                    <a:p>
                      <a:pPr marL="171450" marR="0" lvl="0" indent="-171450" algn="just" defTabSz="912813" rtl="0" eaLnBrk="1" fontAlgn="auto" latinLnBrk="0" hangingPunct="1">
                        <a:lnSpc>
                          <a:spcPct val="100000"/>
                        </a:lnSpc>
                        <a:spcBef>
                          <a:spcPts val="200"/>
                        </a:spcBef>
                        <a:spcAft>
                          <a:spcPts val="0"/>
                        </a:spcAft>
                        <a:buClr>
                          <a:srgbClr val="4B4B4D"/>
                        </a:buClr>
                        <a:buSzPct val="100000"/>
                        <a:buFont typeface="Arial" panose="020B0604020202020204" pitchFamily="34" charset="0"/>
                        <a:buChar char="•"/>
                        <a:tabLst/>
                        <a:defRPr/>
                      </a:pPr>
                      <a:r>
                        <a:rPr lang="fr-FR" sz="1100" b="0" kern="1200" noProof="0" dirty="0">
                          <a:solidFill>
                            <a:schemeClr val="tx1"/>
                          </a:solidFill>
                          <a:latin typeface="+mn-lt"/>
                          <a:ea typeface="+mn-ea"/>
                          <a:cs typeface="+mn-cs"/>
                        </a:rPr>
                        <a:t>Profil des clients éligibles : </a:t>
                      </a:r>
                      <a:r>
                        <a:rPr lang="fr-FR" sz="1100" b="1" kern="1200" noProof="0" dirty="0">
                          <a:solidFill>
                            <a:schemeClr val="tx1"/>
                          </a:solidFill>
                          <a:latin typeface="+mn-lt"/>
                          <a:ea typeface="+mn-ea"/>
                          <a:cs typeface="+mn-cs"/>
                        </a:rPr>
                        <a:t>périmètre exclusif du distributeur</a:t>
                      </a:r>
                      <a:r>
                        <a:rPr lang="fr-FR" sz="1100" b="0" kern="1200" noProof="0" dirty="0">
                          <a:solidFill>
                            <a:schemeClr val="tx1"/>
                          </a:solidFill>
                          <a:latin typeface="+mn-lt"/>
                          <a:ea typeface="+mn-ea"/>
                          <a:cs typeface="+mn-cs"/>
                        </a:rPr>
                        <a:t>.  Pour information, conformément à la validation CEVANOP par BPCE, Il s’agit du profil des clients à partir du C1 – </a:t>
                      </a:r>
                      <a:r>
                        <a:rPr lang="fr-FR" sz="1100" b="0" kern="1200" noProof="0" dirty="0" smtClean="0">
                          <a:solidFill>
                            <a:schemeClr val="tx1"/>
                          </a:solidFill>
                          <a:latin typeface="+mn-lt"/>
                          <a:ea typeface="+mn-ea"/>
                          <a:cs typeface="+mn-cs"/>
                        </a:rPr>
                        <a:t>débutant, R2 - équilibré.</a:t>
                      </a:r>
                      <a:endParaRPr lang="fr-FR" sz="1100" b="0" kern="1200" dirty="0">
                        <a:solidFill>
                          <a:schemeClr val="tx1"/>
                        </a:solidFill>
                        <a:latin typeface="+mn-lt"/>
                        <a:ea typeface="+mn-ea"/>
                        <a:cs typeface="+mn-cs"/>
                      </a:endParaRPr>
                    </a:p>
                    <a:p>
                      <a:pPr marL="171450" lvl="0" indent="-171450" algn="just">
                        <a:buFont typeface="Arial" panose="020B0604020202020204" pitchFamily="34" charset="0"/>
                        <a:buChar char="•"/>
                      </a:pPr>
                      <a:r>
                        <a:rPr lang="fr-FR" sz="1100" b="0" dirty="0" smtClean="0">
                          <a:solidFill>
                            <a:schemeClr val="tx1"/>
                          </a:solidFill>
                          <a:latin typeface="+mn-lt"/>
                        </a:rPr>
                        <a:t>Souscripteurs : personne </a:t>
                      </a:r>
                      <a:r>
                        <a:rPr lang="fr-FR" sz="1100" b="0" dirty="0">
                          <a:solidFill>
                            <a:schemeClr val="tx1"/>
                          </a:solidFill>
                          <a:latin typeface="+mn-lt"/>
                        </a:rPr>
                        <a:t>physique, personne morale à </a:t>
                      </a:r>
                      <a:r>
                        <a:rPr lang="fr-FR" sz="1100" b="0" dirty="0" smtClean="0">
                          <a:solidFill>
                            <a:schemeClr val="tx1"/>
                          </a:solidFill>
                          <a:latin typeface="+mn-lt"/>
                        </a:rPr>
                        <a:t>l’IR, personne morale à l’IS </a:t>
                      </a:r>
                      <a:r>
                        <a:rPr lang="fr-FR" sz="1100" b="0" dirty="0">
                          <a:solidFill>
                            <a:schemeClr val="tx1"/>
                          </a:solidFill>
                          <a:latin typeface="+mn-lt"/>
                        </a:rPr>
                        <a:t>- </a:t>
                      </a:r>
                      <a:r>
                        <a:rPr lang="fr-FR" sz="1100" b="0" dirty="0" smtClean="0">
                          <a:solidFill>
                            <a:schemeClr val="tx1"/>
                          </a:solidFill>
                          <a:latin typeface="+mn-lt"/>
                        </a:rPr>
                        <a:t>souscripteur, </a:t>
                      </a:r>
                      <a:r>
                        <a:rPr lang="fr-FR" sz="1100" b="0" dirty="0">
                          <a:solidFill>
                            <a:schemeClr val="tx1"/>
                          </a:solidFill>
                          <a:latin typeface="+mn-lt"/>
                        </a:rPr>
                        <a:t>n’ayant pas besoin des liquidités investies sur ce support fi</a:t>
                      </a:r>
                      <a:r>
                        <a:rPr lang="fr-FR" sz="1100" b="0" kern="1200" dirty="0">
                          <a:solidFill>
                            <a:schemeClr val="tx1"/>
                          </a:solidFill>
                          <a:latin typeface="+mn-lt"/>
                          <a:ea typeface="+mn-ea"/>
                          <a:cs typeface="+mn-cs"/>
                        </a:rPr>
                        <a:t>nancie</a:t>
                      </a:r>
                      <a:r>
                        <a:rPr lang="fr-FR" sz="1100" b="0" dirty="0">
                          <a:solidFill>
                            <a:schemeClr val="tx1"/>
                          </a:solidFill>
                          <a:latin typeface="+mn-lt"/>
                        </a:rPr>
                        <a:t>r pendant une </a:t>
                      </a:r>
                      <a:r>
                        <a:rPr lang="fr-FR" sz="1100" b="0" kern="1200" dirty="0">
                          <a:solidFill>
                            <a:schemeClr val="tx1"/>
                          </a:solidFill>
                          <a:latin typeface="+mn-lt"/>
                          <a:ea typeface="+mn-ea"/>
                          <a:cs typeface="+mn-cs"/>
                        </a:rPr>
                        <a:t>durée de 8 ans </a:t>
                      </a:r>
                      <a:r>
                        <a:rPr lang="fr-FR" sz="1100" b="0" dirty="0">
                          <a:solidFill>
                            <a:schemeClr val="tx1"/>
                          </a:solidFill>
                          <a:latin typeface="+mn-lt"/>
                        </a:rPr>
                        <a:t>au moins </a:t>
                      </a:r>
                      <a:endParaRPr lang="en-US" sz="1100" b="0" dirty="0">
                        <a:solidFill>
                          <a:schemeClr val="tx1"/>
                        </a:solidFill>
                        <a:latin typeface="+mn-lt"/>
                      </a:endParaRPr>
                    </a:p>
                    <a:p>
                      <a:pPr marL="171450" lvl="0" indent="-171450" algn="just">
                        <a:buFont typeface="Arial" panose="020B0604020202020204" pitchFamily="34" charset="0"/>
                        <a:buChar char="•"/>
                      </a:pPr>
                      <a:r>
                        <a:rPr lang="fr-FR" sz="1100" b="1" dirty="0">
                          <a:solidFill>
                            <a:schemeClr val="tx1"/>
                          </a:solidFill>
                          <a:latin typeface="+mn-lt"/>
                        </a:rPr>
                        <a:t>Age maximum recommandé </a:t>
                      </a:r>
                      <a:r>
                        <a:rPr lang="fr-FR" sz="1100" b="1" dirty="0" smtClean="0">
                          <a:solidFill>
                            <a:schemeClr val="tx1"/>
                          </a:solidFill>
                          <a:latin typeface="+mn-lt"/>
                        </a:rPr>
                        <a:t>: 80 ans. Si</a:t>
                      </a:r>
                      <a:r>
                        <a:rPr lang="fr-FR" sz="1100" b="1" baseline="0" dirty="0" smtClean="0">
                          <a:solidFill>
                            <a:schemeClr val="tx1"/>
                          </a:solidFill>
                          <a:latin typeface="+mn-lt"/>
                        </a:rPr>
                        <a:t> le souscripteur est âgée de plus de 80 ans, un formulaire complémentaire, attirant l’attention du souscripteur l’horizon d’investissement long terme, est requis. </a:t>
                      </a:r>
                      <a:endParaRPr lang="en-US" sz="1100" b="1" dirty="0">
                        <a:solidFill>
                          <a:schemeClr val="tx1"/>
                        </a:solidFill>
                        <a:latin typeface="+mn-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85298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100" b="1" i="0" u="none" strike="noStrike" cap="none" normalizeH="0" baseline="0" dirty="0">
                          <a:ln>
                            <a:noFill/>
                          </a:ln>
                          <a:solidFill>
                            <a:srgbClr val="FFFFFF"/>
                          </a:solidFill>
                          <a:effectLst/>
                          <a:latin typeface="+mn-lt"/>
                          <a:ea typeface="Open Sans" charset="0"/>
                          <a:cs typeface="Open Sans" charset="0"/>
                        </a:rPr>
                        <a:t>Indicateur de risque SRI </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lvl="0" indent="-171450" algn="just">
                        <a:buFont typeface="Arial" panose="020B0604020202020204" pitchFamily="34" charset="0"/>
                        <a:buChar char="•"/>
                      </a:pPr>
                      <a:r>
                        <a:rPr lang="fr-FR" sz="1100" b="0" kern="1200" dirty="0">
                          <a:solidFill>
                            <a:schemeClr val="tx1"/>
                          </a:solidFill>
                          <a:latin typeface="+mn-lt"/>
                          <a:ea typeface="+mn-ea"/>
                          <a:cs typeface="+mn-cs"/>
                        </a:rPr>
                        <a:t>3/7 selon l’hypothèse que le produit est conservée pendant 8 ans (l’investissement dans ce fonds comporte des risques dont le risque de perte en capital). qui est « une classe de risque entre basse et moyenne </a:t>
                      </a:r>
                      <a:r>
                        <a:rPr lang="fr-FR" sz="1100" b="0" dirty="0">
                          <a:solidFill>
                            <a:schemeClr val="tx1"/>
                          </a:solidFill>
                          <a:latin typeface="+mn-lt"/>
                        </a:rPr>
                        <a:t>»</a:t>
                      </a:r>
                      <a:endParaRPr lang="en-US" sz="1100" b="0" dirty="0">
                        <a:solidFill>
                          <a:schemeClr val="tx1"/>
                        </a:solidFill>
                        <a:latin typeface="+mn-lt"/>
                      </a:endParaRPr>
                    </a:p>
                  </a:txBody>
                  <a:tcPr marL="103701" marR="103701" marT="51640" marB="51640" anchor="ctr" horzOverflow="overflow">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782368568"/>
                  </a:ext>
                </a:extLst>
              </a:tr>
            </a:tbl>
          </a:graphicData>
        </a:graphic>
      </p:graphicFrame>
      <p:sp>
        <p:nvSpPr>
          <p:cNvPr id="3" name="Rectangle 2"/>
          <p:cNvSpPr/>
          <p:nvPr/>
        </p:nvSpPr>
        <p:spPr>
          <a:xfrm>
            <a:off x="3286975" y="6952400"/>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4" name="ZoneTexte 3"/>
          <p:cNvSpPr txBox="1"/>
          <p:nvPr/>
        </p:nvSpPr>
        <p:spPr>
          <a:xfrm>
            <a:off x="530208" y="1856735"/>
            <a:ext cx="9554111" cy="847861"/>
          </a:xfrm>
          <a:prstGeom prst="rect">
            <a:avLst/>
          </a:prstGeom>
          <a:noFill/>
        </p:spPr>
        <p:txBody>
          <a:bodyPr wrap="square" rtlCol="0">
            <a:spAutoFit/>
          </a:bodyPr>
          <a:lstStyle/>
          <a:p>
            <a:pPr algn="l" defTabSz="1036930" eaLnBrk="1" fontAlgn="auto" hangingPunct="1">
              <a:spcBef>
                <a:spcPts val="0"/>
              </a:spcBef>
              <a:spcAft>
                <a:spcPts val="0"/>
              </a:spcAft>
            </a:pPr>
            <a:r>
              <a:rPr lang="fr-FR" sz="1588" b="0" u="sng" dirty="0">
                <a:solidFill>
                  <a:prstClr val="black"/>
                </a:solidFill>
                <a:latin typeface="Calibri"/>
                <a:cs typeface="+mn-cs"/>
              </a:rPr>
              <a:t>Fonctionnement </a:t>
            </a:r>
            <a:r>
              <a:rPr lang="fr-FR" sz="1588" b="0" dirty="0">
                <a:solidFill>
                  <a:prstClr val="black"/>
                </a:solidFill>
                <a:latin typeface="Calibri"/>
                <a:cs typeface="+mn-cs"/>
              </a:rPr>
              <a:t>:</a:t>
            </a:r>
          </a:p>
          <a:p>
            <a:pPr algn="l" defTabSz="1036930" eaLnBrk="1" fontAlgn="auto" hangingPunct="1">
              <a:spcBef>
                <a:spcPts val="0"/>
              </a:spcBef>
              <a:spcAft>
                <a:spcPts val="0"/>
              </a:spcAft>
            </a:pPr>
            <a:endParaRPr lang="fr-FR" sz="600" b="0" dirty="0">
              <a:solidFill>
                <a:prstClr val="black"/>
              </a:solidFill>
              <a:latin typeface="Calibri"/>
              <a:cs typeface="+mn-cs"/>
            </a:endParaRPr>
          </a:p>
          <a:p>
            <a:pPr algn="just" defTabSz="1036930" eaLnBrk="1" fontAlgn="auto" hangingPunct="1">
              <a:spcBef>
                <a:spcPts val="0"/>
              </a:spcBef>
              <a:spcAft>
                <a:spcPts val="0"/>
              </a:spcAft>
            </a:pPr>
            <a:r>
              <a:rPr lang="fr-FR" sz="1361" b="0" dirty="0">
                <a:solidFill>
                  <a:prstClr val="black"/>
                </a:solidFill>
                <a:latin typeface="Calibri"/>
                <a:cs typeface="+mn-cs"/>
              </a:rPr>
              <a:t>La souscription de la SCPI </a:t>
            </a:r>
            <a:r>
              <a:rPr lang="fr-FR" sz="1361" dirty="0">
                <a:solidFill>
                  <a:prstClr val="black"/>
                </a:solidFill>
                <a:latin typeface="Calibri"/>
                <a:cs typeface="+mn-cs"/>
              </a:rPr>
              <a:t>est limitée en montant</a:t>
            </a:r>
            <a:r>
              <a:rPr lang="fr-FR" sz="1361" b="0" dirty="0">
                <a:solidFill>
                  <a:prstClr val="black"/>
                </a:solidFill>
                <a:latin typeface="Calibri"/>
                <a:cs typeface="+mn-cs"/>
              </a:rPr>
              <a:t>. </a:t>
            </a:r>
            <a:r>
              <a:rPr lang="fr-FR" sz="1361" b="0" dirty="0" smtClean="0">
                <a:solidFill>
                  <a:prstClr val="black"/>
                </a:solidFill>
                <a:latin typeface="Calibri"/>
                <a:cs typeface="+mn-cs"/>
              </a:rPr>
              <a:t>Afin d’assurer une granularité forte du passif du véhicule dans un souci de bonne gestion de la liquidité de la SCPI, la société de gestion plafonne les souscriptions à 2100 parts par souscripteur, soit environ 500 K€. </a:t>
            </a:r>
            <a:endParaRPr lang="fr-FR" sz="1361" b="0" dirty="0">
              <a:solidFill>
                <a:prstClr val="black"/>
              </a:solidFill>
              <a:latin typeface="Calibri"/>
              <a:cs typeface="+mn-cs"/>
            </a:endParaRPr>
          </a:p>
        </p:txBody>
      </p:sp>
      <p:sp>
        <p:nvSpPr>
          <p:cNvPr id="11"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Caractéristiques de la souscription </a:t>
            </a:r>
            <a:r>
              <a:rPr lang="fr-FR" sz="2268" dirty="0" smtClean="0"/>
              <a:t>en parts de la SCPI EFIMMO</a:t>
            </a:r>
            <a:endParaRPr lang="fr-FR" sz="2268" dirty="0"/>
          </a:p>
        </p:txBody>
      </p:sp>
    </p:spTree>
    <p:extLst>
      <p:ext uri="{BB962C8B-B14F-4D97-AF65-F5344CB8AC3E}">
        <p14:creationId xmlns:p14="http://schemas.microsoft.com/office/powerpoint/2010/main" val="120294007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3</a:t>
            </a:fld>
            <a:endParaRPr lang="fr-FR" b="0" dirty="0">
              <a:solidFill>
                <a:prstClr val="black">
                  <a:tint val="75000"/>
                </a:prstClr>
              </a:solidFill>
              <a:latin typeface="Calibri"/>
              <a:cs typeface="+mn-cs"/>
            </a:endParaRPr>
          </a:p>
        </p:txBody>
      </p:sp>
      <p:graphicFrame>
        <p:nvGraphicFramePr>
          <p:cNvPr id="10" name="Tableau 9"/>
          <p:cNvGraphicFramePr>
            <a:graphicFrameLocks noGrp="1"/>
          </p:cNvGraphicFramePr>
          <p:nvPr>
            <p:extLst>
              <p:ext uri="{D42A27DB-BD31-4B8C-83A1-F6EECF244321}">
                <p14:modId xmlns:p14="http://schemas.microsoft.com/office/powerpoint/2010/main" val="2900905642"/>
              </p:ext>
            </p:extLst>
          </p:nvPr>
        </p:nvGraphicFramePr>
        <p:xfrm>
          <a:off x="530208" y="1341804"/>
          <a:ext cx="9473016" cy="5358229"/>
        </p:xfrm>
        <a:graphic>
          <a:graphicData uri="http://schemas.openxmlformats.org/drawingml/2006/table">
            <a:tbl>
              <a:tblPr/>
              <a:tblGrid>
                <a:gridCol w="2205076">
                  <a:extLst>
                    <a:ext uri="{9D8B030D-6E8A-4147-A177-3AD203B41FA5}">
                      <a16:colId xmlns:a16="http://schemas.microsoft.com/office/drawing/2014/main" val="20000"/>
                    </a:ext>
                  </a:extLst>
                </a:gridCol>
                <a:gridCol w="7267940">
                  <a:extLst>
                    <a:ext uri="{9D8B030D-6E8A-4147-A177-3AD203B41FA5}">
                      <a16:colId xmlns:a16="http://schemas.microsoft.com/office/drawing/2014/main" val="20001"/>
                    </a:ext>
                  </a:extLst>
                </a:gridCol>
              </a:tblGrid>
              <a:tr h="748378">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Accès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1" i="0" u="none" strike="noStrike" cap="none" normalizeH="0" baseline="0" dirty="0" smtClean="0">
                          <a:ln>
                            <a:noFill/>
                          </a:ln>
                          <a:solidFill>
                            <a:schemeClr val="tx1"/>
                          </a:solidFill>
                          <a:effectLst/>
                          <a:latin typeface="+mn-lt"/>
                          <a:ea typeface="Open Sans" charset="0"/>
                          <a:cs typeface="Open Sans" charset="0"/>
                        </a:rPr>
                        <a:t>Souscription au comptant</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1" i="0" u="none" strike="noStrike" cap="none" normalizeH="0" baseline="0" dirty="0" smtClean="0">
                          <a:ln>
                            <a:noFill/>
                          </a:ln>
                          <a:solidFill>
                            <a:schemeClr val="tx1"/>
                          </a:solidFill>
                          <a:effectLst/>
                          <a:latin typeface="+mn-lt"/>
                          <a:ea typeface="Open Sans" charset="0"/>
                          <a:cs typeface="Open Sans" charset="0"/>
                        </a:rPr>
                        <a:t>Souscription à crédit</a:t>
                      </a:r>
                    </a:p>
                    <a:p>
                      <a:pPr marL="171450" marR="0" lvl="0" indent="-171450" algn="l"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1" i="0" u="none" strike="noStrike" cap="none" normalizeH="0" baseline="0" dirty="0" smtClean="0">
                          <a:ln>
                            <a:noFill/>
                          </a:ln>
                          <a:solidFill>
                            <a:schemeClr val="tx1"/>
                          </a:solidFill>
                          <a:effectLst/>
                          <a:latin typeface="+mn-lt"/>
                          <a:ea typeface="Open Sans" charset="0"/>
                          <a:cs typeface="Open Sans" charset="0"/>
                        </a:rPr>
                        <a:t>Souscription en démembrement temporaire ou viager</a:t>
                      </a:r>
                    </a:p>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1000" b="0" i="0" u="none" strike="noStrike" cap="none" normalizeH="0" baseline="0" dirty="0" smtClean="0">
                          <a:ln>
                            <a:noFill/>
                          </a:ln>
                          <a:solidFill>
                            <a:schemeClr val="tx1"/>
                          </a:solidFill>
                          <a:effectLst/>
                          <a:latin typeface="+mn-lt"/>
                          <a:ea typeface="Open Sans" charset="0"/>
                          <a:cs typeface="Open Sans" charset="0"/>
                        </a:rPr>
                        <a:t>      </a:t>
                      </a:r>
                      <a:r>
                        <a:rPr kumimoji="0" lang="fr-FR" altLang="fr-FR" sz="1000" b="1" i="0" u="none" strike="noStrike" cap="none" normalizeH="0" baseline="0" dirty="0" smtClean="0">
                          <a:ln>
                            <a:noFill/>
                          </a:ln>
                          <a:solidFill>
                            <a:schemeClr val="tx1"/>
                          </a:solidFill>
                          <a:effectLst/>
                          <a:latin typeface="+mn-lt"/>
                          <a:ea typeface="Open Sans" charset="0"/>
                          <a:cs typeface="Open Sans" charset="0"/>
                        </a:rPr>
                        <a:t>souscription minimum : 10 parts pour nouvel associé, les anciens associés de la SCPI peuvent souscrire un nombre inférieur</a:t>
                      </a:r>
                      <a:endParaRPr kumimoji="0" lang="fr-FR" altLang="fr-FR" sz="1000" b="1" i="0" u="none" strike="noStrike" cap="none" normalizeH="0" baseline="0" dirty="0">
                        <a:ln>
                          <a:noFill/>
                        </a:ln>
                        <a:solidFill>
                          <a:schemeClr val="tx1"/>
                        </a:solidFill>
                        <a:effectLst/>
                        <a:latin typeface="+mn-lt"/>
                        <a:ea typeface="Open Sans" charset="0"/>
                        <a:cs typeface="Open Sans" charset="0"/>
                      </a:endParaRP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58792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Conditions de désinvestissement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Le rachat /sortie est possible à tout moment sans pénalités avec un </a:t>
                      </a:r>
                      <a:r>
                        <a:rPr kumimoji="0" lang="fr-FR" altLang="fr-FR" sz="1000" b="1" i="0" u="none" strike="noStrike" cap="none" normalizeH="0" baseline="0" dirty="0">
                          <a:ln>
                            <a:noFill/>
                          </a:ln>
                          <a:solidFill>
                            <a:schemeClr val="tx1"/>
                          </a:solidFill>
                          <a:effectLst/>
                          <a:latin typeface="+mn-lt"/>
                          <a:ea typeface="Open Sans" charset="0"/>
                          <a:cs typeface="Open Sans" charset="0"/>
                        </a:rPr>
                        <a:t>risque de perte en capital pouvant être totale</a:t>
                      </a:r>
                      <a:r>
                        <a:rPr kumimoji="0" lang="fr-FR" altLang="fr-FR" sz="1000" b="0" i="0" u="none" strike="noStrike" cap="none" normalizeH="0" baseline="0" dirty="0">
                          <a:ln>
                            <a:noFill/>
                          </a:ln>
                          <a:solidFill>
                            <a:schemeClr val="tx1"/>
                          </a:solidFill>
                          <a:effectLst/>
                          <a:latin typeface="+mn-lt"/>
                          <a:ea typeface="Open Sans" charset="0"/>
                          <a:cs typeface="Open Sans" charset="0"/>
                        </a:rPr>
                        <a:t>. </a:t>
                      </a:r>
                      <a:endParaRPr kumimoji="0" lang="fr-FR" altLang="fr-FR" sz="1000" b="0" i="0" u="none" strike="noStrike" cap="none" normalizeH="0" baseline="0" dirty="0" smtClean="0">
                        <a:ln>
                          <a:noFill/>
                        </a:ln>
                        <a:solidFill>
                          <a:schemeClr val="tx1"/>
                        </a:solidFill>
                        <a:effectLst/>
                        <a:latin typeface="+mn-lt"/>
                        <a:ea typeface="Open Sans" charset="0"/>
                        <a:cs typeface="Open Sans" charset="0"/>
                      </a:endParaRP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smtClean="0">
                          <a:ln>
                            <a:noFill/>
                          </a:ln>
                          <a:solidFill>
                            <a:schemeClr val="tx1"/>
                          </a:solidFill>
                          <a:effectLst/>
                          <a:latin typeface="+mn-lt"/>
                          <a:ea typeface="Open Sans" charset="0"/>
                          <a:cs typeface="Open Sans" charset="0"/>
                        </a:rPr>
                        <a:t>EFIMMO 1 étant une société à capital variable, tout associé peut se retirer de la société, partiellement ou en totalité.</a:t>
                      </a:r>
                      <a:endParaRPr kumimoji="0" lang="fr-FR" altLang="fr-FR" sz="1000" b="0" i="0" u="none" strike="noStrike" cap="none" normalizeH="0" baseline="0" dirty="0">
                        <a:ln>
                          <a:noFill/>
                        </a:ln>
                        <a:solidFill>
                          <a:schemeClr val="tx1"/>
                        </a:solidFill>
                        <a:effectLst/>
                        <a:latin typeface="+mn-lt"/>
                        <a:ea typeface="Open Sans" charset="0"/>
                        <a:cs typeface="Open Sans" charset="0"/>
                      </a:endParaRP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smtClean="0">
                          <a:ln>
                            <a:noFill/>
                          </a:ln>
                          <a:solidFill>
                            <a:schemeClr val="tx1"/>
                          </a:solidFill>
                          <a:effectLst/>
                          <a:latin typeface="+mn-lt"/>
                          <a:ea typeface="Open Sans" charset="0"/>
                          <a:cs typeface="Open Sans" charset="0"/>
                        </a:rPr>
                        <a:t>La demande de retrait doit être faite par lettre recommandée avec avis de réception adressée à la société de gestion et être accompagnée du ou des certificats représentatifs des parts objets du retrait. La demande de retrait indiquera le nombre de parts en cause. Dès réception, les demandes de retrait sont inscrites sur le registre des demandes de retrait et sont satisfaites par ordre chronologique d’inscription, dans la limite où la clause de variabilité le permet.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smtClean="0">
                          <a:ln>
                            <a:noFill/>
                          </a:ln>
                          <a:solidFill>
                            <a:schemeClr val="tx1"/>
                          </a:solidFill>
                          <a:effectLst/>
                          <a:latin typeface="+mn-lt"/>
                          <a:ea typeface="Open Sans" charset="0"/>
                          <a:cs typeface="Open Sans" charset="0"/>
                        </a:rPr>
                        <a:t>Si le retrait est possible, le règlement du retrait intervient en fin de mois à condition que l’ensemble des documents soit complété et réceptionné par la société de gestion au moins deux jours ouvrés avant le dernier jour ouvré du mois.</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smtClean="0">
                          <a:ln>
                            <a:noFill/>
                          </a:ln>
                          <a:solidFill>
                            <a:schemeClr val="tx1"/>
                          </a:solidFill>
                          <a:effectLst/>
                          <a:latin typeface="+mn-lt"/>
                          <a:ea typeface="Open Sans" charset="0"/>
                          <a:cs typeface="Open Sans" charset="0"/>
                        </a:rPr>
                        <a:t>Les </a:t>
                      </a:r>
                      <a:r>
                        <a:rPr kumimoji="0" lang="fr-FR" altLang="fr-FR" sz="1000" b="0" i="0" u="none" strike="noStrike" cap="none" normalizeH="0" baseline="0" dirty="0">
                          <a:ln>
                            <a:noFill/>
                          </a:ln>
                          <a:solidFill>
                            <a:schemeClr val="tx1"/>
                          </a:solidFill>
                          <a:effectLst/>
                          <a:latin typeface="+mn-lt"/>
                          <a:ea typeface="Open Sans" charset="0"/>
                          <a:cs typeface="Open Sans" charset="0"/>
                        </a:rPr>
                        <a:t>demandes de rachat sont </a:t>
                      </a:r>
                      <a:r>
                        <a:rPr kumimoji="0" lang="fr-FR" altLang="fr-FR" sz="1000" b="0" i="0" u="none" strike="noStrike" cap="none" normalizeH="0" baseline="0" dirty="0" smtClean="0">
                          <a:ln>
                            <a:noFill/>
                          </a:ln>
                          <a:solidFill>
                            <a:schemeClr val="tx1"/>
                          </a:solidFill>
                          <a:effectLst/>
                          <a:latin typeface="+mn-lt"/>
                          <a:ea typeface="Open Sans" charset="0"/>
                          <a:cs typeface="Open Sans" charset="0"/>
                        </a:rPr>
                        <a:t>traités sur </a:t>
                      </a:r>
                      <a:r>
                        <a:rPr kumimoji="0" lang="fr-FR" altLang="fr-FR" sz="1000" b="0" i="0" u="none" strike="noStrike" cap="none" normalizeH="0" baseline="0" dirty="0">
                          <a:ln>
                            <a:noFill/>
                          </a:ln>
                          <a:solidFill>
                            <a:schemeClr val="tx1"/>
                          </a:solidFill>
                          <a:effectLst/>
                          <a:latin typeface="+mn-lt"/>
                          <a:ea typeface="Open Sans" charset="0"/>
                          <a:cs typeface="Open Sans" charset="0"/>
                        </a:rPr>
                        <a:t>la base de la valeur de rachat/de retrait </a:t>
                      </a:r>
                      <a:r>
                        <a:rPr kumimoji="0" lang="fr-FR" altLang="fr-FR" sz="1000" b="0" i="0" u="none" strike="noStrike" cap="none" normalizeH="0" baseline="0" dirty="0" smtClean="0">
                          <a:ln>
                            <a:noFill/>
                          </a:ln>
                          <a:solidFill>
                            <a:schemeClr val="tx1"/>
                          </a:solidFill>
                          <a:effectLst/>
                          <a:latin typeface="+mn-lt"/>
                          <a:ea typeface="Open Sans" charset="0"/>
                          <a:cs typeface="Open Sans" charset="0"/>
                        </a:rPr>
                        <a:t>de la SCPI sauf situation exceptionnelle décrite dans la note d’information.</a:t>
                      </a:r>
                      <a:endParaRPr kumimoji="0" lang="fr-FR" altLang="fr-FR" sz="1000" b="0" i="0" u="none" strike="noStrike" cap="none" normalizeH="0" baseline="0" dirty="0">
                        <a:ln>
                          <a:noFill/>
                        </a:ln>
                        <a:solidFill>
                          <a:schemeClr val="tx1"/>
                        </a:solidFill>
                        <a:effectLst/>
                        <a:latin typeface="+mn-lt"/>
                        <a:ea typeface="Open Sans" charset="0"/>
                        <a:cs typeface="Open Sans" charset="0"/>
                      </a:endParaRP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2"/>
                  </a:ext>
                </a:extLst>
              </a:tr>
              <a:tr h="882891">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Modalités de distribution des dividendes</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Versés après la fin de chaque trimestre, </a:t>
                      </a:r>
                      <a:r>
                        <a:rPr kumimoji="0" lang="fr-FR" altLang="fr-FR" sz="1000" b="0" i="0" u="none" strike="noStrike" cap="none" normalizeH="0" baseline="0" dirty="0" smtClean="0">
                          <a:ln>
                            <a:noFill/>
                          </a:ln>
                          <a:solidFill>
                            <a:schemeClr val="tx1"/>
                          </a:solidFill>
                          <a:effectLst/>
                          <a:latin typeface="+mn-lt"/>
                          <a:ea typeface="Open Sans" charset="0"/>
                          <a:cs typeface="Open Sans" charset="0"/>
                        </a:rPr>
                        <a:t>dès lors que les parts sont entrées en jouissance. </a:t>
                      </a:r>
                    </a:p>
                    <a:p>
                      <a:pPr marL="171450" marR="0" lvl="0" indent="-171450" algn="just" defTabSz="912813"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smtClean="0">
                          <a:ln>
                            <a:noFill/>
                          </a:ln>
                          <a:solidFill>
                            <a:schemeClr val="tx1"/>
                          </a:solidFill>
                          <a:effectLst/>
                          <a:latin typeface="+mn-lt"/>
                          <a:ea typeface="Open Sans" charset="0"/>
                          <a:cs typeface="Open Sans" charset="0"/>
                        </a:rPr>
                        <a:t>Délais de jouissance : La date d’entrée en jouissance des parts est fixée au 1er jour du troisième mois qui suit la date de souscription, la date d’encaissement des fonds par la SCPI faisant foi.</a:t>
                      </a:r>
                      <a:endParaRPr kumimoji="0" lang="fr-FR" altLang="fr-FR" sz="1000" b="0" i="0" u="none" strike="noStrike" cap="none" normalizeH="0" baseline="0" dirty="0">
                        <a:ln>
                          <a:noFill/>
                        </a:ln>
                        <a:solidFill>
                          <a:schemeClr val="tx1"/>
                        </a:solidFill>
                        <a:effectLst/>
                        <a:latin typeface="+mn-lt"/>
                        <a:ea typeface="Open Sans" charset="0"/>
                        <a:cs typeface="Open Sans" charset="0"/>
                      </a:endParaRP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3"/>
                  </a:ext>
                </a:extLst>
              </a:tr>
              <a:tr h="892624">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Valeurs au </a:t>
                      </a:r>
                      <a:r>
                        <a:rPr kumimoji="0" lang="fr-FR" altLang="fr-FR" sz="1200" b="1" i="0" u="none" strike="noStrike" cap="none" normalizeH="0" baseline="0" dirty="0" smtClean="0">
                          <a:ln>
                            <a:noFill/>
                          </a:ln>
                          <a:solidFill>
                            <a:srgbClr val="FFFFFF"/>
                          </a:solidFill>
                          <a:effectLst/>
                          <a:latin typeface="Open Sans" charset="0"/>
                          <a:ea typeface="Open Sans" charset="0"/>
                          <a:cs typeface="Open Sans" charset="0"/>
                        </a:rPr>
                        <a:t>01/09/2020</a:t>
                      </a:r>
                      <a:endParaRPr kumimoji="0" lang="fr-FR" altLang="fr-FR" sz="1200" b="1" i="0" u="none" strike="noStrike" cap="none" normalizeH="0" baseline="0" dirty="0">
                        <a:ln>
                          <a:noFill/>
                        </a:ln>
                        <a:solidFill>
                          <a:srgbClr val="FFFFFF"/>
                        </a:solidFill>
                        <a:effectLst/>
                        <a:latin typeface="Open Sans" charset="0"/>
                        <a:ea typeface="Open Sans" charset="0"/>
                        <a:cs typeface="Open Sans" charset="0"/>
                      </a:endParaRP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2 valorisations : une valeur de </a:t>
                      </a:r>
                      <a:r>
                        <a:rPr kumimoji="0" lang="fr-FR" altLang="fr-FR" sz="1000" b="0" i="0" u="none" strike="noStrike" kern="1200" cap="none" normalizeH="0" baseline="0" dirty="0">
                          <a:ln>
                            <a:noFill/>
                          </a:ln>
                          <a:solidFill>
                            <a:schemeClr val="tx1"/>
                          </a:solidFill>
                          <a:effectLst/>
                          <a:latin typeface="+mn-lt"/>
                          <a:ea typeface="Open Sans" charset="0"/>
                          <a:cs typeface="Open Sans" charset="0"/>
                        </a:rPr>
                        <a:t>souscription (237€) et une valeur de rachat / retrait (213,30€) - L’écart </a:t>
                      </a:r>
                      <a:r>
                        <a:rPr kumimoji="0" lang="fr-FR" altLang="fr-FR" sz="1000" b="0" i="0" u="none" strike="noStrike" cap="none" normalizeH="0" baseline="0" dirty="0">
                          <a:ln>
                            <a:noFill/>
                          </a:ln>
                          <a:solidFill>
                            <a:schemeClr val="tx1"/>
                          </a:solidFill>
                          <a:effectLst/>
                          <a:latin typeface="+mn-lt"/>
                          <a:ea typeface="Open Sans" charset="0"/>
                          <a:cs typeface="Open Sans" charset="0"/>
                        </a:rPr>
                        <a:t>correspond à la commission de souscription.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Valeur de souscription = Valeur de rachat (retrait) + frais de souscription.</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La valeur de rachat de l’épargne du client concernant ce support se valorise avec le prix de retrait.</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00" b="0" i="0" u="none" strike="noStrike" cap="none" normalizeH="0" baseline="0" dirty="0">
                          <a:ln>
                            <a:noFill/>
                          </a:ln>
                          <a:solidFill>
                            <a:schemeClr val="tx1"/>
                          </a:solidFill>
                          <a:effectLst/>
                          <a:latin typeface="+mn-lt"/>
                          <a:ea typeface="Open Sans" charset="0"/>
                          <a:cs typeface="Open Sans" charset="0"/>
                        </a:rPr>
                        <a:t>Ces valeurs sont susceptibles d'être modifiées par la décision de la Société de gestion.</a:t>
                      </a:r>
                    </a:p>
                  </a:txBody>
                  <a:tcPr marL="103701" marR="103701" marT="51640" marB="51640"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5"/>
                  </a:ext>
                </a:extLst>
              </a:tr>
              <a:tr h="1207056">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FFFF"/>
                          </a:solidFill>
                          <a:effectLst/>
                          <a:latin typeface="Open Sans" charset="0"/>
                          <a:ea typeface="Open Sans" charset="0"/>
                          <a:cs typeface="Open Sans" charset="0"/>
                        </a:rPr>
                        <a:t>Documents à remettre obligatoirement au client</a:t>
                      </a: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alpha val="72156"/>
                      </a:schemeClr>
                    </a:solidFill>
                  </a:tcPr>
                </a:tc>
                <a:tc>
                  <a:txBody>
                    <a:bodyPr/>
                    <a:lstStyle>
                      <a:lvl1pPr defTabSz="912813">
                        <a:spcBef>
                          <a:spcPts val="200"/>
                        </a:spcBef>
                        <a:buClr>
                          <a:srgbClr val="4B4B4D"/>
                        </a:buClr>
                        <a:buSzPct val="100000"/>
                        <a:defRPr sz="2000">
                          <a:solidFill>
                            <a:schemeClr val="tx1"/>
                          </a:solidFill>
                          <a:latin typeface="Arial" charset="0"/>
                        </a:defRPr>
                      </a:lvl1pPr>
                      <a:lvl2pPr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2057400" indent="-228600" defTabSz="912813">
                        <a:spcBef>
                          <a:spcPts val="200"/>
                        </a:spcBef>
                        <a:defRPr sz="1000">
                          <a:solidFill>
                            <a:srgbClr val="00915A"/>
                          </a:solidFill>
                          <a:latin typeface="Arial" charset="0"/>
                        </a:defRPr>
                      </a:lvl5pPr>
                      <a:lvl6pPr marL="2514600" indent="-228600" defTabSz="912813" eaLnBrk="0" fontAlgn="base" hangingPunct="0">
                        <a:spcBef>
                          <a:spcPts val="200"/>
                        </a:spcBef>
                        <a:spcAft>
                          <a:spcPct val="0"/>
                        </a:spcAft>
                        <a:defRPr sz="1000">
                          <a:solidFill>
                            <a:srgbClr val="00915A"/>
                          </a:solidFill>
                          <a:latin typeface="Arial" charset="0"/>
                        </a:defRPr>
                      </a:lvl6pPr>
                      <a:lvl7pPr marL="2971800" indent="-228600" defTabSz="912813" eaLnBrk="0" fontAlgn="base" hangingPunct="0">
                        <a:spcBef>
                          <a:spcPts val="200"/>
                        </a:spcBef>
                        <a:spcAft>
                          <a:spcPct val="0"/>
                        </a:spcAft>
                        <a:defRPr sz="1000">
                          <a:solidFill>
                            <a:srgbClr val="00915A"/>
                          </a:solidFill>
                          <a:latin typeface="Arial" charset="0"/>
                        </a:defRPr>
                      </a:lvl7pPr>
                      <a:lvl8pPr marL="3429000" indent="-228600" defTabSz="912813" eaLnBrk="0" fontAlgn="base" hangingPunct="0">
                        <a:spcBef>
                          <a:spcPts val="200"/>
                        </a:spcBef>
                        <a:spcAft>
                          <a:spcPct val="0"/>
                        </a:spcAft>
                        <a:defRPr sz="1000">
                          <a:solidFill>
                            <a:srgbClr val="00915A"/>
                          </a:solidFill>
                          <a:latin typeface="Arial" charset="0"/>
                        </a:defRPr>
                      </a:lvl8pPr>
                      <a:lvl9pPr marL="3886200" indent="-228600" defTabSz="912813" eaLnBrk="0" fontAlgn="base" hangingPunct="0">
                        <a:spcBef>
                          <a:spcPts val="200"/>
                        </a:spcBef>
                        <a:spcAft>
                          <a:spcPct val="0"/>
                        </a:spcAft>
                        <a:defRPr sz="1000">
                          <a:solidFill>
                            <a:srgbClr val="00915A"/>
                          </a:solidFill>
                          <a:latin typeface="Arial" charset="0"/>
                        </a:defRPr>
                      </a:lvl9pPr>
                    </a:lstStyle>
                    <a:p>
                      <a:pPr marL="0" marR="0" lvl="0" indent="0" algn="l" defTabSz="912813" rtl="0" eaLnBrk="1" fontAlgn="base" latinLnBrk="0" hangingPunct="1">
                        <a:lnSpc>
                          <a:spcPct val="100000"/>
                        </a:lnSpc>
                        <a:spcBef>
                          <a:spcPct val="0"/>
                        </a:spcBef>
                        <a:spcAft>
                          <a:spcPct val="0"/>
                        </a:spcAft>
                        <a:buClrTx/>
                        <a:buSzTx/>
                        <a:buFont typeface="Arial" charset="0"/>
                        <a:buNone/>
                        <a:tabLst/>
                      </a:pPr>
                      <a:r>
                        <a:rPr kumimoji="0" lang="fr-FR" altLang="fr-FR" sz="1000" b="0" i="1" u="none" strike="noStrike" cap="none" normalizeH="0" baseline="0" dirty="0">
                          <a:ln>
                            <a:noFill/>
                          </a:ln>
                          <a:solidFill>
                            <a:schemeClr val="tx1"/>
                          </a:solidFill>
                          <a:effectLst/>
                          <a:latin typeface="+mn-lt"/>
                          <a:ea typeface="Open Sans" charset="0"/>
                          <a:cs typeface="Open Sans" charset="0"/>
                          <a:sym typeface="Wingdings" charset="2"/>
                        </a:rPr>
                        <a:t> Vérifier que le </a:t>
                      </a:r>
                      <a:r>
                        <a:rPr kumimoji="0" lang="fr-FR" altLang="fr-FR" sz="1000" b="0" i="1" u="none" strike="noStrike" cap="none" normalizeH="0" baseline="0" dirty="0" smtClean="0">
                          <a:ln>
                            <a:noFill/>
                          </a:ln>
                          <a:solidFill>
                            <a:schemeClr val="tx1"/>
                          </a:solidFill>
                          <a:effectLst/>
                          <a:latin typeface="+mn-lt"/>
                          <a:ea typeface="Open Sans" charset="0"/>
                          <a:cs typeface="Open Sans" charset="0"/>
                          <a:sym typeface="Wingdings" charset="2"/>
                        </a:rPr>
                        <a:t>conseil en investissement a </a:t>
                      </a:r>
                      <a:r>
                        <a:rPr kumimoji="0" lang="fr-FR" altLang="fr-FR" sz="1000" b="0" i="1" u="none" strike="noStrike" cap="none" normalizeH="0" baseline="0" dirty="0">
                          <a:ln>
                            <a:noFill/>
                          </a:ln>
                          <a:solidFill>
                            <a:schemeClr val="tx1"/>
                          </a:solidFill>
                          <a:effectLst/>
                          <a:latin typeface="+mn-lt"/>
                          <a:ea typeface="Open Sans" charset="0"/>
                          <a:cs typeface="Open Sans" charset="0"/>
                          <a:sym typeface="Wingdings" charset="2"/>
                        </a:rPr>
                        <a:t>été complété et signé </a:t>
                      </a:r>
                      <a:endParaRPr kumimoji="0" lang="fr-FR" altLang="fr-FR" sz="1000" b="0" i="1" u="none" strike="noStrike" cap="none" normalizeH="0" baseline="0" dirty="0">
                        <a:ln>
                          <a:noFill/>
                        </a:ln>
                        <a:solidFill>
                          <a:schemeClr val="tx1"/>
                        </a:solidFill>
                        <a:effectLst/>
                        <a:latin typeface="+mn-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1000" b="1" i="0" u="none" strike="noStrike" kern="1200" cap="none" normalizeH="0" baseline="0" noProof="0" dirty="0" smtClean="0">
                          <a:ln>
                            <a:noFill/>
                          </a:ln>
                          <a:solidFill>
                            <a:schemeClr val="tx1"/>
                          </a:solidFill>
                          <a:effectLst/>
                          <a:latin typeface="+mn-lt"/>
                          <a:ea typeface="Open Sans" charset="0"/>
                          <a:cs typeface="Open Sans" charset="0"/>
                        </a:rPr>
                        <a:t>Conseil en investissement </a:t>
                      </a:r>
                      <a:r>
                        <a:rPr kumimoji="0" lang="fr-FR" altLang="fr-FR" sz="1000" b="1" i="0" u="none" strike="noStrike" kern="1200" cap="none" normalizeH="0" baseline="0" noProof="0" dirty="0">
                          <a:ln>
                            <a:noFill/>
                          </a:ln>
                          <a:solidFill>
                            <a:schemeClr val="tx1"/>
                          </a:solidFill>
                          <a:effectLst/>
                          <a:latin typeface="+mn-lt"/>
                          <a:ea typeface="Open Sans" charset="0"/>
                          <a:cs typeface="Open Sans" charset="0"/>
                        </a:rPr>
                        <a:t>: </a:t>
                      </a:r>
                      <a:r>
                        <a:rPr kumimoji="0" lang="fr-FR" altLang="fr-FR" sz="1000" b="0" i="0" u="none" strike="noStrike" kern="1200" cap="none" normalizeH="0" baseline="0" noProof="0" dirty="0">
                          <a:ln>
                            <a:noFill/>
                          </a:ln>
                          <a:solidFill>
                            <a:schemeClr val="tx1"/>
                          </a:solidFill>
                          <a:effectLst/>
                          <a:latin typeface="+mn-lt"/>
                          <a:ea typeface="Open Sans" charset="0"/>
                          <a:cs typeface="Open Sans" charset="0"/>
                        </a:rPr>
                        <a:t>vérifier que le profil du client est à jour, sinon </a:t>
                      </a:r>
                      <a:r>
                        <a:rPr kumimoji="0" lang="fr-FR" altLang="fr-FR" sz="1000" b="0" i="0" u="none" strike="noStrike" kern="1200" cap="none" normalizeH="0" baseline="0" noProof="0" dirty="0" smtClean="0">
                          <a:ln>
                            <a:noFill/>
                          </a:ln>
                          <a:solidFill>
                            <a:schemeClr val="tx1"/>
                          </a:solidFill>
                          <a:effectLst/>
                          <a:latin typeface="+mn-lt"/>
                          <a:ea typeface="Open Sans" charset="0"/>
                          <a:cs typeface="Open Sans" charset="0"/>
                        </a:rPr>
                        <a:t>vérifier </a:t>
                      </a:r>
                      <a:r>
                        <a:rPr kumimoji="0" lang="fr-FR" altLang="fr-FR" sz="1000" b="0" i="0" u="none" strike="noStrike" kern="1200" cap="none" normalizeH="0" baseline="0" noProof="0" dirty="0">
                          <a:ln>
                            <a:noFill/>
                          </a:ln>
                          <a:solidFill>
                            <a:schemeClr val="tx1"/>
                          </a:solidFill>
                          <a:effectLst/>
                          <a:latin typeface="+mn-lt"/>
                          <a:ea typeface="Open Sans" charset="0"/>
                          <a:cs typeface="Open Sans" charset="0"/>
                        </a:rPr>
                        <a:t>l’adéquation du produit avec le profil investisseur du client, à défaut le mettre en garde.</a:t>
                      </a:r>
                    </a:p>
                    <a:p>
                      <a:pPr marL="0" marR="0" lvl="1" indent="0" algn="l" defTabSz="912813" rtl="0" eaLnBrk="1" fontAlgn="base" latinLnBrk="0" hangingPunct="1">
                        <a:lnSpc>
                          <a:spcPct val="100000"/>
                        </a:lnSpc>
                        <a:spcBef>
                          <a:spcPct val="0"/>
                        </a:spcBef>
                        <a:spcAft>
                          <a:spcPct val="0"/>
                        </a:spcAft>
                        <a:buClrTx/>
                        <a:buSzTx/>
                        <a:buFont typeface="Arial" charset="0"/>
                        <a:buNone/>
                        <a:tabLst/>
                        <a:defRPr/>
                      </a:pPr>
                      <a:r>
                        <a:rPr kumimoji="0" lang="fr-FR" altLang="fr-FR" sz="1000" b="0" i="0" u="none" strike="noStrike" kern="1200" cap="none" normalizeH="0" baseline="0" noProof="0" dirty="0" smtClean="0">
                          <a:ln>
                            <a:noFill/>
                          </a:ln>
                          <a:solidFill>
                            <a:schemeClr val="tx1"/>
                          </a:solidFill>
                          <a:effectLst/>
                          <a:latin typeface="+mn-lt"/>
                          <a:ea typeface="Open Sans" charset="0"/>
                          <a:cs typeface="Open Sans" charset="0"/>
                        </a:rPr>
                        <a:t>Le </a:t>
                      </a:r>
                      <a:r>
                        <a:rPr kumimoji="0" lang="fr-FR" altLang="fr-FR" sz="1000" b="0" i="0" u="none" strike="noStrike" kern="1200" cap="none" normalizeH="0" baseline="0" noProof="0" dirty="0">
                          <a:ln>
                            <a:noFill/>
                          </a:ln>
                          <a:solidFill>
                            <a:schemeClr val="tx1"/>
                          </a:solidFill>
                          <a:effectLst/>
                          <a:latin typeface="+mn-lt"/>
                          <a:ea typeface="Open Sans" charset="0"/>
                          <a:cs typeface="Open Sans" charset="0"/>
                        </a:rPr>
                        <a:t>Document d’Information Clé du support (DIC), la note d’information et les statuts ainsi que la plaquette commerciale sont remis au client avant souscription. Ils </a:t>
                      </a:r>
                      <a:r>
                        <a:rPr kumimoji="0" lang="fr-FR" altLang="fr-FR" sz="1000" b="0" i="0" u="none" strike="noStrike" kern="1200" cap="none" spc="0" normalizeH="0" baseline="0" noProof="0" dirty="0">
                          <a:ln>
                            <a:noFill/>
                          </a:ln>
                          <a:solidFill>
                            <a:prstClr val="black"/>
                          </a:solidFill>
                          <a:effectLst/>
                          <a:uLnTx/>
                          <a:uFillTx/>
                          <a:latin typeface="Calibri"/>
                          <a:ea typeface="Open Sans" charset="0"/>
                          <a:cs typeface="Open Sans" charset="0"/>
                        </a:rPr>
                        <a:t>sont également disponibles sur le site </a:t>
                      </a:r>
                      <a:r>
                        <a:rPr kumimoji="0" lang="fr-FR" altLang="fr-FR" sz="1000" b="0" i="0" u="none" strike="noStrike" cap="none" normalizeH="0" baseline="0" dirty="0">
                          <a:ln>
                            <a:noFill/>
                          </a:ln>
                          <a:solidFill>
                            <a:schemeClr val="tx1"/>
                          </a:solidFill>
                          <a:effectLst/>
                          <a:latin typeface="+mn-lt"/>
                          <a:ea typeface="Open Sans" charset="0"/>
                          <a:cs typeface="Open Sans" charset="0"/>
                          <a:hlinkClick r:id="rId4"/>
                        </a:rPr>
                        <a:t>https://www.sofidy.com/notre-documentation/#efimmo</a:t>
                      </a:r>
                      <a:endParaRPr kumimoji="0" lang="fr-FR" altLang="fr-FR" sz="1000" b="0" i="0" u="none" strike="noStrike" cap="none" normalizeH="0" baseline="0" dirty="0">
                        <a:ln>
                          <a:noFill/>
                        </a:ln>
                        <a:solidFill>
                          <a:schemeClr val="tx1"/>
                        </a:solidFill>
                        <a:effectLst/>
                        <a:latin typeface="+mn-lt"/>
                        <a:ea typeface="Open Sans" charset="0"/>
                        <a:cs typeface="Open Sans" charset="0"/>
                      </a:endParaRPr>
                    </a:p>
                    <a:p>
                      <a:pPr marL="0" marR="0" lvl="1" indent="0" algn="l" defTabSz="912813" rtl="0" eaLnBrk="1" fontAlgn="base" latinLnBrk="0" hangingPunct="1">
                        <a:lnSpc>
                          <a:spcPct val="100000"/>
                        </a:lnSpc>
                        <a:spcBef>
                          <a:spcPct val="0"/>
                        </a:spcBef>
                        <a:spcAft>
                          <a:spcPct val="0"/>
                        </a:spcAft>
                        <a:buClrTx/>
                        <a:buSzTx/>
                        <a:buFont typeface="Arial" charset="0"/>
                        <a:buNone/>
                        <a:tabLst/>
                      </a:pPr>
                      <a:endParaRPr kumimoji="0" lang="fr-FR" altLang="fr-FR" sz="1000" b="0" i="0" u="none" strike="noStrike" cap="none" normalizeH="0" baseline="0" dirty="0">
                        <a:ln>
                          <a:noFill/>
                        </a:ln>
                        <a:solidFill>
                          <a:schemeClr val="tx1"/>
                        </a:solidFill>
                        <a:effectLst/>
                        <a:highlight>
                          <a:srgbClr val="FFFF00"/>
                        </a:highlight>
                        <a:latin typeface="+mn-lt"/>
                        <a:ea typeface="Open Sans" charset="0"/>
                        <a:cs typeface="Open Sans" charset="0"/>
                      </a:endParaRPr>
                    </a:p>
                  </a:txBody>
                  <a:tcPr marL="103701"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6"/>
                  </a:ext>
                </a:extLst>
              </a:tr>
            </a:tbl>
          </a:graphicData>
        </a:graphic>
      </p:graphicFrame>
      <p:sp>
        <p:nvSpPr>
          <p:cNvPr id="3" name="Rectangle 2"/>
          <p:cNvSpPr/>
          <p:nvPr/>
        </p:nvSpPr>
        <p:spPr>
          <a:xfrm>
            <a:off x="3286975" y="6677313"/>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pic>
        <p:nvPicPr>
          <p:cNvPr id="7" name="Image 6" descr="Description : http://upload.wikimedia.org/wikipedia/commons/c/c7/Attention.png">
            <a:extLst>
              <a:ext uri="{FF2B5EF4-FFF2-40B4-BE49-F238E27FC236}">
                <a16:creationId xmlns:a16="http://schemas.microsoft.com/office/drawing/2014/main" id="{B21E2702-C07C-4B61-BD8D-027F3EC49B3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6739" y="5604556"/>
            <a:ext cx="122555" cy="102235"/>
          </a:xfrm>
          <a:prstGeom prst="rect">
            <a:avLst/>
          </a:prstGeom>
          <a:noFill/>
          <a:ln>
            <a:noFill/>
          </a:ln>
        </p:spPr>
      </p:pic>
      <p:pic>
        <p:nvPicPr>
          <p:cNvPr id="8" name="Image 7" descr="Description : http://upload.wikimedia.org/wikipedia/commons/c/c7/Attention.png">
            <a:extLst>
              <a:ext uri="{FF2B5EF4-FFF2-40B4-BE49-F238E27FC236}">
                <a16:creationId xmlns:a16="http://schemas.microsoft.com/office/drawing/2014/main" id="{7E990A83-BCBA-4D6E-930C-61322C58B09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5576" y="5910678"/>
            <a:ext cx="122555" cy="102235"/>
          </a:xfrm>
          <a:prstGeom prst="rect">
            <a:avLst/>
          </a:prstGeom>
          <a:noFill/>
          <a:ln>
            <a:noFill/>
          </a:ln>
        </p:spPr>
      </p:pic>
      <p:sp>
        <p:nvSpPr>
          <p:cNvPr id="11"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Caractéristiques de la souscription </a:t>
            </a:r>
            <a:r>
              <a:rPr lang="fr-FR" sz="2268" dirty="0" smtClean="0"/>
              <a:t>en parts de la SCPI EFIMMO</a:t>
            </a:r>
            <a:endParaRPr lang="fr-FR" sz="2268" dirty="0"/>
          </a:p>
        </p:txBody>
      </p:sp>
      <p:pic>
        <p:nvPicPr>
          <p:cNvPr id="9" name="Image 8" descr="Description : http://upload.wikimedia.org/wikipedia/commons/c/c7/Attention.png">
            <a:extLst>
              <a:ext uri="{FF2B5EF4-FFF2-40B4-BE49-F238E27FC236}">
                <a16:creationId xmlns:a16="http://schemas.microsoft.com/office/drawing/2014/main" id="{B21E2702-C07C-4B61-BD8D-027F3EC49B3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1669" y="1915058"/>
            <a:ext cx="122555" cy="102235"/>
          </a:xfrm>
          <a:prstGeom prst="rect">
            <a:avLst/>
          </a:prstGeom>
          <a:noFill/>
          <a:ln>
            <a:noFill/>
          </a:ln>
        </p:spPr>
      </p:pic>
    </p:spTree>
    <p:extLst>
      <p:ext uri="{BB962C8B-B14F-4D97-AF65-F5344CB8AC3E}">
        <p14:creationId xmlns:p14="http://schemas.microsoft.com/office/powerpoint/2010/main" val="60732712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4</a:t>
            </a:fld>
            <a:endParaRPr lang="fr-FR" b="0" dirty="0">
              <a:solidFill>
                <a:prstClr val="black">
                  <a:tint val="75000"/>
                </a:prstClr>
              </a:solidFill>
              <a:latin typeface="Calibri"/>
              <a:cs typeface="+mn-cs"/>
            </a:endParaRPr>
          </a:p>
        </p:txBody>
      </p:sp>
      <p:graphicFrame>
        <p:nvGraphicFramePr>
          <p:cNvPr id="10" name="Tableau 9"/>
          <p:cNvGraphicFramePr>
            <a:graphicFrameLocks noGrp="1"/>
          </p:cNvGraphicFramePr>
          <p:nvPr>
            <p:extLst>
              <p:ext uri="{D42A27DB-BD31-4B8C-83A1-F6EECF244321}">
                <p14:modId xmlns:p14="http://schemas.microsoft.com/office/powerpoint/2010/main" val="189909491"/>
              </p:ext>
            </p:extLst>
          </p:nvPr>
        </p:nvGraphicFramePr>
        <p:xfrm>
          <a:off x="530208" y="1705046"/>
          <a:ext cx="9473016" cy="1785420"/>
        </p:xfrm>
        <a:graphic>
          <a:graphicData uri="http://schemas.openxmlformats.org/drawingml/2006/table">
            <a:tbl>
              <a:tblPr/>
              <a:tblGrid>
                <a:gridCol w="2205076">
                  <a:extLst>
                    <a:ext uri="{9D8B030D-6E8A-4147-A177-3AD203B41FA5}">
                      <a16:colId xmlns:a16="http://schemas.microsoft.com/office/drawing/2014/main" val="20000"/>
                    </a:ext>
                  </a:extLst>
                </a:gridCol>
                <a:gridCol w="7267940">
                  <a:extLst>
                    <a:ext uri="{9D8B030D-6E8A-4147-A177-3AD203B41FA5}">
                      <a16:colId xmlns:a16="http://schemas.microsoft.com/office/drawing/2014/main" val="20001"/>
                    </a:ext>
                  </a:extLst>
                </a:gridCol>
              </a:tblGrid>
              <a:tr h="722020">
                <a:tc>
                  <a:txBody>
                    <a:bodyPr/>
                    <a:lstStyle>
                      <a:lvl1pPr>
                        <a:spcBef>
                          <a:spcPts val="200"/>
                        </a:spcBef>
                        <a:buClr>
                          <a:srgbClr val="4B4B4D"/>
                        </a:buClr>
                        <a:buSzPct val="100000"/>
                        <a:defRPr sz="2000">
                          <a:solidFill>
                            <a:schemeClr val="tx1"/>
                          </a:solidFill>
                          <a:latin typeface="Arial" charset="0"/>
                        </a:defRPr>
                      </a:lvl1pPr>
                      <a:lvl2pPr marL="742950" indent="-285750">
                        <a:spcBef>
                          <a:spcPts val="200"/>
                        </a:spcBef>
                        <a:buClr>
                          <a:srgbClr val="00965A"/>
                        </a:buClr>
                        <a:buSzPct val="90000"/>
                        <a:buFont typeface="Wingdings" charset="2"/>
                        <a:defRPr>
                          <a:solidFill>
                            <a:schemeClr val="tx1"/>
                          </a:solidFill>
                          <a:latin typeface="Arial" charset="0"/>
                        </a:defRPr>
                      </a:lvl2pPr>
                      <a:lvl3pPr marL="1143000" indent="-228600">
                        <a:spcBef>
                          <a:spcPts val="200"/>
                        </a:spcBef>
                        <a:buFont typeface="Wingdings" charset="2"/>
                        <a:defRPr sz="1600">
                          <a:solidFill>
                            <a:srgbClr val="00915A"/>
                          </a:solidFill>
                          <a:latin typeface="Arial" charset="0"/>
                        </a:defRPr>
                      </a:lvl3pPr>
                      <a:lvl4pPr marL="1600200" indent="-228600">
                        <a:spcBef>
                          <a:spcPts val="200"/>
                        </a:spcBef>
                        <a:buFont typeface="Wingdings" charset="2"/>
                        <a:defRPr sz="1400">
                          <a:solidFill>
                            <a:srgbClr val="00915A"/>
                          </a:solidFill>
                          <a:latin typeface="Arial" charset="0"/>
                        </a:defRPr>
                      </a:lvl4pPr>
                      <a:lvl5pPr marL="2057400" indent="-228600">
                        <a:spcBef>
                          <a:spcPts val="200"/>
                        </a:spcBef>
                        <a:defRPr sz="1000">
                          <a:solidFill>
                            <a:srgbClr val="00915A"/>
                          </a:solidFill>
                          <a:latin typeface="Arial" charset="0"/>
                        </a:defRPr>
                      </a:lvl5pPr>
                      <a:lvl6pPr marL="2514600" indent="-228600" eaLnBrk="0" fontAlgn="base" hangingPunct="0">
                        <a:spcBef>
                          <a:spcPts val="200"/>
                        </a:spcBef>
                        <a:spcAft>
                          <a:spcPct val="0"/>
                        </a:spcAft>
                        <a:defRPr sz="1000">
                          <a:solidFill>
                            <a:srgbClr val="00915A"/>
                          </a:solidFill>
                          <a:latin typeface="Arial" charset="0"/>
                        </a:defRPr>
                      </a:lvl6pPr>
                      <a:lvl7pPr marL="2971800" indent="-228600" eaLnBrk="0" fontAlgn="base" hangingPunct="0">
                        <a:spcBef>
                          <a:spcPts val="200"/>
                        </a:spcBef>
                        <a:spcAft>
                          <a:spcPct val="0"/>
                        </a:spcAft>
                        <a:defRPr sz="1000">
                          <a:solidFill>
                            <a:srgbClr val="00915A"/>
                          </a:solidFill>
                          <a:latin typeface="Arial" charset="0"/>
                        </a:defRPr>
                      </a:lvl7pPr>
                      <a:lvl8pPr marL="3429000" indent="-228600" eaLnBrk="0" fontAlgn="base" hangingPunct="0">
                        <a:spcBef>
                          <a:spcPts val="200"/>
                        </a:spcBef>
                        <a:spcAft>
                          <a:spcPct val="0"/>
                        </a:spcAft>
                        <a:defRPr sz="1000">
                          <a:solidFill>
                            <a:srgbClr val="00915A"/>
                          </a:solidFill>
                          <a:latin typeface="Arial" charset="0"/>
                        </a:defRPr>
                      </a:lvl8pPr>
                      <a:lvl9pPr marL="3886200" indent="-228600" eaLnBrk="0" fontAlgn="base" hangingPunct="0">
                        <a:spcBef>
                          <a:spcPts val="200"/>
                        </a:spcBef>
                        <a:spcAft>
                          <a:spcPct val="0"/>
                        </a:spcAft>
                        <a:defRPr sz="1000">
                          <a:solidFill>
                            <a:srgbClr val="00915A"/>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rgbClr val="FFFFFF"/>
                          </a:solidFill>
                          <a:effectLst/>
                          <a:latin typeface="Open Sans" charset="0"/>
                          <a:ea typeface="Open Sans" charset="0"/>
                          <a:cs typeface="Open Sans" charset="0"/>
                        </a:rPr>
                        <a:t>Souscription à crédit</a:t>
                      </a:r>
                      <a:endParaRPr kumimoji="0" lang="fr-FR" altLang="fr-FR" sz="1200" b="1" i="0" u="none" strike="noStrike" cap="none" normalizeH="0" baseline="0" dirty="0">
                        <a:ln>
                          <a:noFill/>
                        </a:ln>
                        <a:solidFill>
                          <a:srgbClr val="FFFFFF"/>
                        </a:solidFill>
                        <a:effectLst/>
                        <a:latin typeface="Open Sans" charset="0"/>
                        <a:ea typeface="Open Sans" charset="0"/>
                        <a:cs typeface="Open Sans" charset="0"/>
                      </a:endParaRP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lvl1pPr marL="171450" indent="-171450" defTabSz="912813">
                        <a:spcBef>
                          <a:spcPts val="200"/>
                        </a:spcBef>
                        <a:buClr>
                          <a:srgbClr val="4B4B4D"/>
                        </a:buClr>
                        <a:buSzPct val="100000"/>
                        <a:defRPr sz="2000">
                          <a:solidFill>
                            <a:schemeClr val="tx1"/>
                          </a:solidFill>
                          <a:latin typeface="Arial" charset="0"/>
                        </a:defRPr>
                      </a:lvl1pPr>
                      <a:lvl2pPr marL="742950" indent="-285750" defTabSz="912813">
                        <a:spcBef>
                          <a:spcPts val="200"/>
                        </a:spcBef>
                        <a:buClr>
                          <a:srgbClr val="00965A"/>
                        </a:buClr>
                        <a:buSzPct val="90000"/>
                        <a:buFont typeface="Wingdings" charset="2"/>
                        <a:defRPr>
                          <a:solidFill>
                            <a:schemeClr val="tx1"/>
                          </a:solidFill>
                          <a:latin typeface="Arial" charset="0"/>
                        </a:defRPr>
                      </a:lvl2pPr>
                      <a:lvl3pPr marL="1143000" indent="-228600" defTabSz="912813">
                        <a:spcBef>
                          <a:spcPts val="200"/>
                        </a:spcBef>
                        <a:buFont typeface="Wingdings" charset="2"/>
                        <a:defRPr sz="1600">
                          <a:solidFill>
                            <a:srgbClr val="00915A"/>
                          </a:solidFill>
                          <a:latin typeface="Arial" charset="0"/>
                        </a:defRPr>
                      </a:lvl3pPr>
                      <a:lvl4pPr marL="1600200" indent="-228600" defTabSz="912813">
                        <a:spcBef>
                          <a:spcPts val="200"/>
                        </a:spcBef>
                        <a:buFont typeface="Wingdings" charset="2"/>
                        <a:defRPr sz="1400">
                          <a:solidFill>
                            <a:srgbClr val="00915A"/>
                          </a:solidFill>
                          <a:latin typeface="Arial" charset="0"/>
                        </a:defRPr>
                      </a:lvl4pPr>
                      <a:lvl5pPr marL="1863725" indent="-176213" defTabSz="912813">
                        <a:spcBef>
                          <a:spcPts val="200"/>
                        </a:spcBef>
                        <a:defRPr sz="1000">
                          <a:solidFill>
                            <a:srgbClr val="00915A"/>
                          </a:solidFill>
                          <a:latin typeface="Arial" charset="0"/>
                        </a:defRPr>
                      </a:lvl5pPr>
                      <a:lvl6pPr marL="2320925" indent="-176213" defTabSz="912813" eaLnBrk="0" fontAlgn="base" hangingPunct="0">
                        <a:spcBef>
                          <a:spcPts val="200"/>
                        </a:spcBef>
                        <a:spcAft>
                          <a:spcPct val="0"/>
                        </a:spcAft>
                        <a:defRPr sz="1000">
                          <a:solidFill>
                            <a:srgbClr val="00915A"/>
                          </a:solidFill>
                          <a:latin typeface="Arial" charset="0"/>
                        </a:defRPr>
                      </a:lvl6pPr>
                      <a:lvl7pPr marL="2778125" indent="-176213" defTabSz="912813" eaLnBrk="0" fontAlgn="base" hangingPunct="0">
                        <a:spcBef>
                          <a:spcPts val="200"/>
                        </a:spcBef>
                        <a:spcAft>
                          <a:spcPct val="0"/>
                        </a:spcAft>
                        <a:defRPr sz="1000">
                          <a:solidFill>
                            <a:srgbClr val="00915A"/>
                          </a:solidFill>
                          <a:latin typeface="Arial" charset="0"/>
                        </a:defRPr>
                      </a:lvl7pPr>
                      <a:lvl8pPr marL="3235325" indent="-176213" defTabSz="912813" eaLnBrk="0" fontAlgn="base" hangingPunct="0">
                        <a:spcBef>
                          <a:spcPts val="200"/>
                        </a:spcBef>
                        <a:spcAft>
                          <a:spcPct val="0"/>
                        </a:spcAft>
                        <a:defRPr sz="1000">
                          <a:solidFill>
                            <a:srgbClr val="00915A"/>
                          </a:solidFill>
                          <a:latin typeface="Arial" charset="0"/>
                        </a:defRPr>
                      </a:lvl8pPr>
                      <a:lvl9pPr marL="3692525" indent="-176213" defTabSz="912813" eaLnBrk="0" fontAlgn="base" hangingPunct="0">
                        <a:spcBef>
                          <a:spcPts val="200"/>
                        </a:spcBef>
                        <a:spcAft>
                          <a:spcPct val="0"/>
                        </a:spcAft>
                        <a:defRPr sz="1000">
                          <a:solidFill>
                            <a:srgbClr val="00915A"/>
                          </a:solidFill>
                          <a:latin typeface="Arial" charset="0"/>
                        </a:defRPr>
                      </a:lvl9pPr>
                    </a:lstStyle>
                    <a:p>
                      <a:pPr marL="0" marR="0" indent="0" algn="l" rtl="0"/>
                      <a:r>
                        <a:rPr lang="fr-FR" sz="1100" b="1" i="0" u="none" strike="noStrike" baseline="0" dirty="0" smtClean="0">
                          <a:latin typeface="Calibri" panose="020F0502020204030204" pitchFamily="34" charset="0"/>
                        </a:rPr>
                        <a:t>Pour une SCPI, la souscription à crédit ne peut pas être proposée sans que soit indiqué le risque pris par l’associé dans l’hypothèse où le produit de la vente des parts et les dividendes seraient insuffisants pour rembourser en totalité le crédit </a:t>
                      </a:r>
                      <a:endParaRPr lang="fr-FR" sz="1400" b="0" i="0" u="none" strike="noStrike" baseline="0" dirty="0" smtClean="0">
                        <a:latin typeface="Calibri" panose="020F0502020204030204" pitchFamily="34" charset="0"/>
                      </a:endParaRP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001"/>
                  </a:ext>
                </a:extLst>
              </a:tr>
              <a:tr h="7220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rgbClr val="FFFFFF"/>
                          </a:solidFill>
                          <a:effectLst/>
                          <a:latin typeface="Open Sans" charset="0"/>
                          <a:ea typeface="Open Sans" charset="0"/>
                          <a:cs typeface="Open Sans" charset="0"/>
                        </a:rPr>
                        <a:t>L’attention du souscripteur doit être attirer sur les points suivants :</a:t>
                      </a:r>
                      <a:endParaRPr kumimoji="0" lang="fr-FR" altLang="fr-FR" sz="1200" b="1" i="0" u="none" strike="noStrike" cap="none" normalizeH="0" baseline="0" dirty="0">
                        <a:ln>
                          <a:noFill/>
                        </a:ln>
                        <a:solidFill>
                          <a:srgbClr val="FFFFFF"/>
                        </a:solidFill>
                        <a:effectLst/>
                        <a:latin typeface="Open Sans" charset="0"/>
                        <a:ea typeface="Open Sans" charset="0"/>
                        <a:cs typeface="Open Sans" charset="0"/>
                      </a:endParaRPr>
                    </a:p>
                  </a:txBody>
                  <a:tcPr marL="81655" marR="81655" marT="51640" marB="51640" anchor="ctr" horzOverflow="overflow">
                    <a:lnL>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alpha val="72156"/>
                      </a:schemeClr>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50" b="0" i="0" u="none" strike="noStrike" cap="none" normalizeH="0" baseline="0" dirty="0" smtClean="0">
                          <a:ln>
                            <a:noFill/>
                          </a:ln>
                          <a:solidFill>
                            <a:schemeClr val="tx1"/>
                          </a:solidFill>
                          <a:effectLst/>
                          <a:latin typeface="+mn-lt"/>
                          <a:ea typeface="Open Sans" charset="0"/>
                          <a:cs typeface="Open Sans" charset="0"/>
                        </a:rPr>
                        <a:t>Le souscripteur ne doit pas tenir compte exclusivement des revenus provenant de la SCPI , compte tenu de leur caractère aléatoire, pour faire face à ses obligations de remboursement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50" b="0" i="0" u="none" strike="noStrike" cap="none" normalizeH="0" baseline="0" dirty="0" smtClean="0">
                          <a:ln>
                            <a:noFill/>
                          </a:ln>
                          <a:solidFill>
                            <a:schemeClr val="tx1"/>
                          </a:solidFill>
                          <a:effectLst/>
                          <a:latin typeface="+mn-lt"/>
                          <a:ea typeface="Open Sans" charset="0"/>
                          <a:cs typeface="Open Sans" charset="0"/>
                        </a:rPr>
                        <a:t>En cas de défaillance au remboursement du prêt consenti, les parts de la SCPI pourraient devoir être vendues, pouvant entrainer une perte de capital ;</a:t>
                      </a:r>
                    </a:p>
                    <a:p>
                      <a:pPr marL="171450" marR="0" lvl="0" indent="-171450" algn="l" defTabSz="914400" rtl="0" eaLnBrk="1" fontAlgn="base" latinLnBrk="0" hangingPunct="1">
                        <a:lnSpc>
                          <a:spcPct val="100000"/>
                        </a:lnSpc>
                        <a:spcBef>
                          <a:spcPct val="0"/>
                        </a:spcBef>
                        <a:spcAft>
                          <a:spcPct val="0"/>
                        </a:spcAft>
                        <a:buClrTx/>
                        <a:buSzTx/>
                        <a:buFont typeface="Arial" charset="0"/>
                        <a:buChar char="•"/>
                        <a:tabLst/>
                      </a:pPr>
                      <a:r>
                        <a:rPr kumimoji="0" lang="fr-FR" altLang="fr-FR" sz="1050" b="0" i="0" u="none" strike="noStrike" cap="none" normalizeH="0" baseline="0" dirty="0" smtClean="0">
                          <a:ln>
                            <a:noFill/>
                          </a:ln>
                          <a:solidFill>
                            <a:schemeClr val="tx1"/>
                          </a:solidFill>
                          <a:effectLst/>
                          <a:latin typeface="+mn-lt"/>
                          <a:ea typeface="Open Sans" charset="0"/>
                          <a:cs typeface="Open Sans" charset="0"/>
                        </a:rPr>
                        <a:t>En cas de vente des parts de la SCPI à un prix décoté, l’associé devra compenser la différence éventuelle existant entre le capital restant dû (en vue de rembourser le solde du prêt) et le montant issu de la vente de ses parts.</a:t>
                      </a:r>
                      <a:endParaRPr kumimoji="0" lang="fr-FR" altLang="fr-FR" sz="1050" b="0" i="0" u="none" strike="noStrike" cap="none" normalizeH="0" baseline="0" dirty="0">
                        <a:ln>
                          <a:noFill/>
                        </a:ln>
                        <a:solidFill>
                          <a:schemeClr val="tx1"/>
                        </a:solidFill>
                        <a:effectLst/>
                        <a:latin typeface="+mn-lt"/>
                        <a:ea typeface="Open Sans" charset="0"/>
                        <a:cs typeface="Open Sans" charset="0"/>
                      </a:endParaRPr>
                    </a:p>
                  </a:txBody>
                  <a:tcPr marL="81655" marR="103701" marT="51640" marB="51640" anchor="ctr" horzOverflow="overflow">
                    <a:lnL w="28575"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alpha val="61960"/>
                      </a:schemeClr>
                    </a:solidFill>
                  </a:tcPr>
                </a:tc>
                <a:extLst>
                  <a:ext uri="{0D108BD9-81ED-4DB2-BD59-A6C34878D82A}">
                    <a16:rowId xmlns:a16="http://schemas.microsoft.com/office/drawing/2014/main" val="1036107642"/>
                  </a:ext>
                </a:extLst>
              </a:tr>
            </a:tbl>
          </a:graphicData>
        </a:graphic>
      </p:graphicFrame>
      <p:sp>
        <p:nvSpPr>
          <p:cNvPr id="3" name="Rectangle 2"/>
          <p:cNvSpPr/>
          <p:nvPr/>
        </p:nvSpPr>
        <p:spPr>
          <a:xfrm>
            <a:off x="3286975" y="6677313"/>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11"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smtClean="0"/>
              <a:t>Risques spécifiques en cas de souscription de la SCPI EFIMMO à crédit </a:t>
            </a:r>
            <a:endParaRPr lang="fr-FR" sz="2268" dirty="0"/>
          </a:p>
        </p:txBody>
      </p:sp>
      <p:pic>
        <p:nvPicPr>
          <p:cNvPr id="9" name="Image 8" descr="Description : http://upload.wikimedia.org/wikipedia/commons/c/c7/Attention.png">
            <a:extLst>
              <a:ext uri="{FF2B5EF4-FFF2-40B4-BE49-F238E27FC236}">
                <a16:creationId xmlns:a16="http://schemas.microsoft.com/office/drawing/2014/main" id="{B21E2702-C07C-4B61-BD8D-027F3EC49B3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480" y="1913242"/>
            <a:ext cx="337793" cy="305628"/>
          </a:xfrm>
          <a:prstGeom prst="rect">
            <a:avLst/>
          </a:prstGeom>
          <a:noFill/>
          <a:ln>
            <a:noFill/>
          </a:ln>
        </p:spPr>
      </p:pic>
    </p:spTree>
    <p:extLst>
      <p:ext uri="{BB962C8B-B14F-4D97-AF65-F5344CB8AC3E}">
        <p14:creationId xmlns:p14="http://schemas.microsoft.com/office/powerpoint/2010/main" val="508484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Focus sur les frais </a:t>
            </a:r>
            <a:r>
              <a:rPr lang="fr-FR" sz="2268" dirty="0" smtClean="0"/>
              <a:t>de </a:t>
            </a:r>
            <a:r>
              <a:rPr lang="fr-FR" sz="2268" dirty="0"/>
              <a:t>souscription </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5</a:t>
            </a:fld>
            <a:endParaRPr lang="fr-FR" b="0" dirty="0">
              <a:solidFill>
                <a:prstClr val="black">
                  <a:tint val="75000"/>
                </a:prstClr>
              </a:solidFill>
              <a:latin typeface="Calibri"/>
              <a:cs typeface="+mn-cs"/>
            </a:endParaRPr>
          </a:p>
        </p:txBody>
      </p:sp>
      <p:sp>
        <p:nvSpPr>
          <p:cNvPr id="3" name="Rectangle 2"/>
          <p:cNvSpPr/>
          <p:nvPr/>
        </p:nvSpPr>
        <p:spPr>
          <a:xfrm>
            <a:off x="3388276" y="6239599"/>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14" name="Rectangle à coins arrondis 7">
            <a:extLst>
              <a:ext uri="{FF2B5EF4-FFF2-40B4-BE49-F238E27FC236}">
                <a16:creationId xmlns:a16="http://schemas.microsoft.com/office/drawing/2014/main" id="{8A8A4950-97CF-4464-8CE8-6BE07CB21909}"/>
              </a:ext>
            </a:extLst>
          </p:cNvPr>
          <p:cNvSpPr/>
          <p:nvPr/>
        </p:nvSpPr>
        <p:spPr>
          <a:xfrm>
            <a:off x="583791" y="5878051"/>
            <a:ext cx="9428030" cy="96739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l"/>
            <a:r>
              <a:rPr lang="fr-FR" sz="1100" dirty="0"/>
              <a:t>* </a:t>
            </a:r>
            <a:r>
              <a:rPr lang="fr-FR" sz="1100" dirty="0" smtClean="0"/>
              <a:t>l’impact </a:t>
            </a:r>
            <a:r>
              <a:rPr lang="fr-FR" sz="1100" dirty="0"/>
              <a:t>de ces frais est neutre pour les assurés car déjà déduits de la performance du support communiqué par la société de gestion.</a:t>
            </a:r>
            <a:endParaRPr lang="fr-FR" sz="1100" u="sng" dirty="0"/>
          </a:p>
          <a:p>
            <a:pPr algn="l"/>
            <a:endParaRPr lang="fr-FR" sz="1100" u="sng" dirty="0"/>
          </a:p>
          <a:p>
            <a:pPr algn="l"/>
            <a:endParaRPr lang="fr-FR" sz="1100" dirty="0"/>
          </a:p>
          <a:p>
            <a:pPr algn="l"/>
            <a:endParaRPr lang="fr-FR" sz="1100" dirty="0"/>
          </a:p>
          <a:p>
            <a:pPr algn="l"/>
            <a:endParaRPr lang="fr-FR" sz="1100" u="sng" dirty="0"/>
          </a:p>
        </p:txBody>
      </p:sp>
      <p:graphicFrame>
        <p:nvGraphicFramePr>
          <p:cNvPr id="8" name="Tableau 7">
            <a:extLst>
              <a:ext uri="{FF2B5EF4-FFF2-40B4-BE49-F238E27FC236}">
                <a16:creationId xmlns:a16="http://schemas.microsoft.com/office/drawing/2014/main" id="{9D4850EB-07DA-4F73-A2D1-1E471B91FD8D}"/>
              </a:ext>
            </a:extLst>
          </p:cNvPr>
          <p:cNvGraphicFramePr>
            <a:graphicFrameLocks noGrp="1"/>
          </p:cNvGraphicFramePr>
          <p:nvPr>
            <p:extLst>
              <p:ext uri="{D42A27DB-BD31-4B8C-83A1-F6EECF244321}">
                <p14:modId xmlns:p14="http://schemas.microsoft.com/office/powerpoint/2010/main" val="2171557499"/>
              </p:ext>
            </p:extLst>
          </p:nvPr>
        </p:nvGraphicFramePr>
        <p:xfrm>
          <a:off x="637374" y="1416021"/>
          <a:ext cx="9320864" cy="4401977"/>
        </p:xfrm>
        <a:graphic>
          <a:graphicData uri="http://schemas.openxmlformats.org/drawingml/2006/table">
            <a:tbl>
              <a:tblPr firstRow="1" firstCol="1" bandRow="1">
                <a:tableStyleId>{00A15C55-8517-42AA-B614-E9B94910E393}</a:tableStyleId>
              </a:tblPr>
              <a:tblGrid>
                <a:gridCol w="1796443">
                  <a:extLst>
                    <a:ext uri="{9D8B030D-6E8A-4147-A177-3AD203B41FA5}">
                      <a16:colId xmlns:a16="http://schemas.microsoft.com/office/drawing/2014/main" val="20000"/>
                    </a:ext>
                  </a:extLst>
                </a:gridCol>
                <a:gridCol w="2316232">
                  <a:extLst>
                    <a:ext uri="{9D8B030D-6E8A-4147-A177-3AD203B41FA5}">
                      <a16:colId xmlns:a16="http://schemas.microsoft.com/office/drawing/2014/main" val="20001"/>
                    </a:ext>
                  </a:extLst>
                </a:gridCol>
                <a:gridCol w="2810466">
                  <a:extLst>
                    <a:ext uri="{9D8B030D-6E8A-4147-A177-3AD203B41FA5}">
                      <a16:colId xmlns:a16="http://schemas.microsoft.com/office/drawing/2014/main" val="20002"/>
                    </a:ext>
                  </a:extLst>
                </a:gridCol>
                <a:gridCol w="2397723">
                  <a:extLst>
                    <a:ext uri="{9D8B030D-6E8A-4147-A177-3AD203B41FA5}">
                      <a16:colId xmlns:a16="http://schemas.microsoft.com/office/drawing/2014/main" val="20003"/>
                    </a:ext>
                  </a:extLst>
                </a:gridCol>
              </a:tblGrid>
              <a:tr h="604917">
                <a:tc gridSpan="2">
                  <a:txBody>
                    <a:bodyPr/>
                    <a:lstStyle/>
                    <a:p>
                      <a:pPr marL="72000" algn="ctr">
                        <a:spcAft>
                          <a:spcPts val="0"/>
                        </a:spcAft>
                      </a:pPr>
                      <a:r>
                        <a:rPr lang="fr-FR" sz="1588" kern="1200" dirty="0"/>
                        <a:t>SCPI</a:t>
                      </a:r>
                      <a:endParaRPr lang="fr-FR" sz="1588" b="0" kern="1200" dirty="0">
                        <a:solidFill>
                          <a:prstClr val="black"/>
                        </a:solidFill>
                        <a:latin typeface="Calibri"/>
                        <a:ea typeface="+mn-ea"/>
                        <a:cs typeface="+mn-cs"/>
                      </a:endParaRPr>
                    </a:p>
                  </a:txBody>
                  <a:tcPr marL="74295" marR="74295" marT="0" marB="0" anchor="ctr"/>
                </a:tc>
                <a:tc hMerge="1">
                  <a:txBody>
                    <a:bodyPr/>
                    <a:lstStyle/>
                    <a:p>
                      <a:endParaRPr lang="fr-FR"/>
                    </a:p>
                  </a:txBody>
                  <a:tcPr/>
                </a:tc>
                <a:tc>
                  <a:txBody>
                    <a:bodyPr/>
                    <a:lstStyle/>
                    <a:p>
                      <a:pPr marL="36000" algn="ctr">
                        <a:spcAft>
                          <a:spcPts val="0"/>
                        </a:spcAft>
                      </a:pPr>
                      <a:r>
                        <a:rPr lang="fr-FR" sz="1588" kern="1200" dirty="0"/>
                        <a:t>Tarification</a:t>
                      </a:r>
                      <a:endParaRPr lang="fr-FR" sz="1588" b="0" kern="1200" dirty="0">
                        <a:solidFill>
                          <a:prstClr val="black"/>
                        </a:solidFill>
                        <a:latin typeface="Calibri"/>
                        <a:ea typeface="+mn-ea"/>
                        <a:cs typeface="+mn-cs"/>
                      </a:endParaRPr>
                    </a:p>
                  </a:txBody>
                  <a:tcPr marL="74295" marR="74295" marT="0" marB="0" anchor="ctr"/>
                </a:tc>
                <a:tc>
                  <a:txBody>
                    <a:bodyPr/>
                    <a:lstStyle/>
                    <a:p>
                      <a:pPr marL="36000" algn="ctr">
                        <a:spcAft>
                          <a:spcPts val="0"/>
                        </a:spcAft>
                      </a:pPr>
                      <a:r>
                        <a:rPr lang="fr-FR" sz="1588" kern="1200" dirty="0" smtClean="0"/>
                        <a:t>Dont commissionnement </a:t>
                      </a:r>
                      <a:r>
                        <a:rPr lang="fr-FR" sz="1588" kern="1200" dirty="0"/>
                        <a:t>réseau CE/BP</a:t>
                      </a:r>
                      <a:br>
                        <a:rPr lang="fr-FR" sz="1588" kern="1200" dirty="0"/>
                      </a:br>
                      <a:r>
                        <a:rPr lang="fr-FR" sz="1588" kern="1200" dirty="0"/>
                        <a:t>BPCE VIE</a:t>
                      </a:r>
                      <a:endParaRPr lang="fr-FR" sz="1588" b="0" kern="1200" dirty="0">
                        <a:solidFill>
                          <a:prstClr val="black"/>
                        </a:solidFill>
                        <a:latin typeface="Calibri"/>
                        <a:ea typeface="+mn-ea"/>
                        <a:cs typeface="+mn-cs"/>
                      </a:endParaRPr>
                    </a:p>
                  </a:txBody>
                  <a:tcPr marL="74295" marR="74295" marT="0" marB="0" anchor="ctr"/>
                </a:tc>
                <a:extLst>
                  <a:ext uri="{0D108BD9-81ED-4DB2-BD59-A6C34878D82A}">
                    <a16:rowId xmlns:a16="http://schemas.microsoft.com/office/drawing/2014/main" val="10000"/>
                  </a:ext>
                </a:extLst>
              </a:tr>
              <a:tr h="599213">
                <a:tc rowSpan="2">
                  <a:txBody>
                    <a:bodyPr/>
                    <a:lstStyle/>
                    <a:p>
                      <a:pPr marL="72000" algn="l">
                        <a:spcAft>
                          <a:spcPts val="0"/>
                        </a:spcAft>
                      </a:pPr>
                      <a:r>
                        <a:rPr lang="fr-FR" sz="1588" kern="1200" dirty="0"/>
                        <a:t>Frais </a:t>
                      </a:r>
                      <a:r>
                        <a:rPr lang="fr-FR" sz="1588" kern="1200" dirty="0" smtClean="0"/>
                        <a:t>supportés</a:t>
                      </a:r>
                      <a:r>
                        <a:rPr lang="fr-FR" sz="1588" kern="1200" baseline="0" dirty="0" smtClean="0"/>
                        <a:t> directement par le client </a:t>
                      </a:r>
                      <a:endParaRPr lang="fr-FR" sz="1588"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588" kern="1200" dirty="0"/>
                        <a:t>Commission de souscription</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588" kern="1200" dirty="0">
                          <a:solidFill>
                            <a:schemeClr val="dk1"/>
                          </a:solidFill>
                          <a:latin typeface="+mn-lt"/>
                          <a:ea typeface="+mn-ea"/>
                          <a:cs typeface="+mn-cs"/>
                        </a:rPr>
                        <a:t>10%</a:t>
                      </a:r>
                      <a:r>
                        <a:rPr lang="fr-FR" sz="1588" kern="1200" dirty="0"/>
                        <a:t> </a:t>
                      </a:r>
                      <a:r>
                        <a:rPr lang="fr-FR" sz="1588" kern="1200" dirty="0" smtClean="0"/>
                        <a:t>HT</a:t>
                      </a:r>
                      <a:r>
                        <a:rPr lang="fr-FR" sz="1588" kern="1200" baseline="0" dirty="0" smtClean="0"/>
                        <a:t> </a:t>
                      </a:r>
                      <a:r>
                        <a:rPr lang="fr-FR" sz="1400" i="1" kern="1200" dirty="0" smtClean="0">
                          <a:solidFill>
                            <a:schemeClr val="dk1"/>
                          </a:solidFill>
                          <a:latin typeface="+mn-lt"/>
                          <a:ea typeface="+mn-ea"/>
                          <a:cs typeface="+mn-cs"/>
                        </a:rPr>
                        <a:t>(12 % TTC) </a:t>
                      </a:r>
                      <a:r>
                        <a:rPr lang="fr-FR" sz="1588" i="0" kern="1200" baseline="0" dirty="0" smtClean="0"/>
                        <a:t>sur le montant des capitaux collectés, primes d’émission incluses</a:t>
                      </a:r>
                      <a:endParaRPr lang="fr-FR" sz="1588" kern="1200" baseline="0" dirty="0" smtClean="0"/>
                    </a:p>
                  </a:txBody>
                  <a:tcPr marL="74295" marR="74295" marT="72000" marB="0" anchor="ctr"/>
                </a:tc>
                <a:tc>
                  <a:txBody>
                    <a:bodyPr/>
                    <a:lstStyle/>
                    <a:p>
                      <a:pPr marL="36000" algn="ctr">
                        <a:spcAft>
                          <a:spcPts val="0"/>
                        </a:spcAft>
                      </a:pPr>
                      <a:r>
                        <a:rPr lang="fr-FR" sz="1588" kern="1200" dirty="0" smtClean="0"/>
                        <a:t>6% HT </a:t>
                      </a:r>
                      <a:endParaRPr lang="fr-FR" sz="1588" b="0"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10001"/>
                  </a:ext>
                </a:extLst>
              </a:tr>
              <a:tr h="599213">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tc>
                <a:tc>
                  <a:txBody>
                    <a:bodyPr/>
                    <a:lstStyle/>
                    <a:p>
                      <a:pPr marL="72000" algn="ctr" defTabSz="1036930" rtl="0" eaLnBrk="1" latinLnBrk="0" hangingPunct="1">
                        <a:spcAft>
                          <a:spcPts val="0"/>
                        </a:spcAft>
                      </a:pPr>
                      <a:r>
                        <a:rPr lang="fr-FR" sz="1588" kern="1200" dirty="0" smtClean="0">
                          <a:solidFill>
                            <a:schemeClr val="dk1"/>
                          </a:solidFill>
                          <a:latin typeface="+mn-lt"/>
                          <a:ea typeface="+mn-ea"/>
                          <a:cs typeface="+mn-cs"/>
                        </a:rPr>
                        <a:t>Commission au titre du suivi et du traitement des cessions et mutations de parts sans intervention de la société de gestion </a:t>
                      </a:r>
                      <a:endParaRPr lang="fr-FR" sz="1588" kern="1200" dirty="0">
                        <a:solidFill>
                          <a:schemeClr val="dk1"/>
                        </a:solidFill>
                        <a:latin typeface="+mn-lt"/>
                        <a:ea typeface="+mn-ea"/>
                        <a:cs typeface="+mn-cs"/>
                      </a:endParaRPr>
                    </a:p>
                  </a:txBody>
                  <a:tcPr marL="74295" marR="74295" marT="72000" marB="0" anchor="ctr"/>
                </a:tc>
                <a:tc>
                  <a:txBody>
                    <a:bodyPr/>
                    <a:lstStyle/>
                    <a:p>
                      <a:pPr marL="72000" algn="ctr" defTabSz="1036930" rtl="0" eaLnBrk="1" latinLnBrk="0" hangingPunct="1">
                        <a:spcAft>
                          <a:spcPts val="0"/>
                        </a:spcAft>
                      </a:pPr>
                      <a:r>
                        <a:rPr lang="fr-FR" sz="1588" kern="1200" dirty="0" smtClean="0">
                          <a:solidFill>
                            <a:schemeClr val="dk1"/>
                          </a:solidFill>
                          <a:latin typeface="+mn-lt"/>
                          <a:ea typeface="+mn-ea"/>
                          <a:cs typeface="+mn-cs"/>
                        </a:rPr>
                        <a:t>100 € HT (120 € TTC), par cessionnaire, donataire ou ayant-droit quel que soit le nombre de parts cédées</a:t>
                      </a:r>
                    </a:p>
                  </a:txBody>
                  <a:tcPr marL="74295" marR="74295" marT="72000" marB="0" anchor="ctr"/>
                </a:tc>
                <a:tc>
                  <a:txBody>
                    <a:bodyPr/>
                    <a:lstStyle/>
                    <a:p>
                      <a:pPr marL="36000" marR="0" lvl="0" indent="0" algn="ctr" defTabSz="1036930" rtl="0" eaLnBrk="1" fontAlgn="auto" latinLnBrk="0" hangingPunct="1">
                        <a:lnSpc>
                          <a:spcPct val="100000"/>
                        </a:lnSpc>
                        <a:spcBef>
                          <a:spcPts val="0"/>
                        </a:spcBef>
                        <a:spcAft>
                          <a:spcPts val="0"/>
                        </a:spcAft>
                        <a:buClrTx/>
                        <a:buSzTx/>
                        <a:buFontTx/>
                        <a:buNone/>
                        <a:tabLst/>
                        <a:defRPr/>
                      </a:pPr>
                      <a:r>
                        <a:rPr lang="fr-FR" sz="1588" i="1" kern="1200" dirty="0" smtClean="0"/>
                        <a:t>N/A</a:t>
                      </a:r>
                      <a:endParaRPr lang="fr-FR" sz="1588" b="0" i="1" kern="1200" dirty="0" smtClean="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2018917805"/>
                  </a:ext>
                </a:extLst>
              </a:tr>
              <a:tr h="599213">
                <a:tc rowSpan="2">
                  <a:txBody>
                    <a:bodyPr/>
                    <a:lstStyle/>
                    <a:p>
                      <a:pPr marL="72000" algn="l">
                        <a:spcAft>
                          <a:spcPts val="0"/>
                        </a:spcAft>
                      </a:pPr>
                      <a:r>
                        <a:rPr lang="fr-FR" sz="1588" kern="1200" dirty="0"/>
                        <a:t>Frais </a:t>
                      </a:r>
                      <a:r>
                        <a:rPr lang="fr-FR" sz="1588" kern="1200" dirty="0" smtClean="0"/>
                        <a:t>supportés</a:t>
                      </a:r>
                      <a:r>
                        <a:rPr lang="fr-FR" sz="1588" kern="1200" baseline="0" dirty="0" smtClean="0"/>
                        <a:t> directement par la SCPI* </a:t>
                      </a:r>
                      <a:endParaRPr lang="fr-FR" sz="1588"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588" kern="1200" dirty="0" smtClean="0"/>
                        <a:t>Commission de gestion</a:t>
                      </a:r>
                    </a:p>
                    <a:p>
                      <a:pPr marL="72000" algn="ctr">
                        <a:spcAft>
                          <a:spcPts val="0"/>
                        </a:spcAft>
                      </a:pPr>
                      <a:r>
                        <a:rPr lang="fr-FR" sz="1588" kern="1200" dirty="0" smtClean="0"/>
                        <a:t>annuelle </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588" kern="1200" dirty="0" smtClean="0">
                          <a:solidFill>
                            <a:schemeClr val="dk1"/>
                          </a:solidFill>
                          <a:latin typeface="+mn-lt"/>
                          <a:ea typeface="+mn-ea"/>
                          <a:cs typeface="+mn-cs"/>
                        </a:rPr>
                        <a:t>10 % HT </a:t>
                      </a:r>
                      <a:r>
                        <a:rPr lang="fr-FR" sz="1400" i="1" kern="1200" dirty="0" smtClean="0">
                          <a:solidFill>
                            <a:schemeClr val="dk1"/>
                          </a:solidFill>
                          <a:latin typeface="+mn-lt"/>
                          <a:ea typeface="+mn-ea"/>
                          <a:cs typeface="+mn-cs"/>
                        </a:rPr>
                        <a:t>(12 % TTC) </a:t>
                      </a:r>
                      <a:r>
                        <a:rPr lang="fr-FR" sz="1588" kern="1200" dirty="0" smtClean="0">
                          <a:solidFill>
                            <a:schemeClr val="dk1"/>
                          </a:solidFill>
                          <a:latin typeface="+mn-lt"/>
                          <a:ea typeface="+mn-ea"/>
                          <a:cs typeface="+mn-cs"/>
                        </a:rPr>
                        <a:t>des produits locatifs hors taxes encaissés et des produits financiers nets</a:t>
                      </a:r>
                      <a:endParaRPr lang="fr-FR" sz="1588" kern="1200" baseline="0" dirty="0" smtClean="0"/>
                    </a:p>
                  </a:txBody>
                  <a:tcPr marL="74295" marR="74295" marT="72000" marB="0" anchor="ctr"/>
                </a:tc>
                <a:tc>
                  <a:txBody>
                    <a:bodyPr/>
                    <a:lstStyle/>
                    <a:p>
                      <a:pPr marL="36000" algn="ctr">
                        <a:spcAft>
                          <a:spcPts val="0"/>
                        </a:spcAft>
                      </a:pPr>
                      <a:r>
                        <a:rPr lang="fr-FR" sz="1588" i="1" kern="1200" dirty="0" smtClean="0"/>
                        <a:t>N/A</a:t>
                      </a:r>
                      <a:endParaRPr lang="fr-FR" sz="1588" b="0" i="1" kern="1200" dirty="0">
                        <a:solidFill>
                          <a:prstClr val="black"/>
                        </a:solidFill>
                        <a:latin typeface="Calibri"/>
                        <a:ea typeface="+mn-ea"/>
                        <a:cs typeface="+mn-cs"/>
                      </a:endParaRPr>
                    </a:p>
                  </a:txBody>
                  <a:tcPr marL="74295" marR="74295" marT="72000" marB="0" anchor="ctr"/>
                </a:tc>
                <a:extLst>
                  <a:ext uri="{0D108BD9-81ED-4DB2-BD59-A6C34878D82A}">
                    <a16:rowId xmlns:a16="http://schemas.microsoft.com/office/drawing/2014/main" val="3332563871"/>
                  </a:ext>
                </a:extLst>
              </a:tr>
              <a:tr h="599213">
                <a:tc vMerge="1">
                  <a:txBody>
                    <a:bodyPr/>
                    <a:lstStyle/>
                    <a:p>
                      <a:pPr marL="72000" algn="l">
                        <a:spcAft>
                          <a:spcPts val="0"/>
                        </a:spcAft>
                      </a:pPr>
                      <a:endParaRPr lang="fr-FR" sz="1588" b="0" kern="1200" dirty="0">
                        <a:solidFill>
                          <a:prstClr val="black"/>
                        </a:solidFill>
                        <a:latin typeface="Calibri"/>
                        <a:ea typeface="+mn-ea"/>
                        <a:cs typeface="+mn-cs"/>
                      </a:endParaRPr>
                    </a:p>
                  </a:txBody>
                  <a:tcPr marL="74295" marR="74295" marT="0" marB="0" anchor="ctr"/>
                </a:tc>
                <a:tc>
                  <a:txBody>
                    <a:bodyPr/>
                    <a:lstStyle/>
                    <a:p>
                      <a:pPr marL="72000" algn="ctr">
                        <a:spcAft>
                          <a:spcPts val="0"/>
                        </a:spcAft>
                      </a:pPr>
                      <a:r>
                        <a:rPr lang="fr-FR" sz="1588" b="0" kern="1200" dirty="0" smtClean="0">
                          <a:solidFill>
                            <a:prstClr val="black"/>
                          </a:solidFill>
                          <a:latin typeface="+mn-lt"/>
                          <a:ea typeface="+mn-ea"/>
                          <a:cs typeface="+mn-cs"/>
                        </a:rPr>
                        <a:t>Commission de cession</a:t>
                      </a:r>
                    </a:p>
                    <a:p>
                      <a:pPr marL="72000" algn="ctr">
                        <a:spcAft>
                          <a:spcPts val="0"/>
                        </a:spcAft>
                      </a:pPr>
                      <a:r>
                        <a:rPr lang="fr-FR" sz="1588" b="0" kern="1200" dirty="0" smtClean="0">
                          <a:solidFill>
                            <a:prstClr val="black"/>
                          </a:solidFill>
                          <a:latin typeface="+mn-lt"/>
                          <a:ea typeface="+mn-ea"/>
                          <a:cs typeface="+mn-cs"/>
                        </a:rPr>
                        <a:t>d’immeuble</a:t>
                      </a:r>
                      <a:endParaRPr lang="fr-FR" sz="1588" b="0" kern="1200" dirty="0">
                        <a:solidFill>
                          <a:prstClr val="black"/>
                        </a:solidFill>
                        <a:latin typeface="Calibri"/>
                        <a:ea typeface="+mn-ea"/>
                        <a:cs typeface="+mn-cs"/>
                      </a:endParaRPr>
                    </a:p>
                  </a:txBody>
                  <a:tcPr marL="74295" marR="74295" marT="72000" marB="0" anchor="ctr"/>
                </a:tc>
                <a:tc>
                  <a:txBody>
                    <a:bodyPr/>
                    <a:lstStyle/>
                    <a:p>
                      <a:pPr marL="72000" algn="ctr">
                        <a:spcAft>
                          <a:spcPts val="0"/>
                        </a:spcAft>
                      </a:pPr>
                      <a:r>
                        <a:rPr lang="fr-FR" sz="1588" kern="1200" baseline="0" dirty="0" smtClean="0"/>
                        <a:t>2,5 % HT </a:t>
                      </a:r>
                      <a:r>
                        <a:rPr lang="fr-FR" sz="1400" i="1" kern="1200" baseline="0" dirty="0" smtClean="0"/>
                        <a:t>(3 % TTC) </a:t>
                      </a:r>
                      <a:r>
                        <a:rPr lang="fr-FR" sz="1588" kern="1200" baseline="0" dirty="0" smtClean="0"/>
                        <a:t>des prix de</a:t>
                      </a:r>
                    </a:p>
                    <a:p>
                      <a:pPr marL="72000" algn="ctr">
                        <a:spcAft>
                          <a:spcPts val="0"/>
                        </a:spcAft>
                      </a:pPr>
                      <a:r>
                        <a:rPr lang="fr-FR" sz="1588" kern="1200" baseline="0" dirty="0" smtClean="0"/>
                        <a:t>vente des immeubles cédés par</a:t>
                      </a:r>
                    </a:p>
                    <a:p>
                      <a:pPr marL="72000" algn="ctr">
                        <a:spcAft>
                          <a:spcPts val="0"/>
                        </a:spcAft>
                      </a:pPr>
                      <a:r>
                        <a:rPr lang="fr-FR" sz="1588" kern="1200" baseline="0" dirty="0" smtClean="0"/>
                        <a:t>la Société</a:t>
                      </a:r>
                    </a:p>
                  </a:txBody>
                  <a:tcPr marL="74295" marR="74295" marT="72000" marB="0" anchor="ctr"/>
                </a:tc>
                <a:tc>
                  <a:txBody>
                    <a:bodyPr/>
                    <a:lstStyle/>
                    <a:p>
                      <a:pPr marL="36000" marR="0" lvl="0" indent="0" algn="ctr" defTabSz="1036930" rtl="0" eaLnBrk="1" fontAlgn="auto" latinLnBrk="0" hangingPunct="1">
                        <a:lnSpc>
                          <a:spcPct val="100000"/>
                        </a:lnSpc>
                        <a:spcBef>
                          <a:spcPts val="0"/>
                        </a:spcBef>
                        <a:spcAft>
                          <a:spcPts val="0"/>
                        </a:spcAft>
                        <a:buClrTx/>
                        <a:buSzTx/>
                        <a:buFontTx/>
                        <a:buNone/>
                        <a:tabLst/>
                        <a:defRPr/>
                      </a:pPr>
                      <a:r>
                        <a:rPr lang="fr-FR" sz="1588" i="1" kern="1200" dirty="0" smtClean="0"/>
                        <a:t>N/A</a:t>
                      </a:r>
                      <a:endParaRPr lang="fr-FR" sz="1588" b="0" i="1" kern="1200" dirty="0" smtClean="0">
                        <a:solidFill>
                          <a:prstClr val="black"/>
                        </a:solidFill>
                        <a:latin typeface="+mn-lt"/>
                        <a:ea typeface="+mn-ea"/>
                        <a:cs typeface="+mn-cs"/>
                      </a:endParaRPr>
                    </a:p>
                  </a:txBody>
                  <a:tcPr marL="74295" marR="74295" marT="72000" marB="0" anchor="ctr"/>
                </a:tc>
                <a:extLst>
                  <a:ext uri="{0D108BD9-81ED-4DB2-BD59-A6C34878D82A}">
                    <a16:rowId xmlns:a16="http://schemas.microsoft.com/office/drawing/2014/main" val="2089698467"/>
                  </a:ext>
                </a:extLst>
              </a:tr>
            </a:tbl>
          </a:graphicData>
        </a:graphic>
      </p:graphicFrame>
    </p:spTree>
    <p:extLst>
      <p:ext uri="{BB962C8B-B14F-4D97-AF65-F5344CB8AC3E}">
        <p14:creationId xmlns:p14="http://schemas.microsoft.com/office/powerpoint/2010/main" val="244419621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18478" y="842635"/>
            <a:ext cx="9332595" cy="650692"/>
          </a:xfrm>
        </p:spPr>
        <p:txBody>
          <a:bodyPr rtlCol="0">
            <a:noAutofit/>
          </a:bodyPr>
          <a:lstStyle/>
          <a:p>
            <a:pPr defTabSz="1036877">
              <a:defRPr/>
            </a:pPr>
            <a:r>
              <a:rPr lang="fr-FR" sz="2268" dirty="0"/>
              <a:t>Focus frais d’entrée : Investissement en SCPI vs en immobilier direct</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6</a:t>
            </a:fld>
            <a:endParaRPr lang="fr-FR" b="0" dirty="0">
              <a:solidFill>
                <a:prstClr val="black">
                  <a:tint val="75000"/>
                </a:prstClr>
              </a:solidFill>
              <a:latin typeface="Calibri"/>
              <a:cs typeface="+mn-cs"/>
            </a:endParaRPr>
          </a:p>
        </p:txBody>
      </p:sp>
      <p:sp>
        <p:nvSpPr>
          <p:cNvPr id="3" name="Rectangle 2"/>
          <p:cNvSpPr/>
          <p:nvPr/>
        </p:nvSpPr>
        <p:spPr>
          <a:xfrm>
            <a:off x="3345792" y="6657067"/>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12" name="Espace réservé du texte 5">
            <a:extLst>
              <a:ext uri="{FF2B5EF4-FFF2-40B4-BE49-F238E27FC236}">
                <a16:creationId xmlns:a16="http://schemas.microsoft.com/office/drawing/2014/main" id="{2881E274-9CD3-4B12-A5BE-76AD9D383199}"/>
              </a:ext>
            </a:extLst>
          </p:cNvPr>
          <p:cNvSpPr txBox="1">
            <a:spLocks/>
          </p:cNvSpPr>
          <p:nvPr/>
        </p:nvSpPr>
        <p:spPr>
          <a:xfrm>
            <a:off x="501386" y="1940714"/>
            <a:ext cx="4478663" cy="4426241"/>
          </a:xfrm>
          <a:prstGeom prst="rect">
            <a:avLst/>
          </a:prstGeom>
          <a:ln>
            <a:noFill/>
          </a:ln>
        </p:spPr>
        <p:txBody>
          <a:bodyPr/>
          <a:lstStyle>
            <a:lvl1pPr marL="388849" indent="-388849" algn="l" defTabSz="1036930" rtl="0" eaLnBrk="1" latinLnBrk="0" hangingPunct="1">
              <a:spcBef>
                <a:spcPct val="20000"/>
              </a:spcBef>
              <a:buFont typeface="Arial" panose="020B0604020202020204" pitchFamily="34" charset="0"/>
              <a:buChar char="•"/>
              <a:defRPr sz="3629" kern="1200">
                <a:solidFill>
                  <a:schemeClr val="tx1"/>
                </a:solidFill>
                <a:latin typeface="+mn-lt"/>
                <a:ea typeface="+mn-ea"/>
                <a:cs typeface="+mn-cs"/>
              </a:defRPr>
            </a:lvl1pPr>
            <a:lvl2pPr marL="842505" indent="-324041" algn="l" defTabSz="1036930" rtl="0" eaLnBrk="1" latinLnBrk="0" hangingPunct="1">
              <a:spcBef>
                <a:spcPct val="20000"/>
              </a:spcBef>
              <a:buFont typeface="Arial" panose="020B0604020202020204" pitchFamily="34" charset="0"/>
              <a:buChar char="–"/>
              <a:defRPr sz="3175" kern="1200">
                <a:solidFill>
                  <a:schemeClr val="tx1"/>
                </a:solidFill>
                <a:latin typeface="+mn-lt"/>
                <a:ea typeface="+mn-ea"/>
                <a:cs typeface="+mn-cs"/>
              </a:defRPr>
            </a:lvl2pPr>
            <a:lvl3pPr marL="1296162" indent="-259232" algn="l" defTabSz="1036930" rtl="0" eaLnBrk="1" latinLnBrk="0" hangingPunct="1">
              <a:spcBef>
                <a:spcPct val="20000"/>
              </a:spcBef>
              <a:buFont typeface="Arial" panose="020B0604020202020204" pitchFamily="34" charset="0"/>
              <a:buChar char="•"/>
              <a:defRPr sz="2722" kern="1200">
                <a:solidFill>
                  <a:schemeClr val="tx1"/>
                </a:solidFill>
                <a:latin typeface="+mn-lt"/>
                <a:ea typeface="+mn-ea"/>
                <a:cs typeface="+mn-cs"/>
              </a:defRPr>
            </a:lvl3pPr>
            <a:lvl4pPr marL="1814627"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4pPr>
            <a:lvl5pPr marL="2333092"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5pPr>
            <a:lvl6pPr marL="285155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6pPr>
            <a:lvl7pPr marL="337002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7pPr>
            <a:lvl8pPr marL="3888486"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8pPr>
            <a:lvl9pPr marL="4406951" indent="-259232" algn="l" defTabSz="1036930" rtl="0" eaLnBrk="1" latinLnBrk="0" hangingPunct="1">
              <a:spcBef>
                <a:spcPct val="20000"/>
              </a:spcBef>
              <a:buFont typeface="Arial" panose="020B0604020202020204" pitchFamily="34" charset="0"/>
              <a:buChar char="•"/>
              <a:defRPr sz="2268" kern="1200">
                <a:solidFill>
                  <a:schemeClr val="tx1"/>
                </a:solidFill>
                <a:latin typeface="+mn-lt"/>
                <a:ea typeface="+mn-ea"/>
                <a:cs typeface="+mn-cs"/>
              </a:defRPr>
            </a:lvl9pPr>
          </a:lstStyle>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Frais d’entrée </a:t>
            </a:r>
            <a:r>
              <a:rPr lang="fr-FR" sz="1480" b="0" dirty="0">
                <a:latin typeface="Roboto" panose="02000000000000000000" pitchFamily="2" charset="0"/>
                <a:ea typeface="Roboto" panose="02000000000000000000" pitchFamily="2" charset="0"/>
                <a:cs typeface="Roboto" panose="02000000000000000000" pitchFamily="2" charset="0"/>
              </a:rPr>
              <a:t>: 10% HT</a:t>
            </a:r>
          </a:p>
          <a:p>
            <a:pPr marL="302152" indent="-302152" algn="just" fontAlgn="auto">
              <a:spcAft>
                <a:spcPts val="0"/>
              </a:spcAft>
              <a:buClr>
                <a:srgbClr val="009900"/>
              </a:buClr>
              <a:buFont typeface="Arial" panose="020B0604020202020204" pitchFamily="34" charset="0"/>
              <a:buChar char="+"/>
            </a:pPr>
            <a:r>
              <a:rPr lang="fr-FR" sz="1480" b="0" dirty="0">
                <a:latin typeface="Roboto" panose="02000000000000000000" pitchFamily="2" charset="0"/>
                <a:ea typeface="Roboto" panose="02000000000000000000" pitchFamily="2" charset="0"/>
                <a:cs typeface="Roboto" panose="02000000000000000000" pitchFamily="2" charset="0"/>
              </a:rPr>
              <a:t>Gestion : Prise en charge par un professionnel expertisé et agréé par l’AMF : sélection, acquisition et cession des immeubles; la collecte des loyers; entretien du patrimoine et travaux; versements des revenus aux associés et information des associés.</a:t>
            </a:r>
          </a:p>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Réduction du risque </a:t>
            </a:r>
            <a:r>
              <a:rPr lang="fr-FR" sz="1480" b="0" dirty="0">
                <a:latin typeface="Roboto" panose="02000000000000000000" pitchFamily="2" charset="0"/>
                <a:ea typeface="Roboto" panose="02000000000000000000" pitchFamily="2" charset="0"/>
                <a:cs typeface="Roboto" panose="02000000000000000000" pitchFamily="2" charset="0"/>
              </a:rPr>
              <a:t>: Le risque est mutualisé Un risque mutualisé (diversité des locataires) tant sur le plan géographique (diversité des localisations) qu’économique (diversité des secteurs d’activité).</a:t>
            </a:r>
          </a:p>
          <a:p>
            <a:pPr marL="302152" indent="-302152" algn="just" fontAlgn="auto">
              <a:spcAft>
                <a:spcPts val="0"/>
              </a:spcAft>
              <a:buClr>
                <a:srgbClr val="009900"/>
              </a:buClr>
              <a:buFont typeface="Arial" panose="020B0604020202020204" pitchFamily="34" charset="0"/>
              <a:buChar char="+"/>
            </a:pPr>
            <a:r>
              <a:rPr lang="fr-FR" sz="1480" b="1" dirty="0">
                <a:latin typeface="Roboto" panose="02000000000000000000" pitchFamily="2" charset="0"/>
                <a:ea typeface="Roboto" panose="02000000000000000000" pitchFamily="2" charset="0"/>
                <a:cs typeface="Roboto" panose="02000000000000000000" pitchFamily="2" charset="0"/>
              </a:rPr>
              <a:t>Accessibilité facilitée </a:t>
            </a:r>
            <a:r>
              <a:rPr lang="fr-FR" sz="1480" b="0" dirty="0">
                <a:latin typeface="Roboto" panose="02000000000000000000" pitchFamily="2" charset="0"/>
                <a:ea typeface="Roboto" panose="02000000000000000000" pitchFamily="2" charset="0"/>
                <a:cs typeface="Roboto" panose="02000000000000000000" pitchFamily="2" charset="0"/>
              </a:rPr>
              <a:t>: L’investissement minimum pour investir dans une SCPI est très inférieur à celui d’un </a:t>
            </a:r>
            <a:r>
              <a:rPr lang="fr-FR" sz="1480" b="0" dirty="0" smtClean="0">
                <a:latin typeface="Roboto" panose="02000000000000000000" pitchFamily="2" charset="0"/>
                <a:ea typeface="Roboto" panose="02000000000000000000" pitchFamily="2" charset="0"/>
                <a:cs typeface="Roboto" panose="02000000000000000000" pitchFamily="2" charset="0"/>
              </a:rPr>
              <a:t>bien immobilier.</a:t>
            </a:r>
          </a:p>
          <a:p>
            <a:pPr marL="302152" indent="-302152" algn="just" fontAlgn="auto">
              <a:spcAft>
                <a:spcPts val="0"/>
              </a:spcAft>
              <a:buClr>
                <a:srgbClr val="009900"/>
              </a:buClr>
              <a:buFont typeface="Arial" panose="020B0604020202020204" pitchFamily="34" charset="0"/>
              <a:buChar char="+"/>
            </a:pPr>
            <a:r>
              <a:rPr lang="fr-FR" sz="1480" b="0" dirty="0">
                <a:latin typeface="Roboto" panose="02000000000000000000" pitchFamily="2" charset="0"/>
                <a:ea typeface="Roboto" panose="02000000000000000000" pitchFamily="2" charset="0"/>
                <a:cs typeface="Roboto" panose="02000000000000000000" pitchFamily="2" charset="0"/>
              </a:rPr>
              <a:t/>
            </a:r>
            <a:br>
              <a:rPr lang="fr-FR" sz="1480" b="0" dirty="0">
                <a:latin typeface="Roboto" panose="02000000000000000000" pitchFamily="2" charset="0"/>
                <a:ea typeface="Roboto" panose="02000000000000000000" pitchFamily="2" charset="0"/>
                <a:cs typeface="Roboto" panose="02000000000000000000" pitchFamily="2" charset="0"/>
              </a:rPr>
            </a:br>
            <a:r>
              <a:rPr lang="fr-FR" sz="1480" b="0" dirty="0">
                <a:latin typeface="Roboto" panose="02000000000000000000" pitchFamily="2" charset="0"/>
                <a:ea typeface="Roboto" panose="02000000000000000000" pitchFamily="2" charset="0"/>
                <a:cs typeface="Roboto" panose="02000000000000000000" pitchFamily="2" charset="0"/>
              </a:rPr>
              <a:t>Offre la possibilité d’investir dans des biens normalement difficilement accessibles/gérables comme des immeubles de bureaux ou commerciaux.</a:t>
            </a:r>
          </a:p>
          <a:p>
            <a:pPr marL="302152" indent="-302152" algn="just" fontAlgn="auto">
              <a:spcAft>
                <a:spcPts val="0"/>
              </a:spcAft>
              <a:buClr>
                <a:srgbClr val="009900"/>
              </a:buClr>
              <a:buFont typeface="Arial" panose="020B0604020202020204" pitchFamily="34" charset="0"/>
              <a:buChar char="+"/>
            </a:pPr>
            <a:endParaRPr lang="fr-FR" sz="1480" b="0" dirty="0">
              <a:latin typeface="Roboto" panose="02000000000000000000" pitchFamily="2" charset="0"/>
              <a:ea typeface="Roboto" panose="02000000000000000000" pitchFamily="2" charset="0"/>
              <a:cs typeface="Roboto" panose="02000000000000000000" pitchFamily="2" charset="0"/>
            </a:endParaRPr>
          </a:p>
          <a:p>
            <a:pPr marL="302152" indent="-302152" algn="just" fontAlgn="auto">
              <a:spcAft>
                <a:spcPts val="0"/>
              </a:spcAft>
              <a:buClr>
                <a:srgbClr val="009900"/>
              </a:buClr>
              <a:buFont typeface="Arial" panose="020B0604020202020204" pitchFamily="34" charset="0"/>
              <a:buChar char="+"/>
            </a:pPr>
            <a:endParaRPr lang="fr-FR" sz="1480" b="0" dirty="0">
              <a:latin typeface="Roboto" panose="02000000000000000000" pitchFamily="2" charset="0"/>
              <a:ea typeface="Roboto" panose="02000000000000000000" pitchFamily="2" charset="0"/>
              <a:cs typeface="Roboto" panose="02000000000000000000" pitchFamily="2" charset="0"/>
            </a:endParaRPr>
          </a:p>
        </p:txBody>
      </p:sp>
      <p:sp>
        <p:nvSpPr>
          <p:cNvPr id="15" name="ZoneTexte 14">
            <a:extLst>
              <a:ext uri="{FF2B5EF4-FFF2-40B4-BE49-F238E27FC236}">
                <a16:creationId xmlns:a16="http://schemas.microsoft.com/office/drawing/2014/main" id="{7C399501-328B-47A2-8514-E381AA84AA02}"/>
              </a:ext>
            </a:extLst>
          </p:cNvPr>
          <p:cNvSpPr txBox="1"/>
          <p:nvPr/>
        </p:nvSpPr>
        <p:spPr>
          <a:xfrm>
            <a:off x="1334789" y="1386029"/>
            <a:ext cx="2436537" cy="482889"/>
          </a:xfrm>
          <a:prstGeom prst="rect">
            <a:avLst/>
          </a:prstGeom>
          <a:noFill/>
        </p:spPr>
        <p:txBody>
          <a:bodyPr wrap="square" rtlCol="0">
            <a:spAutoFit/>
          </a:bodyPr>
          <a:lstStyle/>
          <a:p>
            <a:pPr defTabSz="966887" eaLnBrk="1" fontAlgn="auto" hangingPunct="1">
              <a:spcBef>
                <a:spcPts val="0"/>
              </a:spcBef>
              <a:spcAft>
                <a:spcPts val="0"/>
              </a:spcAft>
            </a:pPr>
            <a:r>
              <a:rPr lang="fr-FR" sz="2538" b="0" u="sng" dirty="0">
                <a:solidFill>
                  <a:srgbClr val="581D74"/>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SCPI</a:t>
            </a:r>
          </a:p>
        </p:txBody>
      </p:sp>
      <p:sp>
        <p:nvSpPr>
          <p:cNvPr id="16" name="ZoneTexte 15">
            <a:extLst>
              <a:ext uri="{FF2B5EF4-FFF2-40B4-BE49-F238E27FC236}">
                <a16:creationId xmlns:a16="http://schemas.microsoft.com/office/drawing/2014/main" id="{239B9F40-CC24-46DC-BF32-A061D3260947}"/>
              </a:ext>
            </a:extLst>
          </p:cNvPr>
          <p:cNvSpPr txBox="1"/>
          <p:nvPr/>
        </p:nvSpPr>
        <p:spPr>
          <a:xfrm>
            <a:off x="5989387" y="1384906"/>
            <a:ext cx="3099643" cy="482889"/>
          </a:xfrm>
          <a:prstGeom prst="rect">
            <a:avLst/>
          </a:prstGeom>
          <a:noFill/>
        </p:spPr>
        <p:txBody>
          <a:bodyPr wrap="square" rtlCol="0">
            <a:spAutoFit/>
          </a:bodyPr>
          <a:lstStyle>
            <a:defPPr>
              <a:defRPr lang="en-US"/>
            </a:defPPr>
            <a:lvl1pPr algn="ctr">
              <a:defRPr sz="2400" u="sng">
                <a:solidFill>
                  <a:schemeClr val="tx2"/>
                </a:solidFill>
                <a:effectLst>
                  <a:outerShdw blurRad="38100" dist="38100" dir="2700000" algn="tl">
                    <a:srgbClr val="000000">
                      <a:alpha val="43137"/>
                    </a:srgbClr>
                  </a:outerShdw>
                </a:effectLst>
              </a:defRPr>
            </a:lvl1pPr>
          </a:lstStyle>
          <a:p>
            <a:pPr defTabSz="966887" eaLnBrk="1" fontAlgn="auto" hangingPunct="1">
              <a:spcBef>
                <a:spcPts val="0"/>
              </a:spcBef>
              <a:spcAft>
                <a:spcPts val="0"/>
              </a:spcAft>
            </a:pPr>
            <a:r>
              <a:rPr lang="fr-FR" sz="2538" b="0" dirty="0">
                <a:solidFill>
                  <a:srgbClr val="581D74"/>
                </a:solidFill>
                <a:latin typeface="Roboto" panose="02000000000000000000" pitchFamily="2" charset="0"/>
                <a:ea typeface="Roboto" panose="02000000000000000000" pitchFamily="2" charset="0"/>
                <a:cs typeface="Roboto" panose="02000000000000000000" pitchFamily="2" charset="0"/>
              </a:rPr>
              <a:t>Immobilier direct</a:t>
            </a:r>
          </a:p>
        </p:txBody>
      </p:sp>
      <p:sp>
        <p:nvSpPr>
          <p:cNvPr id="19" name="ZoneTexte 18">
            <a:extLst>
              <a:ext uri="{FF2B5EF4-FFF2-40B4-BE49-F238E27FC236}">
                <a16:creationId xmlns:a16="http://schemas.microsoft.com/office/drawing/2014/main" id="{F66960A4-A299-4D51-94BF-16114A813060}"/>
              </a:ext>
            </a:extLst>
          </p:cNvPr>
          <p:cNvSpPr txBox="1"/>
          <p:nvPr/>
        </p:nvSpPr>
        <p:spPr>
          <a:xfrm>
            <a:off x="5230491" y="1864975"/>
            <a:ext cx="4568508" cy="643253"/>
          </a:xfrm>
          <a:prstGeom prst="rect">
            <a:avLst/>
          </a:prstGeom>
          <a:noFill/>
        </p:spPr>
        <p:txBody>
          <a:bodyPr wrap="square" rtlCol="0">
            <a:spAutoFit/>
          </a:bodyPr>
          <a:lstStyle/>
          <a:p>
            <a:pPr defTabSz="966887" eaLnBrk="1" fontAlgn="auto" hangingPunct="1">
              <a:spcBef>
                <a:spcPts val="0"/>
              </a:spcBef>
              <a:spcAft>
                <a:spcPts val="0"/>
              </a:spcAft>
            </a:pPr>
            <a:r>
              <a:rPr lang="fr-FR" sz="1480" b="0" dirty="0">
                <a:solidFill>
                  <a:prstClr val="black"/>
                </a:solidFill>
                <a:latin typeface="Roboto" panose="02000000000000000000" pitchFamily="2" charset="0"/>
                <a:ea typeface="Roboto" panose="02000000000000000000" pitchFamily="2" charset="0"/>
                <a:cs typeface="Roboto" panose="02000000000000000000" pitchFamily="2" charset="0"/>
              </a:rPr>
              <a:t>Frais d’achat : 14%</a:t>
            </a:r>
          </a:p>
          <a:p>
            <a:pPr defTabSz="966887" eaLnBrk="1" fontAlgn="auto" hangingPunct="1">
              <a:spcBef>
                <a:spcPts val="0"/>
              </a:spcBef>
              <a:spcAft>
                <a:spcPts val="0"/>
              </a:spcAft>
            </a:pPr>
            <a:r>
              <a:rPr lang="fr-FR" sz="1050" i="1" dirty="0">
                <a:solidFill>
                  <a:prstClr val="black"/>
                </a:solidFill>
                <a:latin typeface="Roboto" panose="02000000000000000000" pitchFamily="2" charset="0"/>
                <a:ea typeface="Roboto" panose="02000000000000000000" pitchFamily="2" charset="0"/>
                <a:cs typeface="Roboto" panose="02000000000000000000" pitchFamily="2" charset="0"/>
              </a:rPr>
              <a:t>Simulation </a:t>
            </a:r>
            <a:r>
              <a:rPr lang="fr-FR" sz="1050" i="1" dirty="0">
                <a:solidFill>
                  <a:srgbClr val="FF0000"/>
                </a:solidFill>
                <a:highlight>
                  <a:srgbClr val="FFFF00"/>
                </a:highlight>
                <a:latin typeface="Roboto" panose="02000000000000000000" pitchFamily="2" charset="0"/>
                <a:ea typeface="Roboto" panose="02000000000000000000" pitchFamily="2" charset="0"/>
                <a:cs typeface="Roboto" panose="02000000000000000000" pitchFamily="2" charset="0"/>
              </a:rPr>
              <a:t>(à titre d’exemple)</a:t>
            </a:r>
            <a:r>
              <a:rPr lang="fr-FR" sz="1050" i="1" dirty="0">
                <a:solidFill>
                  <a:prstClr val="black"/>
                </a:solidFill>
                <a:highlight>
                  <a:srgbClr val="FFFF00"/>
                </a:highlight>
                <a:latin typeface="Roboto" panose="02000000000000000000" pitchFamily="2" charset="0"/>
                <a:ea typeface="Roboto" panose="02000000000000000000" pitchFamily="2" charset="0"/>
                <a:cs typeface="Roboto" panose="02000000000000000000" pitchFamily="2" charset="0"/>
              </a:rPr>
              <a:t> </a:t>
            </a:r>
            <a:r>
              <a:rPr lang="fr-FR" sz="1050" i="1" dirty="0">
                <a:solidFill>
                  <a:prstClr val="black"/>
                </a:solidFill>
                <a:latin typeface="Roboto" panose="02000000000000000000" pitchFamily="2" charset="0"/>
                <a:ea typeface="Roboto" panose="02000000000000000000" pitchFamily="2" charset="0"/>
                <a:cs typeface="Roboto" panose="02000000000000000000" pitchFamily="2" charset="0"/>
              </a:rPr>
              <a:t>auprès de la chambre des notaires de Paris en juillet 2019</a:t>
            </a:r>
          </a:p>
        </p:txBody>
      </p:sp>
      <p:cxnSp>
        <p:nvCxnSpPr>
          <p:cNvPr id="20" name="Connecteur droit 19">
            <a:extLst>
              <a:ext uri="{FF2B5EF4-FFF2-40B4-BE49-F238E27FC236}">
                <a16:creationId xmlns:a16="http://schemas.microsoft.com/office/drawing/2014/main" id="{9DDD3B72-97B5-4404-AA58-E521896236BB}"/>
              </a:ext>
            </a:extLst>
          </p:cNvPr>
          <p:cNvCxnSpPr>
            <a:cxnSpLocks/>
          </p:cNvCxnSpPr>
          <p:nvPr/>
        </p:nvCxnSpPr>
        <p:spPr>
          <a:xfrm>
            <a:off x="5069893" y="1798447"/>
            <a:ext cx="0" cy="4644649"/>
          </a:xfrm>
          <a:prstGeom prst="line">
            <a:avLst/>
          </a:prstGeom>
        </p:spPr>
        <p:style>
          <a:lnRef idx="1">
            <a:schemeClr val="dk1"/>
          </a:lnRef>
          <a:fillRef idx="0">
            <a:schemeClr val="dk1"/>
          </a:fillRef>
          <a:effectRef idx="0">
            <a:schemeClr val="dk1"/>
          </a:effectRef>
          <a:fontRef idx="minor">
            <a:schemeClr val="tx1"/>
          </a:fontRef>
        </p:style>
      </p:cxnSp>
      <p:sp>
        <p:nvSpPr>
          <p:cNvPr id="21" name="ZoneTexte 20">
            <a:extLst>
              <a:ext uri="{FF2B5EF4-FFF2-40B4-BE49-F238E27FC236}">
                <a16:creationId xmlns:a16="http://schemas.microsoft.com/office/drawing/2014/main" id="{4B67E9DB-925D-4308-9767-0231B694BF9F}"/>
              </a:ext>
            </a:extLst>
          </p:cNvPr>
          <p:cNvSpPr txBox="1"/>
          <p:nvPr/>
        </p:nvSpPr>
        <p:spPr>
          <a:xfrm>
            <a:off x="7066634" y="6221724"/>
            <a:ext cx="3280065" cy="338554"/>
          </a:xfrm>
          <a:prstGeom prst="rect">
            <a:avLst/>
          </a:prstGeom>
          <a:noFill/>
        </p:spPr>
        <p:txBody>
          <a:bodyPr wrap="none" rtlCol="0">
            <a:spAutoFit/>
          </a:bodyPr>
          <a:lstStyle/>
          <a:p>
            <a:pPr algn="l"/>
            <a:r>
              <a:rPr lang="fr-FR" sz="800" dirty="0">
                <a:latin typeface="Roboto" panose="02000000000000000000" pitchFamily="2" charset="0"/>
                <a:ea typeface="Roboto" panose="02000000000000000000" pitchFamily="2" charset="0"/>
                <a:cs typeface="Roboto" panose="02000000000000000000" pitchFamily="2" charset="0"/>
              </a:rPr>
              <a:t>*Moyenne constatée en France d’après la caisse de garantie </a:t>
            </a:r>
            <a:r>
              <a:rPr lang="fr-FR" sz="800" dirty="0" err="1">
                <a:latin typeface="Roboto" panose="02000000000000000000" pitchFamily="2" charset="0"/>
                <a:ea typeface="Roboto" panose="02000000000000000000" pitchFamily="2" charset="0"/>
                <a:cs typeface="Roboto" panose="02000000000000000000" pitchFamily="2" charset="0"/>
              </a:rPr>
              <a:t>Galian</a:t>
            </a:r>
            <a:endParaRPr lang="fr-FR" sz="800" dirty="0">
              <a:latin typeface="Roboto" panose="02000000000000000000" pitchFamily="2" charset="0"/>
              <a:ea typeface="Roboto" panose="02000000000000000000" pitchFamily="2" charset="0"/>
              <a:cs typeface="Roboto" panose="02000000000000000000" pitchFamily="2" charset="0"/>
            </a:endParaRPr>
          </a:p>
          <a:p>
            <a:pPr algn="l"/>
            <a:r>
              <a:rPr lang="fr-FR" sz="800" dirty="0">
                <a:latin typeface="Roboto" panose="02000000000000000000" pitchFamily="2" charset="0"/>
                <a:ea typeface="Roboto" panose="02000000000000000000" pitchFamily="2" charset="0"/>
                <a:cs typeface="Roboto" panose="02000000000000000000" pitchFamily="2" charset="0"/>
              </a:rPr>
              <a:t>**D’après les Echos Patrimoine février 2019</a:t>
            </a:r>
          </a:p>
        </p:txBody>
      </p:sp>
      <p:grpSp>
        <p:nvGrpSpPr>
          <p:cNvPr id="22" name="Groupe 21">
            <a:extLst>
              <a:ext uri="{FF2B5EF4-FFF2-40B4-BE49-F238E27FC236}">
                <a16:creationId xmlns:a16="http://schemas.microsoft.com/office/drawing/2014/main" id="{52008955-471B-47D9-A6F0-DB1D1249BB04}"/>
              </a:ext>
            </a:extLst>
          </p:cNvPr>
          <p:cNvGrpSpPr/>
          <p:nvPr/>
        </p:nvGrpSpPr>
        <p:grpSpPr>
          <a:xfrm>
            <a:off x="5159738" y="2608386"/>
            <a:ext cx="4968462" cy="3802524"/>
            <a:chOff x="624988" y="1640020"/>
            <a:chExt cx="6005615" cy="3843125"/>
          </a:xfrm>
        </p:grpSpPr>
        <p:pic>
          <p:nvPicPr>
            <p:cNvPr id="23" name="Graphique 22" descr="Domicile">
              <a:extLst>
                <a:ext uri="{FF2B5EF4-FFF2-40B4-BE49-F238E27FC236}">
                  <a16:creationId xmlns:a16="http://schemas.microsoft.com/office/drawing/2014/main" id="{78840536-4EF1-4CFC-ABE8-5A907D9001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4988" y="1971509"/>
              <a:ext cx="3180148" cy="3180148"/>
            </a:xfrm>
            <a:prstGeom prst="rect">
              <a:avLst/>
            </a:prstGeom>
          </p:spPr>
        </p:pic>
        <p:sp>
          <p:nvSpPr>
            <p:cNvPr id="24" name="ZoneTexte 23">
              <a:extLst>
                <a:ext uri="{FF2B5EF4-FFF2-40B4-BE49-F238E27FC236}">
                  <a16:creationId xmlns:a16="http://schemas.microsoft.com/office/drawing/2014/main" id="{AC7AB699-5597-4FAF-89EB-A1C61F698113}"/>
                </a:ext>
              </a:extLst>
            </p:cNvPr>
            <p:cNvSpPr txBox="1"/>
            <p:nvPr/>
          </p:nvSpPr>
          <p:spPr>
            <a:xfrm>
              <a:off x="1619672" y="3484413"/>
              <a:ext cx="1428992" cy="261610"/>
            </a:xfrm>
            <a:prstGeom prst="rect">
              <a:avLst/>
            </a:prstGeom>
            <a:noFill/>
          </p:spPr>
          <p:txBody>
            <a:bodyPr wrap="square" rtlCol="0">
              <a:spAutoFit/>
            </a:bodyPr>
            <a:lstStyle/>
            <a:p>
              <a:r>
                <a:rPr lang="fr-FR" sz="1050" dirty="0">
                  <a:solidFill>
                    <a:schemeClr val="bg1"/>
                  </a:solidFill>
                </a:rPr>
                <a:t>176 000 €</a:t>
              </a:r>
            </a:p>
          </p:txBody>
        </p:sp>
        <p:sp>
          <p:nvSpPr>
            <p:cNvPr id="25" name="ZoneTexte 24">
              <a:extLst>
                <a:ext uri="{FF2B5EF4-FFF2-40B4-BE49-F238E27FC236}">
                  <a16:creationId xmlns:a16="http://schemas.microsoft.com/office/drawing/2014/main" id="{0126A2C8-F177-489B-9AF9-74446ECAF267}"/>
                </a:ext>
              </a:extLst>
            </p:cNvPr>
            <p:cNvSpPr txBox="1"/>
            <p:nvPr/>
          </p:nvSpPr>
          <p:spPr>
            <a:xfrm>
              <a:off x="2998245" y="2060848"/>
              <a:ext cx="2376264" cy="276999"/>
            </a:xfrm>
            <a:prstGeom prst="rect">
              <a:avLst/>
            </a:prstGeom>
            <a:noFill/>
          </p:spPr>
          <p:txBody>
            <a:bodyPr wrap="square" rtlCol="0">
              <a:spAutoFit/>
            </a:bodyPr>
            <a:lstStyle/>
            <a:p>
              <a:pPr algn="ctr"/>
              <a:r>
                <a:rPr lang="fr-FR" dirty="0">
                  <a:solidFill>
                    <a:srgbClr val="7030A0"/>
                  </a:solidFill>
                  <a:latin typeface="Roboto" panose="02000000000000000000" pitchFamily="2" charset="0"/>
                  <a:ea typeface="Roboto" panose="02000000000000000000" pitchFamily="2" charset="0"/>
                  <a:cs typeface="Roboto" panose="02000000000000000000" pitchFamily="2" charset="0"/>
                </a:rPr>
                <a:t>Coût de l’acte </a:t>
              </a:r>
            </a:p>
          </p:txBody>
        </p:sp>
        <p:sp>
          <p:nvSpPr>
            <p:cNvPr id="26" name="Flèche : angle droit 25">
              <a:extLst>
                <a:ext uri="{FF2B5EF4-FFF2-40B4-BE49-F238E27FC236}">
                  <a16:creationId xmlns:a16="http://schemas.microsoft.com/office/drawing/2014/main" id="{D80683B8-19FD-4778-A186-0829B445221D}"/>
                </a:ext>
              </a:extLst>
            </p:cNvPr>
            <p:cNvSpPr/>
            <p:nvPr/>
          </p:nvSpPr>
          <p:spPr>
            <a:xfrm>
              <a:off x="2483768" y="1888461"/>
              <a:ext cx="2602544" cy="576207"/>
            </a:xfrm>
            <a:prstGeom prst="bentUpArrow">
              <a:avLst>
                <a:gd name="adj1" fmla="val 8938"/>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7" name="Ellipse 26">
              <a:extLst>
                <a:ext uri="{FF2B5EF4-FFF2-40B4-BE49-F238E27FC236}">
                  <a16:creationId xmlns:a16="http://schemas.microsoft.com/office/drawing/2014/main" id="{DEE74664-6F4A-4294-B9CF-0F08B44CDB0A}"/>
                </a:ext>
              </a:extLst>
            </p:cNvPr>
            <p:cNvSpPr/>
            <p:nvPr/>
          </p:nvSpPr>
          <p:spPr>
            <a:xfrm>
              <a:off x="4546252" y="1654486"/>
              <a:ext cx="1080120" cy="313630"/>
            </a:xfrm>
            <a:prstGeom prst="ellipse">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050" b="1" dirty="0">
                  <a:solidFill>
                    <a:srgbClr val="C00000"/>
                  </a:solidFill>
                </a:rPr>
                <a:t>7,87%</a:t>
              </a:r>
            </a:p>
          </p:txBody>
        </p:sp>
        <p:sp>
          <p:nvSpPr>
            <p:cNvPr id="28" name="Flèche : angle droit 27">
              <a:extLst>
                <a:ext uri="{FF2B5EF4-FFF2-40B4-BE49-F238E27FC236}">
                  <a16:creationId xmlns:a16="http://schemas.microsoft.com/office/drawing/2014/main" id="{DA7DE427-373A-4B67-87E1-F315EF876B3A}"/>
                </a:ext>
              </a:extLst>
            </p:cNvPr>
            <p:cNvSpPr/>
            <p:nvPr/>
          </p:nvSpPr>
          <p:spPr>
            <a:xfrm flipH="1">
              <a:off x="3749138" y="2340708"/>
              <a:ext cx="814922" cy="422211"/>
            </a:xfrm>
            <a:prstGeom prst="bentUpArrow">
              <a:avLst>
                <a:gd name="adj1" fmla="val 8937"/>
                <a:gd name="adj2" fmla="val 0"/>
                <a:gd name="adj3" fmla="val 307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9" name="ZoneTexte 28">
              <a:extLst>
                <a:ext uri="{FF2B5EF4-FFF2-40B4-BE49-F238E27FC236}">
                  <a16:creationId xmlns:a16="http://schemas.microsoft.com/office/drawing/2014/main" id="{52D88FA7-1157-47E1-8F25-7950EC62EB58}"/>
                </a:ext>
              </a:extLst>
            </p:cNvPr>
            <p:cNvSpPr txBox="1"/>
            <p:nvPr/>
          </p:nvSpPr>
          <p:spPr>
            <a:xfrm>
              <a:off x="3579230" y="2524650"/>
              <a:ext cx="1081876" cy="261610"/>
            </a:xfrm>
            <a:prstGeom prst="rect">
              <a:avLst/>
            </a:prstGeom>
            <a:noFill/>
          </p:spPr>
          <p:txBody>
            <a:bodyPr wrap="square" rtlCol="0">
              <a:spAutoFit/>
            </a:bodyPr>
            <a:lstStyle/>
            <a:p>
              <a:pPr algn="ctr"/>
              <a:r>
                <a:rPr lang="fr-FR" sz="1050" i="1" dirty="0">
                  <a:solidFill>
                    <a:schemeClr val="tx2"/>
                  </a:solidFill>
                  <a:latin typeface="Roboto" panose="02000000000000000000" pitchFamily="2" charset="0"/>
                  <a:ea typeface="Roboto" panose="02000000000000000000" pitchFamily="2" charset="0"/>
                  <a:cs typeface="Roboto" panose="02000000000000000000" pitchFamily="2" charset="0"/>
                </a:rPr>
                <a:t>Fiscalité</a:t>
              </a:r>
            </a:p>
          </p:txBody>
        </p:sp>
        <p:sp>
          <p:nvSpPr>
            <p:cNvPr id="30" name="Flèche : angle droit 29">
              <a:extLst>
                <a:ext uri="{FF2B5EF4-FFF2-40B4-BE49-F238E27FC236}">
                  <a16:creationId xmlns:a16="http://schemas.microsoft.com/office/drawing/2014/main" id="{CE527F61-83B6-4C6D-B3D6-352DD6B2E648}"/>
                </a:ext>
              </a:extLst>
            </p:cNvPr>
            <p:cNvSpPr/>
            <p:nvPr/>
          </p:nvSpPr>
          <p:spPr>
            <a:xfrm flipH="1">
              <a:off x="3749137" y="2652777"/>
              <a:ext cx="1392638" cy="615280"/>
            </a:xfrm>
            <a:prstGeom prst="bentUpArrow">
              <a:avLst>
                <a:gd name="adj1" fmla="val 6454"/>
                <a:gd name="adj2" fmla="val 0"/>
                <a:gd name="adj3" fmla="val 16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31" name="ZoneTexte 30">
              <a:extLst>
                <a:ext uri="{FF2B5EF4-FFF2-40B4-BE49-F238E27FC236}">
                  <a16:creationId xmlns:a16="http://schemas.microsoft.com/office/drawing/2014/main" id="{C4560B2B-6026-464D-9864-6B5180B4CEDC}"/>
                </a:ext>
              </a:extLst>
            </p:cNvPr>
            <p:cNvSpPr txBox="1"/>
            <p:nvPr/>
          </p:nvSpPr>
          <p:spPr>
            <a:xfrm>
              <a:off x="3604434" y="2998906"/>
              <a:ext cx="1719189" cy="261610"/>
            </a:xfrm>
            <a:prstGeom prst="rect">
              <a:avLst/>
            </a:prstGeom>
            <a:noFill/>
          </p:spPr>
          <p:txBody>
            <a:bodyPr wrap="square" rtlCol="0">
              <a:spAutoFit/>
            </a:bodyPr>
            <a:lstStyle/>
            <a:p>
              <a:pPr algn="ctr"/>
              <a:r>
                <a:rPr lang="fr-FR" sz="1050" i="1" dirty="0">
                  <a:solidFill>
                    <a:schemeClr val="tx2"/>
                  </a:solidFill>
                  <a:latin typeface="Roboto" panose="02000000000000000000" pitchFamily="2" charset="0"/>
                  <a:ea typeface="Roboto" panose="02000000000000000000" pitchFamily="2" charset="0"/>
                  <a:cs typeface="Roboto" panose="02000000000000000000" pitchFamily="2" charset="0"/>
                </a:rPr>
                <a:t>Rémunération du notaire</a:t>
              </a:r>
            </a:p>
          </p:txBody>
        </p:sp>
        <p:sp>
          <p:nvSpPr>
            <p:cNvPr id="32" name="Ellipse 31">
              <a:extLst>
                <a:ext uri="{FF2B5EF4-FFF2-40B4-BE49-F238E27FC236}">
                  <a16:creationId xmlns:a16="http://schemas.microsoft.com/office/drawing/2014/main" id="{C6F86F83-C1D1-4D50-A0FF-1597D5626D58}"/>
                </a:ext>
              </a:extLst>
            </p:cNvPr>
            <p:cNvSpPr/>
            <p:nvPr/>
          </p:nvSpPr>
          <p:spPr>
            <a:xfrm>
              <a:off x="4584484" y="2592520"/>
              <a:ext cx="771074" cy="258207"/>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rgbClr val="C00000"/>
                  </a:solidFill>
                  <a:latin typeface="Roboto" panose="02000000000000000000" pitchFamily="2" charset="0"/>
                  <a:ea typeface="Roboto" panose="02000000000000000000" pitchFamily="2" charset="0"/>
                  <a:cs typeface="Roboto" panose="02000000000000000000" pitchFamily="2" charset="0"/>
                </a:rPr>
                <a:t>6,32 %</a:t>
              </a:r>
            </a:p>
          </p:txBody>
        </p:sp>
        <p:sp>
          <p:nvSpPr>
            <p:cNvPr id="33" name="Ellipse 32">
              <a:extLst>
                <a:ext uri="{FF2B5EF4-FFF2-40B4-BE49-F238E27FC236}">
                  <a16:creationId xmlns:a16="http://schemas.microsoft.com/office/drawing/2014/main" id="{D661F0FF-557F-47B4-AE79-344BE3EFE359}"/>
                </a:ext>
              </a:extLst>
            </p:cNvPr>
            <p:cNvSpPr/>
            <p:nvPr/>
          </p:nvSpPr>
          <p:spPr>
            <a:xfrm>
              <a:off x="5141776" y="3115193"/>
              <a:ext cx="771074" cy="20803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b="1" i="1" dirty="0">
                  <a:solidFill>
                    <a:srgbClr val="C00000"/>
                  </a:solidFill>
                  <a:latin typeface="Roboto" panose="02000000000000000000" pitchFamily="2" charset="0"/>
                  <a:ea typeface="Roboto" panose="02000000000000000000" pitchFamily="2" charset="0"/>
                  <a:cs typeface="Roboto" panose="02000000000000000000" pitchFamily="2" charset="0"/>
                </a:rPr>
                <a:t>1,55 %</a:t>
              </a:r>
            </a:p>
          </p:txBody>
        </p:sp>
        <p:sp>
          <p:nvSpPr>
            <p:cNvPr id="34" name="Rectangle 33">
              <a:extLst>
                <a:ext uri="{FF2B5EF4-FFF2-40B4-BE49-F238E27FC236}">
                  <a16:creationId xmlns:a16="http://schemas.microsoft.com/office/drawing/2014/main" id="{BE8A39E4-3347-443D-830C-80AE757D86D6}"/>
                </a:ext>
              </a:extLst>
            </p:cNvPr>
            <p:cNvSpPr/>
            <p:nvPr/>
          </p:nvSpPr>
          <p:spPr>
            <a:xfrm>
              <a:off x="3359598" y="3985502"/>
              <a:ext cx="1782177" cy="641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35" name="ZoneTexte 34">
              <a:extLst>
                <a:ext uri="{FF2B5EF4-FFF2-40B4-BE49-F238E27FC236}">
                  <a16:creationId xmlns:a16="http://schemas.microsoft.com/office/drawing/2014/main" id="{868926AD-1292-421A-8E21-DDE30300A2F9}"/>
                </a:ext>
              </a:extLst>
            </p:cNvPr>
            <p:cNvSpPr txBox="1"/>
            <p:nvPr/>
          </p:nvSpPr>
          <p:spPr>
            <a:xfrm>
              <a:off x="3579230" y="3656613"/>
              <a:ext cx="1657940" cy="276999"/>
            </a:xfrm>
            <a:prstGeom prst="rect">
              <a:avLst/>
            </a:prstGeom>
            <a:noFill/>
          </p:spPr>
          <p:txBody>
            <a:bodyPr wrap="square" rtlCol="0">
              <a:spAutoFit/>
            </a:bodyPr>
            <a:lstStyle/>
            <a:p>
              <a:pPr algn="ctr"/>
              <a:r>
                <a:rPr lang="fr-FR" dirty="0">
                  <a:solidFill>
                    <a:srgbClr val="7030A0"/>
                  </a:solidFill>
                  <a:latin typeface="Roboto" panose="02000000000000000000" pitchFamily="2" charset="0"/>
                  <a:ea typeface="Roboto" panose="02000000000000000000" pitchFamily="2" charset="0"/>
                  <a:cs typeface="Roboto" panose="02000000000000000000" pitchFamily="2" charset="0"/>
                </a:rPr>
                <a:t>Frais d’agence*</a:t>
              </a:r>
            </a:p>
          </p:txBody>
        </p:sp>
        <p:sp>
          <p:nvSpPr>
            <p:cNvPr id="36" name="Rectangle 35">
              <a:extLst>
                <a:ext uri="{FF2B5EF4-FFF2-40B4-BE49-F238E27FC236}">
                  <a16:creationId xmlns:a16="http://schemas.microsoft.com/office/drawing/2014/main" id="{85A79C1A-91DF-42CA-974D-784962DEC67E}"/>
                </a:ext>
              </a:extLst>
            </p:cNvPr>
            <p:cNvSpPr/>
            <p:nvPr/>
          </p:nvSpPr>
          <p:spPr>
            <a:xfrm>
              <a:off x="3359598" y="4556632"/>
              <a:ext cx="1877571" cy="5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37" name="ZoneTexte 36">
              <a:extLst>
                <a:ext uri="{FF2B5EF4-FFF2-40B4-BE49-F238E27FC236}">
                  <a16:creationId xmlns:a16="http://schemas.microsoft.com/office/drawing/2014/main" id="{FB20EE80-C202-4D02-86E0-E0FE99777814}"/>
                </a:ext>
              </a:extLst>
            </p:cNvPr>
            <p:cNvSpPr txBox="1"/>
            <p:nvPr/>
          </p:nvSpPr>
          <p:spPr>
            <a:xfrm>
              <a:off x="3203758" y="4224242"/>
              <a:ext cx="2761452" cy="276999"/>
            </a:xfrm>
            <a:prstGeom prst="rect">
              <a:avLst/>
            </a:prstGeom>
            <a:noFill/>
          </p:spPr>
          <p:txBody>
            <a:bodyPr wrap="square" rtlCol="0">
              <a:spAutoFit/>
            </a:bodyPr>
            <a:lstStyle/>
            <a:p>
              <a:pPr algn="ctr"/>
              <a:r>
                <a:rPr lang="fr-FR" dirty="0">
                  <a:solidFill>
                    <a:srgbClr val="7030A0"/>
                  </a:solidFill>
                  <a:latin typeface="Roboto" panose="02000000000000000000" pitchFamily="2" charset="0"/>
                  <a:ea typeface="Roboto" panose="02000000000000000000" pitchFamily="2" charset="0"/>
                  <a:cs typeface="Roboto" panose="02000000000000000000" pitchFamily="2" charset="0"/>
                </a:rPr>
                <a:t>Frais de dossier bancaire**</a:t>
              </a:r>
            </a:p>
          </p:txBody>
        </p:sp>
        <p:sp>
          <p:nvSpPr>
            <p:cNvPr id="38" name="Ellipse 37">
              <a:extLst>
                <a:ext uri="{FF2B5EF4-FFF2-40B4-BE49-F238E27FC236}">
                  <a16:creationId xmlns:a16="http://schemas.microsoft.com/office/drawing/2014/main" id="{2E2BBAF4-6783-4F98-9BDC-ADF4246C3CA9}"/>
                </a:ext>
              </a:extLst>
            </p:cNvPr>
            <p:cNvSpPr/>
            <p:nvPr/>
          </p:nvSpPr>
          <p:spPr>
            <a:xfrm>
              <a:off x="5122656" y="3870134"/>
              <a:ext cx="1061995" cy="266831"/>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050" b="1" dirty="0">
                  <a:solidFill>
                    <a:srgbClr val="C00000"/>
                  </a:solidFill>
                </a:rPr>
                <a:t>4,87 %</a:t>
              </a:r>
            </a:p>
          </p:txBody>
        </p:sp>
        <p:sp>
          <p:nvSpPr>
            <p:cNvPr id="39" name="Ellipse 38">
              <a:extLst>
                <a:ext uri="{FF2B5EF4-FFF2-40B4-BE49-F238E27FC236}">
                  <a16:creationId xmlns:a16="http://schemas.microsoft.com/office/drawing/2014/main" id="{3B949902-F2CC-499E-93B4-305E1D784DF6}"/>
                </a:ext>
              </a:extLst>
            </p:cNvPr>
            <p:cNvSpPr/>
            <p:nvPr/>
          </p:nvSpPr>
          <p:spPr>
            <a:xfrm>
              <a:off x="5228881" y="4448332"/>
              <a:ext cx="1401722" cy="254827"/>
            </a:xfrm>
            <a:prstGeom prst="ellips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050" b="1" dirty="0">
                  <a:solidFill>
                    <a:srgbClr val="C00000"/>
                  </a:solidFill>
                </a:rPr>
                <a:t>1% - 1,5%</a:t>
              </a:r>
            </a:p>
          </p:txBody>
        </p:sp>
        <p:sp>
          <p:nvSpPr>
            <p:cNvPr id="40" name="Ellipse 39">
              <a:extLst>
                <a:ext uri="{FF2B5EF4-FFF2-40B4-BE49-F238E27FC236}">
                  <a16:creationId xmlns:a16="http://schemas.microsoft.com/office/drawing/2014/main" id="{EE96751B-81E5-4683-94FB-4374539FA168}"/>
                </a:ext>
              </a:extLst>
            </p:cNvPr>
            <p:cNvSpPr/>
            <p:nvPr/>
          </p:nvSpPr>
          <p:spPr>
            <a:xfrm>
              <a:off x="1340458" y="4841296"/>
              <a:ext cx="1763377" cy="641849"/>
            </a:xfrm>
            <a:prstGeom prst="ellipse">
              <a:avLst/>
            </a:prstGeom>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7030A0"/>
                  </a:solidFill>
                </a:rPr>
                <a:t>Coût global des frais : 14%</a:t>
              </a:r>
            </a:p>
          </p:txBody>
        </p:sp>
        <p:pic>
          <p:nvPicPr>
            <p:cNvPr id="41" name="Picture 5" descr="RÃ©sultat de recherche d'images pour &quot;chambre des notaires de paris&quot;">
              <a:extLst>
                <a:ext uri="{FF2B5EF4-FFF2-40B4-BE49-F238E27FC236}">
                  <a16:creationId xmlns:a16="http://schemas.microsoft.com/office/drawing/2014/main" id="{5627D3B7-3F9F-4E0E-8B04-0562A47DA7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589" y="1640020"/>
              <a:ext cx="1381943" cy="35723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16655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685" name="Titre 4"/>
          <p:cNvSpPr>
            <a:spLocks noGrp="1"/>
          </p:cNvSpPr>
          <p:nvPr>
            <p:ph type="title"/>
          </p:nvPr>
        </p:nvSpPr>
        <p:spPr>
          <a:xfrm>
            <a:off x="76782" y="604464"/>
            <a:ext cx="10292767" cy="972145"/>
          </a:xfrm>
        </p:spPr>
        <p:txBody>
          <a:bodyPr vert="horz" lIns="103696" tIns="51848" rIns="103696" bIns="51848" rtlCol="0" anchor="ctr">
            <a:noAutofit/>
          </a:bodyPr>
          <a:lstStyle/>
          <a:p>
            <a:pPr defTabSz="1036877"/>
            <a:r>
              <a:rPr lang="fr-FR" altLang="fr-FR" sz="2268" dirty="0"/>
              <a:t>LES COMPOSANTS DE LA PERFORMANCE DE LA </a:t>
            </a:r>
            <a:r>
              <a:rPr lang="fr-FR" altLang="fr-FR" sz="2268" dirty="0" smtClean="0"/>
              <a:t>SCPI</a:t>
            </a:r>
            <a:endParaRPr lang="fr-FR" altLang="fr-FR" sz="2268" dirty="0"/>
          </a:p>
        </p:txBody>
      </p:sp>
      <p:sp>
        <p:nvSpPr>
          <p:cNvPr id="71684" name="Espace réservé du numéro de diapositive 3"/>
          <p:cNvSpPr>
            <a:spLocks noGrp="1"/>
          </p:cNvSpPr>
          <p:nvPr>
            <p:ph type="sldNum" sz="quarter" idx="12"/>
          </p:nvPr>
        </p:nvSpPr>
        <p:spPr>
          <a:extLst/>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7</a:t>
            </a:fld>
            <a:endParaRPr lang="fr-FR" altLang="fr-FR" b="0" dirty="0">
              <a:solidFill>
                <a:prstClr val="black">
                  <a:tint val="75000"/>
                </a:prstClr>
              </a:solidFill>
              <a:latin typeface="Calibri"/>
              <a:cs typeface="+mn-cs"/>
            </a:endParaRPr>
          </a:p>
        </p:txBody>
      </p:sp>
      <p:sp>
        <p:nvSpPr>
          <p:cNvPr id="14" name="Rectangle 13"/>
          <p:cNvSpPr/>
          <p:nvPr/>
        </p:nvSpPr>
        <p:spPr>
          <a:xfrm>
            <a:off x="3392328" y="6525086"/>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38" name="Rectangle 14">
            <a:extLst>
              <a:ext uri="{FF2B5EF4-FFF2-40B4-BE49-F238E27FC236}">
                <a16:creationId xmlns:a16="http://schemas.microsoft.com/office/drawing/2014/main" id="{3305F409-12E9-4A16-8822-CE46321EBBB4}"/>
              </a:ext>
            </a:extLst>
          </p:cNvPr>
          <p:cNvSpPr>
            <a:spLocks noChangeArrowheads="1"/>
          </p:cNvSpPr>
          <p:nvPr/>
        </p:nvSpPr>
        <p:spPr bwMode="gray">
          <a:xfrm>
            <a:off x="951761" y="5066674"/>
            <a:ext cx="8899312" cy="817518"/>
          </a:xfrm>
          <a:prstGeom prst="rect">
            <a:avLst/>
          </a:prstGeom>
          <a:solidFill>
            <a:sysClr val="window" lastClr="FFFFFF"/>
          </a:solidFill>
          <a:ln w="12700" cap="flat" cmpd="sng" algn="ctr">
            <a:solidFill>
              <a:srgbClr val="4D6995"/>
            </a:solidFill>
            <a:prstDash val="solid"/>
            <a:miter lim="800000"/>
            <a:headEnd/>
            <a:tailEnd/>
          </a:ln>
          <a:effectLst/>
          <a:extLst/>
        </p:spPr>
        <p:txBody>
          <a:bodyPr lIns="48345" rIns="48345" anchor="ctr"/>
          <a:lstStyle/>
          <a:p>
            <a:pPr marL="0" marR="0" lvl="0" indent="0"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a:p>
            <a:pPr marL="1095691" lvl="2" indent="-181291" algn="just" defTabSz="966887" eaLnBrk="1" fontAlgn="auto" hangingPunct="1">
              <a:spcBef>
                <a:spcPts val="211"/>
              </a:spcBef>
              <a:spcAft>
                <a:spcPts val="211"/>
              </a:spcAft>
              <a:buFontTx/>
              <a:buChar char="•"/>
              <a:defRPr/>
            </a:pPr>
            <a:r>
              <a:rPr kumimoji="0" lang="fr-FR" sz="1050" b="0" i="0" u="none" strike="noStrike" kern="0" cap="none" spc="0" normalizeH="0" baseline="0" noProof="0" dirty="0" smtClean="0">
                <a:ln>
                  <a:noFill/>
                </a:ln>
                <a:solidFill>
                  <a:srgbClr val="7030A0"/>
                </a:solidFill>
                <a:effectLst/>
                <a:uLnTx/>
                <a:uFillTx/>
                <a:latin typeface="Arial" panose="020B0604020202020204"/>
                <a:ea typeface="+mn-ea"/>
                <a:cs typeface="+mn-cs"/>
              </a:rPr>
              <a:t>La société  de gestion communique sur le Taux </a:t>
            </a:r>
            <a:r>
              <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rPr>
              <a:t>de Distribution sur Valeur de Marché ( ou TDVM) </a:t>
            </a:r>
            <a:r>
              <a:rPr kumimoji="0" lang="fr-FR" sz="1050" b="0" i="0" u="none" strike="noStrike" kern="0" cap="none" spc="0" normalizeH="0" baseline="0" noProof="0" dirty="0" smtClean="0">
                <a:ln>
                  <a:noFill/>
                </a:ln>
                <a:solidFill>
                  <a:srgbClr val="7030A0"/>
                </a:solidFill>
                <a:effectLst/>
                <a:uLnTx/>
                <a:uFillTx/>
                <a:latin typeface="Arial" panose="020B0604020202020204"/>
                <a:ea typeface="+mn-ea"/>
                <a:cs typeface="+mn-cs"/>
              </a:rPr>
              <a:t>: division </a:t>
            </a:r>
            <a:r>
              <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rPr>
              <a:t>du dividende brut avant prélèvement libératoire versé au titre de l’année n (y compris les acomptes exceptionnels et quote-part de plus-values distribuées) par le prix de part acquéreur moyen de l’année n. Il ne représente pas la performance globale du </a:t>
            </a:r>
            <a:r>
              <a:rPr kumimoji="0" lang="fr-FR" sz="1050" b="0" i="0" u="none" strike="noStrike" kern="0" cap="none" spc="0" normalizeH="0" baseline="0" noProof="0" dirty="0" smtClean="0">
                <a:ln>
                  <a:noFill/>
                </a:ln>
                <a:solidFill>
                  <a:srgbClr val="7030A0"/>
                </a:solidFill>
                <a:effectLst/>
                <a:uLnTx/>
                <a:uFillTx/>
                <a:latin typeface="Arial" panose="020B0604020202020204"/>
                <a:ea typeface="+mn-ea"/>
                <a:cs typeface="+mn-cs"/>
              </a:rPr>
              <a:t>support.</a:t>
            </a: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a:p>
            <a:pPr marL="0" marR="0" lvl="0" indent="0" algn="just" defTabSz="966887" eaLnBrk="1" fontAlgn="auto" latinLnBrk="0" hangingPunct="1">
              <a:lnSpc>
                <a:spcPct val="100000"/>
              </a:lnSpc>
              <a:spcBef>
                <a:spcPts val="211"/>
              </a:spcBef>
              <a:spcAft>
                <a:spcPts val="211"/>
              </a:spcAft>
              <a:buClrTx/>
              <a:buSzTx/>
              <a:buFontTx/>
              <a:buNone/>
              <a:tabLst/>
              <a:defRPr/>
            </a:pPr>
            <a:endParaRPr kumimoji="0" lang="fr-FR" sz="1050" b="0" i="0" u="none" strike="noStrike" kern="0" cap="none" spc="0" normalizeH="0" baseline="0" noProof="0" dirty="0">
              <a:ln>
                <a:noFill/>
              </a:ln>
              <a:solidFill>
                <a:srgbClr val="7030A0"/>
              </a:solidFill>
              <a:effectLst/>
              <a:uLnTx/>
              <a:uFillTx/>
              <a:latin typeface="Arial" panose="020B0604020202020204"/>
              <a:ea typeface="+mn-ea"/>
              <a:cs typeface="+mn-cs"/>
            </a:endParaRPr>
          </a:p>
        </p:txBody>
      </p:sp>
      <p:pic>
        <p:nvPicPr>
          <p:cNvPr id="40" name="Graphique 39" descr="Informations">
            <a:extLst>
              <a:ext uri="{FF2B5EF4-FFF2-40B4-BE49-F238E27FC236}">
                <a16:creationId xmlns:a16="http://schemas.microsoft.com/office/drawing/2014/main" id="{4ACC6E57-3215-4B0E-947B-6B68024A178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200103" y="5191345"/>
            <a:ext cx="530981" cy="530981"/>
          </a:xfrm>
          <a:prstGeom prst="rect">
            <a:avLst/>
          </a:prstGeom>
        </p:spPr>
      </p:pic>
      <p:sp>
        <p:nvSpPr>
          <p:cNvPr id="41" name="ZoneTexte 40">
            <a:extLst>
              <a:ext uri="{FF2B5EF4-FFF2-40B4-BE49-F238E27FC236}">
                <a16:creationId xmlns:a16="http://schemas.microsoft.com/office/drawing/2014/main" id="{120232D6-5909-4F61-86D3-F3941165C6B1}"/>
              </a:ext>
            </a:extLst>
          </p:cNvPr>
          <p:cNvSpPr txBox="1"/>
          <p:nvPr/>
        </p:nvSpPr>
        <p:spPr>
          <a:xfrm>
            <a:off x="973738" y="1775872"/>
            <a:ext cx="4770861" cy="338554"/>
          </a:xfrm>
          <a:prstGeom prst="rect">
            <a:avLst/>
          </a:prstGeom>
          <a:solidFill>
            <a:srgbClr val="7030A0"/>
          </a:solidFill>
          <a:ln>
            <a:noFill/>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white"/>
                </a:solidFill>
                <a:effectLst/>
                <a:uLnTx/>
                <a:uFillTx/>
                <a:latin typeface="Arial" panose="020B0604020202020204"/>
                <a:ea typeface="+mn-ea"/>
                <a:cs typeface="+mn-cs"/>
              </a:rPr>
              <a:t>Distribution </a:t>
            </a:r>
          </a:p>
        </p:txBody>
      </p:sp>
      <p:sp>
        <p:nvSpPr>
          <p:cNvPr id="42" name="ZoneTexte 41">
            <a:extLst>
              <a:ext uri="{FF2B5EF4-FFF2-40B4-BE49-F238E27FC236}">
                <a16:creationId xmlns:a16="http://schemas.microsoft.com/office/drawing/2014/main" id="{3A67A5DF-D460-4614-AF02-05CFCC8C24B3}"/>
              </a:ext>
            </a:extLst>
          </p:cNvPr>
          <p:cNvSpPr txBox="1"/>
          <p:nvPr/>
        </p:nvSpPr>
        <p:spPr>
          <a:xfrm>
            <a:off x="6413709" y="1781784"/>
            <a:ext cx="2816787" cy="337351"/>
          </a:xfrm>
          <a:prstGeom prst="rect">
            <a:avLst/>
          </a:prstGeom>
          <a:solidFill>
            <a:srgbClr val="7030A0"/>
          </a:solidFill>
          <a:ln>
            <a:noFill/>
          </a:ln>
          <a:effectLst/>
        </p:spPr>
        <p:txBody>
          <a:bodyPr wrap="square" rtlCol="0">
            <a:spAutoFit/>
          </a:bodyPr>
          <a:lstStyle>
            <a:defPPr>
              <a:defRPr lang="en-GB"/>
            </a:defPPr>
            <a:lvl1pPr defTabSz="957194" eaLnBrk="1" fontAlgn="auto" hangingPunct="1">
              <a:spcBef>
                <a:spcPts val="0"/>
              </a:spcBef>
              <a:spcAft>
                <a:spcPts val="0"/>
              </a:spcAft>
              <a:defRPr sz="1600">
                <a:solidFill>
                  <a:prstClr val="white"/>
                </a:solidFill>
                <a:latin typeface="Calibri" panose="020F0502020204030204"/>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white"/>
                </a:solidFill>
                <a:effectLst/>
                <a:uLnTx/>
                <a:uFillTx/>
                <a:latin typeface="Calibri" panose="020F0502020204030204"/>
                <a:ea typeface="+mn-ea"/>
                <a:cs typeface="+mn-cs"/>
              </a:rPr>
              <a:t>Valorisation</a:t>
            </a:r>
          </a:p>
        </p:txBody>
      </p:sp>
      <p:sp>
        <p:nvSpPr>
          <p:cNvPr id="43" name="ZoneTexte 42">
            <a:extLst>
              <a:ext uri="{FF2B5EF4-FFF2-40B4-BE49-F238E27FC236}">
                <a16:creationId xmlns:a16="http://schemas.microsoft.com/office/drawing/2014/main" id="{26862E4C-929F-4C12-ADEF-282B2A158FE6}"/>
              </a:ext>
            </a:extLst>
          </p:cNvPr>
          <p:cNvSpPr txBox="1"/>
          <p:nvPr/>
        </p:nvSpPr>
        <p:spPr>
          <a:xfrm>
            <a:off x="4047214" y="2375400"/>
            <a:ext cx="1702358" cy="1200329"/>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rPr>
              <a:t>Distribution exceptionnelle </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prstClr val="black"/>
                </a:solidFill>
                <a:effectLst/>
                <a:uLnTx/>
                <a:uFillTx/>
                <a:latin typeface="Calibri" panose="020F0502020204030204"/>
                <a:ea typeface="+mn-ea"/>
                <a:cs typeface="+mn-cs"/>
              </a:rPr>
              <a:t>(plus-values sur cessions d’immeubles réalisées)</a:t>
            </a:r>
          </a:p>
        </p:txBody>
      </p:sp>
      <p:sp>
        <p:nvSpPr>
          <p:cNvPr id="44" name="ZoneTexte 43">
            <a:extLst>
              <a:ext uri="{FF2B5EF4-FFF2-40B4-BE49-F238E27FC236}">
                <a16:creationId xmlns:a16="http://schemas.microsoft.com/office/drawing/2014/main" id="{7D6253F1-5BE1-4889-9A47-42D8554B8615}"/>
              </a:ext>
            </a:extLst>
          </p:cNvPr>
          <p:cNvSpPr txBox="1"/>
          <p:nvPr/>
        </p:nvSpPr>
        <p:spPr>
          <a:xfrm>
            <a:off x="982850" y="2376009"/>
            <a:ext cx="2744561" cy="1446550"/>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defPPr>
              <a:defRPr lang="en-GB"/>
            </a:defPPr>
            <a:lvl1pPr defTabSz="957194" eaLnBrk="1" fontAlgn="auto" hangingPunct="1">
              <a:spcBef>
                <a:spcPts val="0"/>
              </a:spcBef>
              <a:spcAft>
                <a:spcPts val="0"/>
              </a:spcAft>
              <a:defRPr sz="1600" b="0">
                <a:solidFill>
                  <a:prstClr val="black"/>
                </a:solidFill>
                <a:latin typeface="Calibri" panose="020F0502020204030204"/>
                <a:cs typeface="+mn-cs"/>
              </a:defRPr>
            </a:lvl1pPr>
            <a:lvl2pPr>
              <a:defRPr>
                <a:solidFill>
                  <a:schemeClr val="dk1"/>
                </a:solidFill>
                <a:latin typeface="+mn-lt"/>
                <a:cs typeface="+mn-cs"/>
              </a:defRPr>
            </a:lvl2pPr>
            <a:lvl3pPr>
              <a:defRPr>
                <a:solidFill>
                  <a:schemeClr val="dk1"/>
                </a:solidFill>
                <a:latin typeface="+mn-lt"/>
                <a:cs typeface="+mn-cs"/>
              </a:defRPr>
            </a:lvl3pPr>
            <a:lvl4pPr>
              <a:defRPr>
                <a:solidFill>
                  <a:schemeClr val="dk1"/>
                </a:solidFill>
                <a:latin typeface="+mn-lt"/>
                <a:cs typeface="+mn-cs"/>
              </a:defRPr>
            </a:lvl4pPr>
            <a:lvl5pPr>
              <a:defRPr>
                <a:solidFill>
                  <a:schemeClr val="dk1"/>
                </a:solidFill>
                <a:latin typeface="+mn-lt"/>
                <a:cs typeface="+mn-cs"/>
              </a:defRPr>
            </a:lvl5pPr>
            <a:lvl6pPr>
              <a:defRPr>
                <a:solidFill>
                  <a:schemeClr val="dk1"/>
                </a:solidFill>
                <a:latin typeface="+mn-lt"/>
                <a:cs typeface="+mn-cs"/>
              </a:defRPr>
            </a:lvl6pPr>
            <a:lvl7pPr>
              <a:defRPr>
                <a:solidFill>
                  <a:schemeClr val="dk1"/>
                </a:solidFill>
                <a:latin typeface="+mn-lt"/>
                <a:cs typeface="+mn-cs"/>
              </a:defRPr>
            </a:lvl7pPr>
            <a:lvl8pPr>
              <a:defRPr>
                <a:solidFill>
                  <a:schemeClr val="dk1"/>
                </a:solidFill>
                <a:latin typeface="+mn-lt"/>
                <a:cs typeface="+mn-cs"/>
              </a:defRPr>
            </a:lvl8pPr>
            <a:lvl9pPr>
              <a:defRPr>
                <a:solidFill>
                  <a:schemeClr val="dk1"/>
                </a:solidFill>
                <a:latin typeface="+mn-lt"/>
                <a:cs typeface="+mn-cs"/>
              </a:defRPr>
            </a:lvl9p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rPr>
              <a:t>Distribution ordinaire</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rPr>
              <a:t>4 acomptes trimestriels</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prstClr val="black"/>
                </a:solidFill>
                <a:effectLst/>
                <a:uLnTx/>
                <a:uFillTx/>
                <a:latin typeface="Calibri" panose="020F0502020204030204"/>
                <a:ea typeface="+mn-ea"/>
                <a:cs typeface="+mn-cs"/>
              </a:rPr>
              <a:t>(revenus locatifs de l’exercice ou report à nouveau)</a:t>
            </a:r>
          </a:p>
        </p:txBody>
      </p:sp>
      <p:sp>
        <p:nvSpPr>
          <p:cNvPr id="45" name="ZoneTexte 44">
            <a:extLst>
              <a:ext uri="{FF2B5EF4-FFF2-40B4-BE49-F238E27FC236}">
                <a16:creationId xmlns:a16="http://schemas.microsoft.com/office/drawing/2014/main" id="{30C77707-9722-43CC-8159-DBACFD3D65C6}"/>
              </a:ext>
            </a:extLst>
          </p:cNvPr>
          <p:cNvSpPr txBox="1"/>
          <p:nvPr/>
        </p:nvSpPr>
        <p:spPr>
          <a:xfrm>
            <a:off x="6413212" y="2398456"/>
            <a:ext cx="2817284" cy="1292662"/>
          </a:xfrm>
          <a:prstGeom prst="rect">
            <a:avLst/>
          </a:prstGeom>
          <a:gradFill flip="none" rotWithShape="1">
            <a:gsLst>
              <a:gs pos="0">
                <a:srgbClr val="B14EB5">
                  <a:lumMod val="0"/>
                  <a:lumOff val="100000"/>
                </a:srgbClr>
              </a:gs>
              <a:gs pos="35000">
                <a:srgbClr val="B14EB5">
                  <a:lumMod val="0"/>
                  <a:lumOff val="100000"/>
                </a:srgbClr>
              </a:gs>
              <a:gs pos="100000">
                <a:srgbClr val="B14EB5">
                  <a:lumMod val="100000"/>
                </a:srgbClr>
              </a:gs>
            </a:gsLst>
            <a:path path="circle">
              <a:fillToRect l="50000" t="-80000" r="50000" b="180000"/>
            </a:path>
            <a:tileRect/>
          </a:gradFill>
          <a:ln w="6350" cap="flat" cmpd="sng" algn="ctr">
            <a:solidFill>
              <a:srgbClr val="4D6995"/>
            </a:solidFill>
            <a:prstDash val="solid"/>
            <a:miter lim="800000"/>
          </a:ln>
          <a:effectLst/>
        </p:spPr>
        <p:txBody>
          <a:bodyPr wrap="square" rtlCol="0">
            <a:spAutoFit/>
          </a:bodyP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endParaRP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rPr>
              <a:t>Variation </a:t>
            </a: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rPr>
              <a:t>du prix de retrait de la part</a:t>
            </a:r>
          </a:p>
          <a:p>
            <a:pPr marL="0" marR="0" lvl="0" indent="0" defTabSz="957194"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prstClr val="black"/>
                </a:solidFill>
                <a:effectLst/>
                <a:uLnTx/>
                <a:uFillTx/>
                <a:latin typeface="Arial" panose="020B0604020202020204"/>
                <a:ea typeface="+mn-ea"/>
                <a:cs typeface="+mn-cs"/>
              </a:rPr>
              <a:t> </a:t>
            </a:r>
          </a:p>
          <a:p>
            <a:pPr marL="0" marR="0" lvl="0" indent="0" defTabSz="957194" eaLnBrk="1" fontAlgn="auto" latinLnBrk="0" hangingPunct="1">
              <a:lnSpc>
                <a:spcPct val="100000"/>
              </a:lnSpc>
              <a:spcBef>
                <a:spcPts val="0"/>
              </a:spcBef>
              <a:spcAft>
                <a:spcPts val="0"/>
              </a:spcAft>
              <a:buClrTx/>
              <a:buSzTx/>
              <a:buFontTx/>
              <a:buNone/>
              <a:tabLst/>
              <a:defRPr/>
            </a:pPr>
            <a:endParaRPr kumimoji="0" lang="fr-FR" sz="1400" b="0" i="1"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6" name="Accolade fermante 45">
            <a:extLst>
              <a:ext uri="{FF2B5EF4-FFF2-40B4-BE49-F238E27FC236}">
                <a16:creationId xmlns:a16="http://schemas.microsoft.com/office/drawing/2014/main" id="{BBD3AAEA-4064-470F-96DB-094F22826608}"/>
              </a:ext>
            </a:extLst>
          </p:cNvPr>
          <p:cNvSpPr/>
          <p:nvPr/>
        </p:nvSpPr>
        <p:spPr>
          <a:xfrm rot="5400000">
            <a:off x="5008450" y="-19430"/>
            <a:ext cx="229246" cy="8305911"/>
          </a:xfrm>
          <a:prstGeom prst="rightBrace">
            <a:avLst>
              <a:gd name="adj1" fmla="val 28174"/>
              <a:gd name="adj2" fmla="val 50153"/>
            </a:avLst>
          </a:prstGeom>
          <a:noFill/>
          <a:ln w="25400" cap="flat" cmpd="sng" algn="ctr">
            <a:solidFill>
              <a:srgbClr val="7030A0"/>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47" name="ZoneTexte 46">
            <a:extLst>
              <a:ext uri="{FF2B5EF4-FFF2-40B4-BE49-F238E27FC236}">
                <a16:creationId xmlns:a16="http://schemas.microsoft.com/office/drawing/2014/main" id="{8CC0C627-71E8-46A6-974C-EE181CEE641F}"/>
              </a:ext>
            </a:extLst>
          </p:cNvPr>
          <p:cNvSpPr txBox="1"/>
          <p:nvPr/>
        </p:nvSpPr>
        <p:spPr>
          <a:xfrm>
            <a:off x="3929577" y="4382453"/>
            <a:ext cx="2744562" cy="307777"/>
          </a:xfrm>
          <a:prstGeom prst="rect">
            <a:avLst/>
          </a:prstGeom>
          <a:noFill/>
          <a:ln w="9525" cap="flat" cmpd="sng" algn="ctr">
            <a:solidFill>
              <a:srgbClr val="B14EB5"/>
            </a:solidFill>
            <a:prstDash val="solid"/>
            <a:round/>
            <a:headEnd type="none" w="med" len="med"/>
            <a:tailEnd type="none" w="med" len="med"/>
          </a:ln>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defTabSz="957194"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solidFill>
                  <a:srgbClr val="B14EB5"/>
                </a:solidFill>
                <a:effectLst/>
                <a:uLnTx/>
                <a:uFillTx/>
                <a:latin typeface="Franklin Gothic Medium" pitchFamily="34" charset="0"/>
                <a:ea typeface="+mn-ea"/>
                <a:cs typeface="+mn-cs"/>
              </a:rPr>
              <a:t>PERFORMANCE GLOBALE BRUTE </a:t>
            </a:r>
          </a:p>
        </p:txBody>
      </p:sp>
      <p:sp>
        <p:nvSpPr>
          <p:cNvPr id="48" name="Flèche vers le bas 23">
            <a:extLst>
              <a:ext uri="{FF2B5EF4-FFF2-40B4-BE49-F238E27FC236}">
                <a16:creationId xmlns:a16="http://schemas.microsoft.com/office/drawing/2014/main" id="{C6F78361-8E14-4FF1-A392-2ACA3D22B313}"/>
              </a:ext>
            </a:extLst>
          </p:cNvPr>
          <p:cNvSpPr/>
          <p:nvPr/>
        </p:nvSpPr>
        <p:spPr>
          <a:xfrm>
            <a:off x="2191657" y="2212677"/>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9" name="Flèche vers le bas 24">
            <a:extLst>
              <a:ext uri="{FF2B5EF4-FFF2-40B4-BE49-F238E27FC236}">
                <a16:creationId xmlns:a16="http://schemas.microsoft.com/office/drawing/2014/main" id="{18D40CC1-CAF8-4C8C-B8A3-04741456931F}"/>
              </a:ext>
            </a:extLst>
          </p:cNvPr>
          <p:cNvSpPr/>
          <p:nvPr/>
        </p:nvSpPr>
        <p:spPr>
          <a:xfrm>
            <a:off x="4829874" y="2212677"/>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0" name="Flèche vers le bas 25">
            <a:extLst>
              <a:ext uri="{FF2B5EF4-FFF2-40B4-BE49-F238E27FC236}">
                <a16:creationId xmlns:a16="http://schemas.microsoft.com/office/drawing/2014/main" id="{FD54375B-2FC0-41AA-AE8C-53D5F8F44D8C}"/>
              </a:ext>
            </a:extLst>
          </p:cNvPr>
          <p:cNvSpPr/>
          <p:nvPr/>
        </p:nvSpPr>
        <p:spPr>
          <a:xfrm>
            <a:off x="7732171" y="2212677"/>
            <a:ext cx="178956" cy="193984"/>
          </a:xfrm>
          <a:prstGeom prst="downArrow">
            <a:avLst/>
          </a:prstGeom>
          <a:solidFill>
            <a:srgbClr val="7030A0"/>
          </a:solidFill>
          <a:ln w="12700" cap="flat" cmpd="sng" algn="ctr">
            <a:solidFill>
              <a:srgbClr val="4D6995">
                <a:shade val="50000"/>
              </a:srgbClr>
            </a:solidFill>
            <a:prstDash val="solid"/>
            <a:miter lim="800000"/>
          </a:ln>
          <a:effectLst/>
        </p:spPr>
        <p:txBody>
          <a:bodyPr rtlCol="0" anchor="ctr"/>
          <a:lstStyle/>
          <a:p>
            <a:pPr marL="0" marR="0" lvl="0" indent="0" defTabSz="957194"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9814189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itre 4"/>
          <p:cNvSpPr>
            <a:spLocks noGrp="1"/>
          </p:cNvSpPr>
          <p:nvPr>
            <p:ph type="title"/>
          </p:nvPr>
        </p:nvSpPr>
        <p:spPr>
          <a:xfrm>
            <a:off x="249896" y="604464"/>
            <a:ext cx="9963247" cy="972145"/>
          </a:xfrm>
        </p:spPr>
        <p:txBody>
          <a:bodyPr vert="horz" lIns="103696" tIns="51848" rIns="103696" bIns="51848" rtlCol="0" anchor="ctr">
            <a:noAutofit/>
          </a:bodyPr>
          <a:lstStyle/>
          <a:p>
            <a:pPr defTabSz="1036877"/>
            <a:r>
              <a:rPr lang="fr-FR" altLang="fr-FR" sz="2268" dirty="0"/>
              <a:t>LES DIFFÉRENTES VALEURS DE </a:t>
            </a:r>
            <a:r>
              <a:rPr lang="fr-FR" altLang="fr-FR" sz="2268" dirty="0" smtClean="0"/>
              <a:t>PARTS</a:t>
            </a:r>
            <a:endParaRPr lang="fr-FR" altLang="fr-FR" sz="2268" dirty="0"/>
          </a:p>
        </p:txBody>
      </p:sp>
      <p:sp>
        <p:nvSpPr>
          <p:cNvPr id="71684" name="Espace réservé du numéro de diapositive 3"/>
          <p:cNvSpPr>
            <a:spLocks noGrp="1"/>
          </p:cNvSpPr>
          <p:nvPr>
            <p:ph type="sldNum" sz="quarter" idx="12"/>
          </p:nvPr>
        </p:nvSpPr>
        <p:spPr>
          <a:extLst/>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8</a:t>
            </a:fld>
            <a:endParaRPr lang="fr-FR" altLang="fr-FR" b="0" dirty="0">
              <a:solidFill>
                <a:prstClr val="black">
                  <a:tint val="75000"/>
                </a:prstClr>
              </a:solidFill>
              <a:latin typeface="Calibri"/>
              <a:cs typeface="+mn-cs"/>
            </a:endParaRPr>
          </a:p>
        </p:txBody>
      </p:sp>
      <p:sp>
        <p:nvSpPr>
          <p:cNvPr id="71686" name="Espace réservé du texte 4"/>
          <p:cNvSpPr txBox="1">
            <a:spLocks/>
          </p:cNvSpPr>
          <p:nvPr/>
        </p:nvSpPr>
        <p:spPr bwMode="auto">
          <a:xfrm>
            <a:off x="723807" y="1426609"/>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2"/>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2722" b="0" dirty="0">
              <a:solidFill>
                <a:prstClr val="black"/>
              </a:solidFill>
              <a:latin typeface="Open Sans" charset="0"/>
              <a:ea typeface="Open Sans" charset="0"/>
              <a:cs typeface="Open Sans" charset="0"/>
            </a:endParaRPr>
          </a:p>
        </p:txBody>
      </p:sp>
      <p:sp>
        <p:nvSpPr>
          <p:cNvPr id="14" name="Rectangle 13"/>
          <p:cNvSpPr/>
          <p:nvPr/>
        </p:nvSpPr>
        <p:spPr>
          <a:xfrm>
            <a:off x="3381160" y="6852876"/>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25" name="Rectangle 24">
            <a:extLst>
              <a:ext uri="{FF2B5EF4-FFF2-40B4-BE49-F238E27FC236}">
                <a16:creationId xmlns:a16="http://schemas.microsoft.com/office/drawing/2014/main" id="{88B89A41-DBF1-429B-ABA7-31188D0277E6}"/>
              </a:ext>
            </a:extLst>
          </p:cNvPr>
          <p:cNvSpPr/>
          <p:nvPr/>
        </p:nvSpPr>
        <p:spPr>
          <a:xfrm>
            <a:off x="295251" y="1316435"/>
            <a:ext cx="6171818" cy="307777"/>
          </a:xfrm>
          <a:prstGeom prst="rect">
            <a:avLst/>
          </a:prstGeom>
          <a:ln>
            <a:noFill/>
          </a:ln>
        </p:spPr>
        <p:txBody>
          <a:bodyPr wrap="none">
            <a:spAutoFit/>
          </a:bodyPr>
          <a:lstStyle/>
          <a:p>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 LE PRIX DE SOUSCRIPTION = la </a:t>
            </a:r>
            <a:r>
              <a:rPr lang="fr-FR" sz="1400" dirty="0">
                <a:solidFill>
                  <a:srgbClr val="7030A0"/>
                </a:solidFill>
                <a:latin typeface="Helvetica" panose="020B0604020202020204" pitchFamily="34" charset="0"/>
                <a:cs typeface="Helvetica" panose="020B0604020202020204" pitchFamily="34" charset="0"/>
                <a:sym typeface="Wingdings" panose="05000000000000000000" pitchFamily="2" charset="2"/>
              </a:rPr>
              <a:t>valeur </a:t>
            </a:r>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d’entrée = « VL d’émission »</a:t>
            </a:r>
            <a:endParaRPr lang="fr-FR" sz="1400" b="1" dirty="0">
              <a:solidFill>
                <a:srgbClr val="7030A0"/>
              </a:solidFill>
              <a:latin typeface="Helvetica" panose="020B0604020202020204" pitchFamily="34" charset="0"/>
              <a:cs typeface="Helvetica" panose="020B0604020202020204" pitchFamily="34" charset="0"/>
            </a:endParaRPr>
          </a:p>
        </p:txBody>
      </p:sp>
      <p:cxnSp>
        <p:nvCxnSpPr>
          <p:cNvPr id="26" name="Connecteur droit 25">
            <a:extLst>
              <a:ext uri="{FF2B5EF4-FFF2-40B4-BE49-F238E27FC236}">
                <a16:creationId xmlns:a16="http://schemas.microsoft.com/office/drawing/2014/main" id="{84BEDDB3-397B-4FF2-A00C-2A7CC8DD967D}"/>
              </a:ext>
            </a:extLst>
          </p:cNvPr>
          <p:cNvCxnSpPr/>
          <p:nvPr/>
        </p:nvCxnSpPr>
        <p:spPr>
          <a:xfrm flipV="1">
            <a:off x="357769" y="1605910"/>
            <a:ext cx="9183942" cy="18302"/>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B4B84B49-0AFD-4BF3-9B2D-3D3FAC7A4800}"/>
              </a:ext>
            </a:extLst>
          </p:cNvPr>
          <p:cNvSpPr/>
          <p:nvPr/>
        </p:nvSpPr>
        <p:spPr>
          <a:xfrm>
            <a:off x="273518" y="1737245"/>
            <a:ext cx="9330355" cy="1169551"/>
          </a:xfrm>
          <a:prstGeom prst="rect">
            <a:avLst/>
          </a:prstGeom>
        </p:spPr>
        <p:txBody>
          <a:bodyPr wrap="square">
            <a:spAutoFit/>
          </a:bodyPr>
          <a:lstStyle/>
          <a:p>
            <a:pPr marL="285750" lvl="0" indent="-285750">
              <a:buClr>
                <a:srgbClr val="CDAF74"/>
              </a:buClr>
              <a:buFont typeface="Wingdings" pitchFamily="2" charset="2"/>
              <a:buChar char="§"/>
            </a:pPr>
            <a:r>
              <a:rPr lang="fr-FR" sz="1400" dirty="0">
                <a:latin typeface="Helvetica"/>
                <a:cs typeface="Helvetica"/>
              </a:rPr>
              <a:t>C’est le prix d’achat de parts de SCPI sur le marché primaire, déterminé par la Société de Gestion et payé par l’acquéreur, il s’entend frais inclus. Ce prix intègre la commission de souscription. Le prix de souscription est fixé par la société de gestion dans une fourchette de plus ou moins 10 % par rapport à la valeur de reconstitution par part. (article L.214-94 du COMOFI). Cette dernière est la valeur pour reconstituer tout le patrimoine, si on avait à l'acheter aujourd’hui.</a:t>
            </a:r>
          </a:p>
        </p:txBody>
      </p:sp>
      <p:sp>
        <p:nvSpPr>
          <p:cNvPr id="28" name="Rectangle 27">
            <a:extLst>
              <a:ext uri="{FF2B5EF4-FFF2-40B4-BE49-F238E27FC236}">
                <a16:creationId xmlns:a16="http://schemas.microsoft.com/office/drawing/2014/main" id="{F89B2F4E-3F63-4815-B469-441116D2DFA6}"/>
              </a:ext>
            </a:extLst>
          </p:cNvPr>
          <p:cNvSpPr/>
          <p:nvPr/>
        </p:nvSpPr>
        <p:spPr>
          <a:xfrm>
            <a:off x="295251" y="4424138"/>
            <a:ext cx="10114819" cy="307777"/>
          </a:xfrm>
          <a:prstGeom prst="rect">
            <a:avLst/>
          </a:prstGeom>
          <a:ln>
            <a:noFill/>
          </a:ln>
        </p:spPr>
        <p:txBody>
          <a:bodyPr wrap="square">
            <a:spAutoFit/>
          </a:bodyPr>
          <a:lstStyle/>
          <a:p>
            <a:pPr marL="285750" indent="-285750" algn="l">
              <a:buFont typeface="Wingdings" panose="05000000000000000000" pitchFamily="2" charset="2"/>
              <a:buChar char="n"/>
            </a:pPr>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LA VALEUR DE RETRAIT = « VL </a:t>
            </a:r>
            <a:r>
              <a:rPr lang="fr-FR" sz="1400" b="1" dirty="0" smtClean="0">
                <a:solidFill>
                  <a:srgbClr val="7030A0"/>
                </a:solidFill>
                <a:latin typeface="Helvetica" panose="020B0604020202020204" pitchFamily="34" charset="0"/>
                <a:cs typeface="Helvetica" panose="020B0604020202020204" pitchFamily="34" charset="0"/>
                <a:sym typeface="Wingdings" panose="05000000000000000000" pitchFamily="2" charset="2"/>
              </a:rPr>
              <a:t>de rachat</a:t>
            </a:r>
            <a:r>
              <a:rPr lang="fr-FR" sz="1400" b="1" dirty="0">
                <a:solidFill>
                  <a:srgbClr val="7030A0"/>
                </a:solidFill>
                <a:latin typeface="Helvetica" panose="020B0604020202020204" pitchFamily="34" charset="0"/>
                <a:cs typeface="Helvetica" panose="020B0604020202020204" pitchFamily="34" charset="0"/>
                <a:sym typeface="Wingdings" panose="05000000000000000000" pitchFamily="2" charset="2"/>
              </a:rPr>
              <a:t> </a:t>
            </a:r>
            <a:r>
              <a:rPr lang="fr-FR" sz="1400" b="1" dirty="0" smtClean="0">
                <a:solidFill>
                  <a:srgbClr val="7030A0"/>
                </a:solidFill>
                <a:latin typeface="Helvetica" panose="020B0604020202020204" pitchFamily="34" charset="0"/>
                <a:cs typeface="Helvetica" panose="020B0604020202020204" pitchFamily="34" charset="0"/>
                <a:sym typeface="Wingdings" panose="05000000000000000000" pitchFamily="2" charset="2"/>
              </a:rPr>
              <a:t>»</a:t>
            </a:r>
            <a:endParaRPr lang="fr-FR" sz="1400" b="1" dirty="0">
              <a:solidFill>
                <a:srgbClr val="7030A0"/>
              </a:solidFill>
              <a:latin typeface="Helvetica" panose="020B0604020202020204" pitchFamily="34" charset="0"/>
              <a:cs typeface="Helvetica" panose="020B0604020202020204" pitchFamily="34" charset="0"/>
            </a:endParaRPr>
          </a:p>
        </p:txBody>
      </p:sp>
      <p:cxnSp>
        <p:nvCxnSpPr>
          <p:cNvPr id="29" name="Connecteur droit 28">
            <a:extLst>
              <a:ext uri="{FF2B5EF4-FFF2-40B4-BE49-F238E27FC236}">
                <a16:creationId xmlns:a16="http://schemas.microsoft.com/office/drawing/2014/main" id="{4B08C3D5-0A10-4497-A766-74CE3C2393F4}"/>
              </a:ext>
            </a:extLst>
          </p:cNvPr>
          <p:cNvCxnSpPr/>
          <p:nvPr/>
        </p:nvCxnSpPr>
        <p:spPr>
          <a:xfrm flipV="1">
            <a:off x="359772" y="4734207"/>
            <a:ext cx="9183942" cy="18302"/>
          </a:xfrm>
          <a:prstGeom prst="line">
            <a:avLst/>
          </a:prstGeom>
          <a:ln>
            <a:solidFill>
              <a:srgbClr val="062034"/>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FA79C94C-2CA0-404E-8059-8CB2A6DF283F}"/>
              </a:ext>
            </a:extLst>
          </p:cNvPr>
          <p:cNvSpPr/>
          <p:nvPr/>
        </p:nvSpPr>
        <p:spPr>
          <a:xfrm>
            <a:off x="275521" y="4865542"/>
            <a:ext cx="9330355" cy="954107"/>
          </a:xfrm>
          <a:prstGeom prst="rect">
            <a:avLst/>
          </a:prstGeom>
        </p:spPr>
        <p:txBody>
          <a:bodyPr wrap="square">
            <a:spAutoFit/>
          </a:bodyPr>
          <a:lstStyle/>
          <a:p>
            <a:pPr marL="285750" lvl="0" indent="-285750">
              <a:buClr>
                <a:srgbClr val="CDAF74"/>
              </a:buClr>
              <a:buFont typeface="Wingdings" pitchFamily="2" charset="2"/>
              <a:buChar char="§"/>
            </a:pPr>
            <a:r>
              <a:rPr lang="fr-FR" sz="1400" dirty="0">
                <a:latin typeface="Helvetica"/>
                <a:cs typeface="Helvetica"/>
              </a:rPr>
              <a:t>C’est le prix de vente. Il est déterminé par la Société de Gestion, il s’entend net de frais. Elle correspond pour les SCPI à capital variable au prix de souscription de la part au jour du retrait diminué de la commission de souscription. </a:t>
            </a:r>
          </a:p>
          <a:p>
            <a:pPr marL="285750" lvl="0" indent="-285750">
              <a:buClr>
                <a:srgbClr val="CDAF74"/>
              </a:buClr>
              <a:buFont typeface="Wingdings" pitchFamily="2" charset="2"/>
              <a:buChar char="§"/>
            </a:pPr>
            <a:endParaRPr lang="fr-FR" sz="1400" dirty="0">
              <a:latin typeface="Helvetica"/>
              <a:cs typeface="Helvetica"/>
            </a:endParaRPr>
          </a:p>
        </p:txBody>
      </p:sp>
      <p:graphicFrame>
        <p:nvGraphicFramePr>
          <p:cNvPr id="31" name="Tableau 30">
            <a:extLst>
              <a:ext uri="{FF2B5EF4-FFF2-40B4-BE49-F238E27FC236}">
                <a16:creationId xmlns:a16="http://schemas.microsoft.com/office/drawing/2014/main" id="{514C2E0A-E114-4189-B2E6-E5222EE924DE}"/>
              </a:ext>
            </a:extLst>
          </p:cNvPr>
          <p:cNvGraphicFramePr>
            <a:graphicFrameLocks noGrp="1"/>
          </p:cNvGraphicFramePr>
          <p:nvPr>
            <p:extLst>
              <p:ext uri="{D42A27DB-BD31-4B8C-83A1-F6EECF244321}">
                <p14:modId xmlns:p14="http://schemas.microsoft.com/office/powerpoint/2010/main" val="1741985683"/>
              </p:ext>
            </p:extLst>
          </p:nvPr>
        </p:nvGraphicFramePr>
        <p:xfrm>
          <a:off x="3329618" y="3040641"/>
          <a:ext cx="3672408" cy="1080120"/>
        </p:xfrm>
        <a:graphic>
          <a:graphicData uri="http://schemas.openxmlformats.org/drawingml/2006/table">
            <a:tbl>
              <a:tblPr firstRow="1" bandRow="1">
                <a:tableStyleId>{E269D01E-BC32-4049-B463-5C60D7B0CCD2}</a:tableStyleId>
              </a:tblPr>
              <a:tblGrid>
                <a:gridCol w="3672408">
                  <a:extLst>
                    <a:ext uri="{9D8B030D-6E8A-4147-A177-3AD203B41FA5}">
                      <a16:colId xmlns:a16="http://schemas.microsoft.com/office/drawing/2014/main" val="20000"/>
                    </a:ext>
                  </a:extLst>
                </a:gridCol>
              </a:tblGrid>
              <a:tr h="370840">
                <a:tc>
                  <a:txBody>
                    <a:bodyPr/>
                    <a:lstStyle/>
                    <a:p>
                      <a:pPr algn="ctr"/>
                      <a:r>
                        <a:rPr lang="fr-FR" sz="1600" dirty="0"/>
                        <a:t>Valeur de reconstitution par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r>
                        <a:rPr lang="fr-FR" sz="1600" dirty="0"/>
                        <a:t>+/ - 10 %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38440">
                <a:tc>
                  <a:txBody>
                    <a:bodyPr/>
                    <a:lstStyle/>
                    <a:p>
                      <a:pPr algn="ctr"/>
                      <a:r>
                        <a:rPr lang="fr-FR" sz="1600" dirty="0"/>
                        <a:t>= Prix de souscription</a:t>
                      </a:r>
                      <a:endParaRPr lang="fr-FR"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32" name="Tableau 31">
            <a:extLst>
              <a:ext uri="{FF2B5EF4-FFF2-40B4-BE49-F238E27FC236}">
                <a16:creationId xmlns:a16="http://schemas.microsoft.com/office/drawing/2014/main" id="{9F83C856-A28A-476B-A8CF-D311AF90B40E}"/>
              </a:ext>
            </a:extLst>
          </p:cNvPr>
          <p:cNvGraphicFramePr>
            <a:graphicFrameLocks noGrp="1"/>
          </p:cNvGraphicFramePr>
          <p:nvPr>
            <p:extLst>
              <p:ext uri="{D42A27DB-BD31-4B8C-83A1-F6EECF244321}">
                <p14:modId xmlns:p14="http://schemas.microsoft.com/office/powerpoint/2010/main" val="3977074628"/>
              </p:ext>
            </p:extLst>
          </p:nvPr>
        </p:nvGraphicFramePr>
        <p:xfrm>
          <a:off x="2784091" y="5698964"/>
          <a:ext cx="4896544" cy="1012160"/>
        </p:xfrm>
        <a:graphic>
          <a:graphicData uri="http://schemas.openxmlformats.org/drawingml/2006/table">
            <a:tbl>
              <a:tblPr firstRow="1" bandRow="1">
                <a:tableStyleId>{E269D01E-BC32-4049-B463-5C60D7B0CCD2}</a:tableStyleId>
              </a:tblPr>
              <a:tblGrid>
                <a:gridCol w="390114">
                  <a:extLst>
                    <a:ext uri="{9D8B030D-6E8A-4147-A177-3AD203B41FA5}">
                      <a16:colId xmlns:a16="http://schemas.microsoft.com/office/drawing/2014/main" val="20000"/>
                    </a:ext>
                  </a:extLst>
                </a:gridCol>
                <a:gridCol w="4506430">
                  <a:extLst>
                    <a:ext uri="{9D8B030D-6E8A-4147-A177-3AD203B41FA5}">
                      <a16:colId xmlns:a16="http://schemas.microsoft.com/office/drawing/2014/main" val="20001"/>
                    </a:ext>
                  </a:extLst>
                </a:gridCol>
              </a:tblGrid>
              <a:tr h="118224">
                <a:tc rowSpan="2">
                  <a:txBody>
                    <a:bodyPr/>
                    <a:lstStyle/>
                    <a:p>
                      <a:pPr algn="ctr"/>
                      <a:r>
                        <a:rPr lang="fr-FR" sz="1600" dirty="0"/>
                        <a:t>-</a:t>
                      </a:r>
                      <a:endParaRPr lang="fr-FR" sz="16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a:t>Prix de souscription (au moment</a:t>
                      </a:r>
                      <a:r>
                        <a:rPr lang="fr-FR" sz="1600" baseline="0" dirty="0"/>
                        <a:t> du retrait)</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38440">
                <a:tc vMerge="1">
                  <a:txBody>
                    <a:bodyPr/>
                    <a:lstStyle/>
                    <a:p>
                      <a:pPr algn="ctr"/>
                      <a:endParaRPr lang="fr-FR" sz="1600" b="1" dirty="0">
                        <a:solidFill>
                          <a:schemeClr val="tx1"/>
                        </a:solidFill>
                      </a:endParaRPr>
                    </a:p>
                  </a:txBody>
                  <a:tcPr anchor="ctr">
                    <a:solidFill>
                      <a:schemeClr val="bg1">
                        <a:lumMod val="85000"/>
                      </a:schemeClr>
                    </a:solidFill>
                  </a:tcPr>
                </a:tc>
                <a:tc>
                  <a:txBody>
                    <a:bodyPr/>
                    <a:lstStyle/>
                    <a:p>
                      <a:r>
                        <a:rPr lang="fr-FR" sz="1600" dirty="0"/>
                        <a:t>Commission</a:t>
                      </a:r>
                      <a:r>
                        <a:rPr lang="fr-FR" sz="1600" baseline="0" dirty="0"/>
                        <a:t> de souscription </a:t>
                      </a:r>
                      <a:endParaRPr lang="fr-FR" sz="16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38440">
                <a:tc>
                  <a:txBody>
                    <a:bodyPr/>
                    <a:lstStyle/>
                    <a:p>
                      <a:pPr algn="ctr"/>
                      <a:r>
                        <a:rPr lang="fr-FR" sz="1600" dirty="0"/>
                        <a:t>=</a:t>
                      </a:r>
                      <a:endParaRPr lang="fr-FR"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600" dirty="0"/>
                        <a:t>Valeur</a:t>
                      </a:r>
                      <a:r>
                        <a:rPr lang="fr-FR" sz="1600" baseline="0" dirty="0"/>
                        <a:t> de retrait</a:t>
                      </a:r>
                      <a:endParaRPr lang="fr-FR" sz="16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79011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itre 4"/>
          <p:cNvSpPr>
            <a:spLocks noGrp="1"/>
          </p:cNvSpPr>
          <p:nvPr>
            <p:ph type="title"/>
          </p:nvPr>
        </p:nvSpPr>
        <p:spPr>
          <a:xfrm>
            <a:off x="547929" y="604464"/>
            <a:ext cx="9332595" cy="972145"/>
          </a:xfrm>
        </p:spPr>
        <p:txBody>
          <a:bodyPr vert="horz" lIns="103696" tIns="51848" rIns="103696" bIns="51848" rtlCol="0" anchor="ctr">
            <a:noAutofit/>
          </a:bodyPr>
          <a:lstStyle/>
          <a:p>
            <a:pPr defTabSz="1036877"/>
            <a:r>
              <a:rPr lang="fr-FR" altLang="fr-FR" sz="2268" dirty="0"/>
              <a:t>Démarche client - Les bons reflexes </a:t>
            </a:r>
            <a:r>
              <a:rPr lang="fr-FR" altLang="fr-FR" sz="2268" dirty="0" smtClean="0"/>
              <a:t>1/2</a:t>
            </a:r>
            <a:endParaRPr lang="fr-FR" altLang="fr-FR" sz="2268" dirty="0"/>
          </a:p>
        </p:txBody>
      </p:sp>
      <p:sp>
        <p:nvSpPr>
          <p:cNvPr id="71684" name="Espace réservé du numéro de diapositive 3"/>
          <p:cNvSpPr>
            <a:spLocks noGrp="1"/>
          </p:cNvSpPr>
          <p:nvPr>
            <p:ph type="sldNum" sz="quarter" idx="12"/>
          </p:nvPr>
        </p:nvSpPr>
        <p:spPr>
          <a:extLst/>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9</a:t>
            </a:fld>
            <a:endParaRPr lang="fr-FR" altLang="fr-FR" b="0" dirty="0">
              <a:solidFill>
                <a:prstClr val="black">
                  <a:tint val="75000"/>
                </a:prstClr>
              </a:solidFill>
              <a:latin typeface="Calibri"/>
              <a:cs typeface="+mn-cs"/>
            </a:endParaRPr>
          </a:p>
        </p:txBody>
      </p:sp>
      <p:sp>
        <p:nvSpPr>
          <p:cNvPr id="71686" name="Espace réservé du texte 4"/>
          <p:cNvSpPr txBox="1">
            <a:spLocks/>
          </p:cNvSpPr>
          <p:nvPr/>
        </p:nvSpPr>
        <p:spPr bwMode="auto">
          <a:xfrm>
            <a:off x="738820" y="2585690"/>
            <a:ext cx="8328045" cy="4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ts val="200"/>
              </a:spcBef>
              <a:buClr>
                <a:srgbClr val="4B4B4D"/>
              </a:buClr>
              <a:buSzPct val="100000"/>
              <a:buBlip>
                <a:blip r:embed="rId2"/>
              </a:buBlip>
              <a:defRPr sz="2400">
                <a:solidFill>
                  <a:schemeClr val="tx1"/>
                </a:solidFill>
                <a:latin typeface="Arial" charset="0"/>
              </a:defRPr>
            </a:lvl1pPr>
            <a:lvl2pPr marL="444500" indent="-177800" defTabSz="912813">
              <a:spcBef>
                <a:spcPts val="200"/>
              </a:spcBef>
              <a:buClr>
                <a:srgbClr val="00965A"/>
              </a:buClr>
              <a:buSzPct val="90000"/>
              <a:buFont typeface="Wingdings" charset="2"/>
              <a:buChar char="§"/>
              <a:defRPr sz="2000">
                <a:solidFill>
                  <a:schemeClr val="tx1"/>
                </a:solidFill>
                <a:latin typeface="Arial" charset="0"/>
              </a:defRPr>
            </a:lvl2pPr>
            <a:lvl3pPr marL="803275" indent="-174625" defTabSz="912813">
              <a:spcBef>
                <a:spcPts val="200"/>
              </a:spcBef>
              <a:buFont typeface="Wingdings" charset="2"/>
              <a:buChar char="§"/>
              <a:defRPr>
                <a:solidFill>
                  <a:srgbClr val="00915A"/>
                </a:solidFill>
                <a:latin typeface="Arial" charset="0"/>
              </a:defRPr>
            </a:lvl3pPr>
            <a:lvl4pPr marL="1157288" indent="-166688" defTabSz="912813">
              <a:spcBef>
                <a:spcPts val="200"/>
              </a:spcBef>
              <a:buFont typeface="Wingdings" charset="2"/>
              <a:buChar char="§"/>
              <a:defRPr sz="1600">
                <a:solidFill>
                  <a:srgbClr val="00915A"/>
                </a:solidFill>
                <a:latin typeface="Arial" charset="0"/>
              </a:defRPr>
            </a:lvl4pPr>
            <a:lvl5pPr marL="2057400" indent="-228600" defTabSz="912813">
              <a:spcBef>
                <a:spcPts val="200"/>
              </a:spcBef>
              <a:defRPr sz="1100">
                <a:solidFill>
                  <a:srgbClr val="00915A"/>
                </a:solidFill>
                <a:latin typeface="Arial" charset="0"/>
              </a:defRPr>
            </a:lvl5pPr>
            <a:lvl6pPr marL="2514600" indent="-228600" defTabSz="912813" eaLnBrk="0" fontAlgn="base" hangingPunct="0">
              <a:spcBef>
                <a:spcPts val="200"/>
              </a:spcBef>
              <a:spcAft>
                <a:spcPct val="0"/>
              </a:spcAft>
              <a:defRPr sz="1100">
                <a:solidFill>
                  <a:srgbClr val="00915A"/>
                </a:solidFill>
                <a:latin typeface="Arial" charset="0"/>
              </a:defRPr>
            </a:lvl6pPr>
            <a:lvl7pPr marL="2971800" indent="-228600" defTabSz="912813" eaLnBrk="0" fontAlgn="base" hangingPunct="0">
              <a:spcBef>
                <a:spcPts val="200"/>
              </a:spcBef>
              <a:spcAft>
                <a:spcPct val="0"/>
              </a:spcAft>
              <a:defRPr sz="1100">
                <a:solidFill>
                  <a:srgbClr val="00915A"/>
                </a:solidFill>
                <a:latin typeface="Arial" charset="0"/>
              </a:defRPr>
            </a:lvl7pPr>
            <a:lvl8pPr marL="3429000" indent="-228600" defTabSz="912813" eaLnBrk="0" fontAlgn="base" hangingPunct="0">
              <a:spcBef>
                <a:spcPts val="200"/>
              </a:spcBef>
              <a:spcAft>
                <a:spcPct val="0"/>
              </a:spcAft>
              <a:defRPr sz="1100">
                <a:solidFill>
                  <a:srgbClr val="00915A"/>
                </a:solidFill>
                <a:latin typeface="Arial" charset="0"/>
              </a:defRPr>
            </a:lvl8pPr>
            <a:lvl9pPr marL="3886200" indent="-228600" defTabSz="912813" eaLnBrk="0" fontAlgn="base" hangingPunct="0">
              <a:spcBef>
                <a:spcPts val="200"/>
              </a:spcBef>
              <a:spcAft>
                <a:spcPct val="0"/>
              </a:spcAft>
              <a:defRPr sz="1100">
                <a:solidFill>
                  <a:srgbClr val="00915A"/>
                </a:solidFill>
                <a:latin typeface="Arial" charset="0"/>
              </a:defRPr>
            </a:lvl9pPr>
          </a:lstStyle>
          <a:p>
            <a:pPr marL="388849" indent="-388849" algn="l" defTabSz="1035130" eaLnBrk="1" fontAlgn="auto" hangingPunct="1">
              <a:spcBef>
                <a:spcPts val="227"/>
              </a:spcBef>
              <a:spcAft>
                <a:spcPts val="0"/>
              </a:spcAft>
            </a:pPr>
            <a:endParaRPr lang="fr-FR" altLang="fr-FR" sz="2722" b="0" dirty="0">
              <a:solidFill>
                <a:prstClr val="black"/>
              </a:solidFill>
              <a:latin typeface="Open Sans" charset="0"/>
              <a:ea typeface="Open Sans" charset="0"/>
              <a:cs typeface="Open Sans" charset="0"/>
            </a:endParaRPr>
          </a:p>
        </p:txBody>
      </p:sp>
      <p:sp>
        <p:nvSpPr>
          <p:cNvPr id="8" name="Rectangle 7">
            <a:extLst>
              <a:ext uri="{FF2B5EF4-FFF2-40B4-BE49-F238E27FC236}">
                <a16:creationId xmlns:a16="http://schemas.microsoft.com/office/drawing/2014/main" id="{BEACF836-EA07-44F3-98FE-F81864E585C5}"/>
              </a:ext>
            </a:extLst>
          </p:cNvPr>
          <p:cNvSpPr/>
          <p:nvPr/>
        </p:nvSpPr>
        <p:spPr>
          <a:xfrm>
            <a:off x="2321025" y="2668760"/>
            <a:ext cx="5886670" cy="2528882"/>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1000" dirty="0">
                <a:solidFill>
                  <a:srgbClr val="17657D"/>
                </a:solidFill>
                <a:latin typeface="Open Sans" panose="020B0604020202020204" charset="0"/>
                <a:ea typeface="Open Sans" panose="020B0604020202020204" charset="0"/>
                <a:cs typeface="Open Sans" panose="020B0604020202020204" charset="0"/>
              </a:rPr>
              <a:t>Lors de la souscription il faut impérativement : </a:t>
            </a:r>
            <a:endParaRPr lang="fr-FR" sz="1000" b="0" dirty="0">
              <a:solidFill>
                <a:srgbClr val="17657D"/>
              </a:solidFill>
              <a:latin typeface="Open Sans" panose="020B0604020202020204" charset="0"/>
              <a:ea typeface="Open Sans" panose="020B0604020202020204" charset="0"/>
              <a:cs typeface="Open Sans" panose="020B0604020202020204" charset="0"/>
            </a:endParaRP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smtClean="0">
                <a:solidFill>
                  <a:prstClr val="black"/>
                </a:solidFill>
                <a:latin typeface="Open Sans" panose="020B0604020202020204" charset="0"/>
                <a:ea typeface="Open Sans" panose="020B0604020202020204" charset="0"/>
                <a:cs typeface="Open Sans" panose="020B0604020202020204" charset="0"/>
              </a:rPr>
              <a:t>Vérifier </a:t>
            </a:r>
            <a:r>
              <a:rPr lang="fr-FR" sz="907" b="0" dirty="0">
                <a:solidFill>
                  <a:prstClr val="black"/>
                </a:solidFill>
                <a:latin typeface="Open Sans" panose="020B0604020202020204" charset="0"/>
                <a:ea typeface="Open Sans" panose="020B0604020202020204" charset="0"/>
                <a:cs typeface="Open Sans" panose="020B0604020202020204" charset="0"/>
              </a:rPr>
              <a:t>l’adéquation du placement avec la situation patrimoniale et fiscale, l’horizon de placement, les exigences, les besoins, les objectifs, l’expérience et la connaissance du client en matière financière et de son appétence au risque et de sa capacité à subir des pertes . </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Compléter ou actualiser si besoin </a:t>
            </a:r>
            <a:r>
              <a:rPr lang="fr-FR" sz="907" b="0" dirty="0" smtClean="0">
                <a:solidFill>
                  <a:prstClr val="black"/>
                </a:solidFill>
                <a:latin typeface="Open Sans" panose="020B0604020202020204" charset="0"/>
                <a:ea typeface="Open Sans" panose="020B0604020202020204" charset="0"/>
                <a:cs typeface="Open Sans" panose="020B0604020202020204" charset="0"/>
              </a:rPr>
              <a:t>le QCF/QR par </a:t>
            </a:r>
            <a:r>
              <a:rPr lang="fr-FR" sz="907" b="0" smtClean="0">
                <a:solidFill>
                  <a:prstClr val="black"/>
                </a:solidFill>
                <a:latin typeface="Open Sans" panose="020B0604020202020204" charset="0"/>
                <a:ea typeface="Open Sans" panose="020B0604020202020204" charset="0"/>
                <a:cs typeface="Open Sans" panose="020B0604020202020204" charset="0"/>
              </a:rPr>
              <a:t>le client. </a:t>
            </a:r>
            <a:r>
              <a:rPr lang="fr-FR" sz="907" b="0" dirty="0">
                <a:solidFill>
                  <a:prstClr val="black"/>
                </a:solidFill>
                <a:latin typeface="Open Sans" panose="020B0604020202020204" charset="0"/>
                <a:ea typeface="Open Sans" panose="020B0604020202020204" charset="0"/>
                <a:cs typeface="Open Sans" panose="020B0604020202020204" charset="0"/>
              </a:rPr>
              <a:t>A noter : le devoir de conseil en assurance vie doit être mis à jour lors de chaque modification significative du contrat. </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a:solidFill>
                  <a:prstClr val="black"/>
                </a:solidFill>
                <a:latin typeface="Open Sans" panose="020B0604020202020204" charset="0"/>
                <a:ea typeface="Open Sans" panose="020B0604020202020204" charset="0"/>
                <a:cs typeface="Open Sans" panose="020B0604020202020204" charset="0"/>
              </a:rPr>
              <a:t>Au cas où le client ne veut pas répondre aux questions permettant le conseil, ou au cas où le produit n’est pas adapté au profil du client mais que celui-ci souhaite le souscrire tout de même, ne pas oublier de lui faire signer le document de mise en garde. </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dirty="0">
                <a:solidFill>
                  <a:prstClr val="black"/>
                </a:solidFill>
                <a:latin typeface="Open Sans" panose="020B0604020202020204" charset="0"/>
                <a:ea typeface="Open Sans" panose="020B0604020202020204" charset="0"/>
                <a:cs typeface="Open Sans" panose="020B0604020202020204" charset="0"/>
              </a:rPr>
              <a:t>Remettre le Document d’Information clé du support (DIC) </a:t>
            </a:r>
            <a:r>
              <a:rPr lang="fr-FR" sz="907" dirty="0" smtClean="0">
                <a:solidFill>
                  <a:prstClr val="black"/>
                </a:solidFill>
                <a:latin typeface="Open Sans" panose="020B0604020202020204" charset="0"/>
                <a:ea typeface="Open Sans" panose="020B0604020202020204" charset="0"/>
                <a:cs typeface="Open Sans" panose="020B0604020202020204" charset="0"/>
              </a:rPr>
              <a:t>au </a:t>
            </a:r>
            <a:r>
              <a:rPr lang="fr-FR" sz="907" dirty="0">
                <a:solidFill>
                  <a:prstClr val="black"/>
                </a:solidFill>
                <a:latin typeface="Open Sans" panose="020B0604020202020204" charset="0"/>
                <a:ea typeface="Open Sans" panose="020B0604020202020204" charset="0"/>
                <a:cs typeface="Open Sans" panose="020B0604020202020204" charset="0"/>
              </a:rPr>
              <a:t>client.</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smtClean="0">
                <a:solidFill>
                  <a:prstClr val="black"/>
                </a:solidFill>
                <a:latin typeface="Open Sans" panose="020B0604020202020204" charset="0"/>
                <a:ea typeface="Open Sans" panose="020B0604020202020204" charset="0"/>
                <a:cs typeface="Open Sans" panose="020B0604020202020204" charset="0"/>
              </a:rPr>
              <a:t>Inviter le client à </a:t>
            </a:r>
            <a:r>
              <a:rPr lang="fr-FR" sz="907" b="0" dirty="0">
                <a:solidFill>
                  <a:prstClr val="black"/>
                </a:solidFill>
                <a:latin typeface="Open Sans" panose="020B0604020202020204" charset="0"/>
                <a:ea typeface="Open Sans" panose="020B0604020202020204" charset="0"/>
                <a:cs typeface="Open Sans" panose="020B0604020202020204" charset="0"/>
              </a:rPr>
              <a:t>prendre connaissance </a:t>
            </a:r>
            <a:r>
              <a:rPr lang="fr-FR" sz="907" b="0" dirty="0" smtClean="0">
                <a:solidFill>
                  <a:prstClr val="black"/>
                </a:solidFill>
                <a:latin typeface="Open Sans" panose="020B0604020202020204" charset="0"/>
                <a:ea typeface="Open Sans" panose="020B0604020202020204" charset="0"/>
                <a:cs typeface="Open Sans" panose="020B0604020202020204" charset="0"/>
              </a:rPr>
              <a:t>des </a:t>
            </a:r>
            <a:r>
              <a:rPr lang="fr-FR" sz="907" b="0" dirty="0">
                <a:solidFill>
                  <a:prstClr val="black"/>
                </a:solidFill>
                <a:latin typeface="Open Sans" panose="020B0604020202020204" charset="0"/>
                <a:ea typeface="Open Sans" panose="020B0604020202020204" charset="0"/>
                <a:cs typeface="Open Sans" panose="020B0604020202020204" charset="0"/>
              </a:rPr>
              <a:t>statuts, de la note d’information visée par l’Autorité des marchés financiers, </a:t>
            </a:r>
            <a:r>
              <a:rPr lang="fr-FR" sz="907" b="0" dirty="0" smtClean="0">
                <a:solidFill>
                  <a:prstClr val="black"/>
                </a:solidFill>
                <a:latin typeface="Open Sans" panose="020B0604020202020204" charset="0"/>
                <a:ea typeface="Open Sans" panose="020B0604020202020204" charset="0"/>
                <a:cs typeface="Open Sans" panose="020B0604020202020204" charset="0"/>
              </a:rPr>
              <a:t>du dernier bulletin </a:t>
            </a:r>
            <a:r>
              <a:rPr lang="fr-FR" sz="907" b="0" dirty="0">
                <a:solidFill>
                  <a:prstClr val="black"/>
                </a:solidFill>
                <a:latin typeface="Open Sans" panose="020B0604020202020204" charset="0"/>
                <a:ea typeface="Open Sans" panose="020B0604020202020204" charset="0"/>
                <a:cs typeface="Open Sans" panose="020B0604020202020204" charset="0"/>
              </a:rPr>
              <a:t>d’information, du dernier rapport annuel de la SCPI, disponibles sur le site internet www.sofidy.com ;</a:t>
            </a:r>
          </a:p>
          <a:p>
            <a:pPr marL="194424" indent="-194424" algn="just" defTabSz="1036930" eaLnBrk="1" fontAlgn="auto" hangingPunct="1">
              <a:spcBef>
                <a:spcPts val="0"/>
              </a:spcBef>
              <a:spcAft>
                <a:spcPts val="0"/>
              </a:spcAft>
              <a:buFont typeface="Arial" panose="020B0604020202020204" pitchFamily="34" charset="0"/>
              <a:buChar char="•"/>
              <a:defRPr/>
            </a:pPr>
            <a:r>
              <a:rPr lang="fr-FR" sz="907" b="0" dirty="0" smtClean="0">
                <a:solidFill>
                  <a:prstClr val="black"/>
                </a:solidFill>
                <a:latin typeface="Open Sans" panose="020B0604020202020204" charset="0"/>
                <a:ea typeface="Open Sans" panose="020B0604020202020204" charset="0"/>
                <a:cs typeface="Open Sans" panose="020B0604020202020204" charset="0"/>
              </a:rPr>
              <a:t>Si </a:t>
            </a:r>
            <a:r>
              <a:rPr lang="fr-FR" sz="907" b="0" dirty="0">
                <a:solidFill>
                  <a:prstClr val="black"/>
                </a:solidFill>
                <a:latin typeface="Open Sans" panose="020B0604020202020204" charset="0"/>
                <a:ea typeface="Open Sans" panose="020B0604020202020204" charset="0"/>
                <a:cs typeface="Open Sans" panose="020B0604020202020204" charset="0"/>
              </a:rPr>
              <a:t>le client est soumis à l’Impôt sur la Fortune Immobilière (IFI), la fraction de la valeur de rachat afférente à la SCPI devra être déclarée à hauteur d’un pourcentage qui lui sera communiqué chaque année par la société de gestion.</a:t>
            </a:r>
          </a:p>
        </p:txBody>
      </p:sp>
      <p:sp>
        <p:nvSpPr>
          <p:cNvPr id="10" name="Rectangle 9">
            <a:extLst>
              <a:ext uri="{FF2B5EF4-FFF2-40B4-BE49-F238E27FC236}">
                <a16:creationId xmlns:a16="http://schemas.microsoft.com/office/drawing/2014/main" id="{A580848D-6068-4B32-9FDE-A4409CFA00DD}"/>
              </a:ext>
            </a:extLst>
          </p:cNvPr>
          <p:cNvSpPr/>
          <p:nvPr/>
        </p:nvSpPr>
        <p:spPr>
          <a:xfrm>
            <a:off x="8331666" y="2679986"/>
            <a:ext cx="1810929" cy="25176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907" dirty="0">
                <a:solidFill>
                  <a:prstClr val="white"/>
                </a:solidFill>
                <a:latin typeface="Open Sans" panose="020B0604020202020204" charset="0"/>
                <a:ea typeface="Open Sans" panose="020B0604020202020204" charset="0"/>
                <a:cs typeface="Open Sans" panose="020B0604020202020204" charset="0"/>
              </a:rPr>
              <a:t>Avertissement : les SCPI sont conçues dans la perspective d’un investissement d’une durée de placement recommandée de 8 ans </a:t>
            </a:r>
            <a:r>
              <a:rPr lang="fr-FR" sz="907" dirty="0" smtClean="0">
                <a:solidFill>
                  <a:prstClr val="white"/>
                </a:solidFill>
                <a:latin typeface="Open Sans" panose="020B0604020202020204" charset="0"/>
                <a:ea typeface="Open Sans" panose="020B0604020202020204" charset="0"/>
                <a:cs typeface="Open Sans" panose="020B0604020202020204" charset="0"/>
              </a:rPr>
              <a:t>minimum</a:t>
            </a:r>
            <a:endParaRPr lang="fr-FR" sz="907" dirty="0">
              <a:solidFill>
                <a:prstClr val="white"/>
              </a:solidFill>
              <a:latin typeface="Open Sans" panose="020B0604020202020204" charset="0"/>
              <a:ea typeface="Open Sans" panose="020B0604020202020204" charset="0"/>
              <a:cs typeface="Open Sans" panose="020B0604020202020204" charset="0"/>
            </a:endParaRPr>
          </a:p>
        </p:txBody>
      </p:sp>
      <p:sp>
        <p:nvSpPr>
          <p:cNvPr id="11" name="Flèche droite 18">
            <a:extLst>
              <a:ext uri="{FF2B5EF4-FFF2-40B4-BE49-F238E27FC236}">
                <a16:creationId xmlns:a16="http://schemas.microsoft.com/office/drawing/2014/main" id="{3ED40F61-C9F4-4EDE-99C0-195040F4509E}"/>
              </a:ext>
            </a:extLst>
          </p:cNvPr>
          <p:cNvSpPr/>
          <p:nvPr/>
        </p:nvSpPr>
        <p:spPr>
          <a:xfrm>
            <a:off x="360255" y="2934039"/>
            <a:ext cx="1770080" cy="1998323"/>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1247" dirty="0">
                <a:solidFill>
                  <a:prstClr val="white"/>
                </a:solidFill>
                <a:latin typeface="Open Sans" panose="020B0604020202020204" charset="0"/>
                <a:ea typeface="Open Sans" panose="020B0604020202020204" charset="0"/>
                <a:cs typeface="Open Sans" panose="020B0604020202020204" charset="0"/>
              </a:rPr>
              <a:t>Démarche avec le client </a:t>
            </a:r>
          </a:p>
        </p:txBody>
      </p:sp>
      <p:sp>
        <p:nvSpPr>
          <p:cNvPr id="14" name="Rectangle 13"/>
          <p:cNvSpPr/>
          <p:nvPr/>
        </p:nvSpPr>
        <p:spPr>
          <a:xfrm>
            <a:off x="3388276" y="6239599"/>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Tree>
    <p:extLst>
      <p:ext uri="{BB962C8B-B14F-4D97-AF65-F5344CB8AC3E}">
        <p14:creationId xmlns:p14="http://schemas.microsoft.com/office/powerpoint/2010/main" val="3163383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Titre 4"/>
          <p:cNvSpPr>
            <a:spLocks noGrp="1"/>
          </p:cNvSpPr>
          <p:nvPr>
            <p:ph type="title"/>
          </p:nvPr>
        </p:nvSpPr>
        <p:spPr>
          <a:xfrm>
            <a:off x="547929" y="604464"/>
            <a:ext cx="9332595" cy="972145"/>
          </a:xfrm>
        </p:spPr>
        <p:txBody>
          <a:bodyPr vert="horz" lIns="103696" tIns="51848" rIns="103696" bIns="51848" rtlCol="0" anchor="ctr">
            <a:noAutofit/>
          </a:bodyPr>
          <a:lstStyle/>
          <a:p>
            <a:pPr defTabSz="1036877"/>
            <a:r>
              <a:rPr lang="fr-FR" altLang="fr-FR" sz="2268" dirty="0"/>
              <a:t>Démarche client - Les bons </a:t>
            </a:r>
            <a:r>
              <a:rPr lang="fr-FR" altLang="fr-FR" sz="2268" dirty="0" smtClean="0"/>
              <a:t>reflexes 2/2 </a:t>
            </a:r>
            <a:endParaRPr lang="fr-FR" altLang="fr-FR" sz="2268" dirty="0"/>
          </a:p>
        </p:txBody>
      </p:sp>
      <p:sp>
        <p:nvSpPr>
          <p:cNvPr id="71684" name="Espace réservé du numéro de diapositive 3"/>
          <p:cNvSpPr>
            <a:spLocks noGrp="1"/>
          </p:cNvSpPr>
          <p:nvPr>
            <p:ph type="sldNum" sz="quarter" idx="12"/>
          </p:nvPr>
        </p:nvSpPr>
        <p:spPr>
          <a:extLst/>
        </p:spPr>
        <p:txBody>
          <a:bodyPr vert="horz" lIns="103696" tIns="51848" rIns="103696" bIns="51848" rtlCol="0" anchor="ctr"/>
          <a:lstStyle/>
          <a:p>
            <a:pPr defTabSz="1036930" eaLnBrk="1" fontAlgn="auto" hangingPunct="1">
              <a:spcBef>
                <a:spcPts val="0"/>
              </a:spcBef>
              <a:spcAft>
                <a:spcPts val="0"/>
              </a:spcAft>
            </a:pPr>
            <a:fld id="{DA91BE43-83E8-1F48-8843-9752F178BA3E}" type="slidenum">
              <a:rPr lang="fr-FR" altLang="fr-FR" b="0">
                <a:solidFill>
                  <a:prstClr val="black">
                    <a:tint val="75000"/>
                  </a:prstClr>
                </a:solidFill>
                <a:latin typeface="Calibri"/>
                <a:cs typeface="+mn-cs"/>
              </a:rPr>
              <a:pPr defTabSz="1036930" eaLnBrk="1" fontAlgn="auto" hangingPunct="1">
                <a:spcBef>
                  <a:spcPts val="0"/>
                </a:spcBef>
                <a:spcAft>
                  <a:spcPts val="0"/>
                </a:spcAft>
              </a:pPr>
              <a:t>10</a:t>
            </a:fld>
            <a:endParaRPr lang="fr-FR" altLang="fr-FR" b="0" dirty="0">
              <a:solidFill>
                <a:prstClr val="black">
                  <a:tint val="75000"/>
                </a:prstClr>
              </a:solidFill>
              <a:latin typeface="Calibri"/>
              <a:cs typeface="+mn-cs"/>
            </a:endParaRPr>
          </a:p>
        </p:txBody>
      </p:sp>
      <p:sp>
        <p:nvSpPr>
          <p:cNvPr id="14" name="Rectangle 13"/>
          <p:cNvSpPr/>
          <p:nvPr/>
        </p:nvSpPr>
        <p:spPr>
          <a:xfrm>
            <a:off x="3415777" y="6599102"/>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12" name="Rectangle 11">
            <a:extLst>
              <a:ext uri="{FF2B5EF4-FFF2-40B4-BE49-F238E27FC236}">
                <a16:creationId xmlns:a16="http://schemas.microsoft.com/office/drawing/2014/main" id="{DF807C96-B950-4CE8-8E82-2501EF8B5030}"/>
              </a:ext>
            </a:extLst>
          </p:cNvPr>
          <p:cNvSpPr/>
          <p:nvPr/>
        </p:nvSpPr>
        <p:spPr>
          <a:xfrm>
            <a:off x="2174124" y="4104935"/>
            <a:ext cx="7794898" cy="2398983"/>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1000" dirty="0">
                <a:solidFill>
                  <a:srgbClr val="17657D"/>
                </a:solidFill>
                <a:latin typeface="Open Sans" panose="020B0604020202020204" charset="0"/>
                <a:ea typeface="Open Sans" panose="020B0604020202020204" charset="0"/>
                <a:cs typeface="Open Sans" panose="020B0604020202020204" charset="0"/>
              </a:rPr>
              <a:t>SOUSCRIRE EN 3 ETAPES :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smtClean="0">
                <a:solidFill>
                  <a:schemeClr val="tx1"/>
                </a:solidFill>
                <a:latin typeface="Open Sans" panose="020B0604020202020204" charset="0"/>
                <a:ea typeface="Open Sans" panose="020B0604020202020204" charset="0"/>
                <a:cs typeface="Open Sans" panose="020B0604020202020204" charset="0"/>
              </a:rPr>
              <a:t>Renseignez, dates et signez  le Bulletin </a:t>
            </a:r>
            <a:r>
              <a:rPr lang="fr-FR" sz="907" dirty="0">
                <a:solidFill>
                  <a:schemeClr val="tx1"/>
                </a:solidFill>
                <a:latin typeface="Open Sans" panose="020B0604020202020204" charset="0"/>
                <a:ea typeface="Open Sans" panose="020B0604020202020204" charset="0"/>
                <a:cs typeface="Open Sans" panose="020B0604020202020204" charset="0"/>
              </a:rPr>
              <a:t>de souscription </a:t>
            </a:r>
            <a:r>
              <a:rPr lang="fr-FR" sz="907" b="0" dirty="0" smtClean="0">
                <a:solidFill>
                  <a:schemeClr val="tx1"/>
                </a:solidFill>
                <a:latin typeface="Open Sans" panose="020B0604020202020204" charset="0"/>
                <a:ea typeface="Open Sans" panose="020B0604020202020204" charset="0"/>
                <a:cs typeface="Open Sans" panose="020B0604020202020204" charset="0"/>
              </a:rPr>
              <a:t>et l’attestation de l’identité des bénéficiaires effectifs.</a:t>
            </a:r>
            <a:endParaRPr lang="fr-FR" sz="907" b="0" dirty="0">
              <a:solidFill>
                <a:schemeClr val="tx1"/>
              </a:solidFill>
              <a:latin typeface="Open Sans" panose="020B0604020202020204" charset="0"/>
              <a:ea typeface="Open Sans" panose="020B0604020202020204" charset="0"/>
              <a:cs typeface="Open Sans" panose="020B0604020202020204" charset="0"/>
            </a:endParaRP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smtClean="0">
                <a:solidFill>
                  <a:schemeClr val="tx1"/>
                </a:solidFill>
                <a:latin typeface="Open Sans" panose="020B0604020202020204" charset="0"/>
                <a:ea typeface="Open Sans" panose="020B0604020202020204" charset="0"/>
                <a:cs typeface="Open Sans" panose="020B0604020202020204" charset="0"/>
              </a:rPr>
              <a:t>Rassemblez les photocopies des documents suivants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Extrait K-Bis de moins de 3 mois,</a:t>
            </a:r>
          </a:p>
          <a:p>
            <a:pPr algn="just" defTabSz="1036930" eaLnBrk="1" fontAlgn="auto" hangingPunct="1">
              <a:spcBef>
                <a:spcPts val="0"/>
              </a:spcBef>
              <a:spcAft>
                <a:spcPts val="0"/>
              </a:spcAft>
              <a:defRPr/>
            </a:pPr>
            <a:r>
              <a:rPr lang="fr-FR" sz="907" b="0" dirty="0" smtClean="0">
                <a:solidFill>
                  <a:schemeClr val="tx1"/>
                </a:solidFill>
                <a:latin typeface="Open Sans" panose="020B0604020202020204" charset="0"/>
                <a:ea typeface="Open Sans" panose="020B0604020202020204" charset="0"/>
                <a:cs typeface="Open Sans" panose="020B0604020202020204" charset="0"/>
              </a:rPr>
              <a:t>- Statuts </a:t>
            </a:r>
            <a:r>
              <a:rPr lang="fr-FR" sz="907" b="0" dirty="0">
                <a:solidFill>
                  <a:schemeClr val="tx1"/>
                </a:solidFill>
                <a:latin typeface="Open Sans" panose="020B0604020202020204" charset="0"/>
                <a:ea typeface="Open Sans" panose="020B0604020202020204" charset="0"/>
                <a:cs typeface="Open Sans" panose="020B0604020202020204" charset="0"/>
              </a:rPr>
              <a:t>certifiés conformes,</a:t>
            </a:r>
          </a:p>
          <a:p>
            <a:pPr algn="just" defTabSz="1036930" eaLnBrk="1" fontAlgn="auto" hangingPunct="1">
              <a:spcBef>
                <a:spcPts val="0"/>
              </a:spcBef>
              <a:spcAft>
                <a:spcPts val="0"/>
              </a:spcAft>
              <a:defRPr/>
            </a:pPr>
            <a:r>
              <a:rPr lang="fr-FR" sz="907" b="0" dirty="0" smtClean="0">
                <a:solidFill>
                  <a:schemeClr val="tx1"/>
                </a:solidFill>
                <a:latin typeface="Open Sans" panose="020B0604020202020204" charset="0"/>
                <a:ea typeface="Open Sans" panose="020B0604020202020204" charset="0"/>
                <a:cs typeface="Open Sans" panose="020B0604020202020204" charset="0"/>
              </a:rPr>
              <a:t>- Pouvoir </a:t>
            </a:r>
            <a:r>
              <a:rPr lang="fr-FR" sz="907" b="0" dirty="0">
                <a:solidFill>
                  <a:schemeClr val="tx1"/>
                </a:solidFill>
                <a:latin typeface="Open Sans" panose="020B0604020202020204" charset="0"/>
                <a:ea typeface="Open Sans" panose="020B0604020202020204" charset="0"/>
                <a:cs typeface="Open Sans" panose="020B0604020202020204" charset="0"/>
              </a:rPr>
              <a:t>du signataire du bulletin de souscription (sauf s’il a tous </a:t>
            </a:r>
            <a:r>
              <a:rPr lang="fr-FR" sz="907" b="0" dirty="0" smtClean="0">
                <a:solidFill>
                  <a:schemeClr val="tx1"/>
                </a:solidFill>
                <a:latin typeface="Open Sans" panose="020B0604020202020204" charset="0"/>
                <a:ea typeface="Open Sans" panose="020B0604020202020204" charset="0"/>
                <a:cs typeface="Open Sans" panose="020B0604020202020204" charset="0"/>
              </a:rPr>
              <a:t>pouvoirs statutairement</a:t>
            </a:r>
            <a:r>
              <a:rPr lang="fr-FR" sz="907" b="0" dirty="0">
                <a:solidFill>
                  <a:schemeClr val="tx1"/>
                </a:solidFill>
                <a:latin typeface="Open Sans" panose="020B0604020202020204" charset="0"/>
                <a:ea typeface="Open Sans" panose="020B0604020202020204" charset="0"/>
                <a:cs typeface="Open Sans" panose="020B0604020202020204" charset="0"/>
              </a:rPr>
              <a:t>),Copie </a:t>
            </a:r>
            <a:r>
              <a:rPr lang="fr-FR" sz="907" b="0" dirty="0" smtClean="0">
                <a:solidFill>
                  <a:schemeClr val="tx1"/>
                </a:solidFill>
                <a:latin typeface="Open Sans" panose="020B0604020202020204" charset="0"/>
                <a:ea typeface="Open Sans" panose="020B0604020202020204" charset="0"/>
                <a:cs typeface="Open Sans" panose="020B0604020202020204" charset="0"/>
              </a:rPr>
              <a:t>recto/verso de la pièce d’identité ou du passeport en cours de validité du ou </a:t>
            </a:r>
            <a:r>
              <a:rPr lang="fr-FR" sz="907" b="0" dirty="0">
                <a:solidFill>
                  <a:schemeClr val="tx1"/>
                </a:solidFill>
                <a:latin typeface="Open Sans" panose="020B0604020202020204" charset="0"/>
                <a:ea typeface="Open Sans" panose="020B0604020202020204" charset="0"/>
                <a:cs typeface="Open Sans" panose="020B0604020202020204" charset="0"/>
              </a:rPr>
              <a:t>des souscripteurs</a:t>
            </a:r>
            <a:r>
              <a:rPr lang="fr-FR" sz="907" b="0" dirty="0" smtClean="0">
                <a:solidFill>
                  <a:schemeClr val="tx1"/>
                </a:solidFill>
                <a:latin typeface="Open Sans" panose="020B0604020202020204" charset="0"/>
                <a:ea typeface="Open Sans" panose="020B0604020202020204" charset="0"/>
                <a:cs typeface="Open Sans" panose="020B0604020202020204" charset="0"/>
              </a:rPr>
              <a:t>.</a:t>
            </a:r>
          </a:p>
          <a:p>
            <a:pPr algn="just" defTabSz="1036930" eaLnBrk="1" fontAlgn="auto" hangingPunct="1">
              <a:spcBef>
                <a:spcPts val="0"/>
              </a:spcBef>
              <a:spcAft>
                <a:spcPts val="0"/>
              </a:spcAft>
              <a:defRPr/>
            </a:pPr>
            <a:r>
              <a:rPr lang="fr-FR" sz="907" b="0" dirty="0" smtClean="0">
                <a:solidFill>
                  <a:schemeClr val="tx1"/>
                </a:solidFill>
                <a:latin typeface="Open Sans" panose="020B0604020202020204" charset="0"/>
                <a:ea typeface="Open Sans" panose="020B0604020202020204" charset="0"/>
                <a:cs typeface="Open Sans" panose="020B0604020202020204" charset="0"/>
              </a:rPr>
              <a:t>- Copie </a:t>
            </a:r>
            <a:r>
              <a:rPr lang="fr-FR" sz="907" b="0" dirty="0">
                <a:solidFill>
                  <a:schemeClr val="tx1"/>
                </a:solidFill>
                <a:latin typeface="Open Sans" panose="020B0604020202020204" charset="0"/>
                <a:ea typeface="Open Sans" panose="020B0604020202020204" charset="0"/>
                <a:cs typeface="Open Sans" panose="020B0604020202020204" charset="0"/>
              </a:rPr>
              <a:t>recto/verso de la pièce d’identité ou du passeport en cours de validité </a:t>
            </a:r>
            <a:r>
              <a:rPr lang="fr-FR" sz="907" b="0" dirty="0" smtClean="0">
                <a:solidFill>
                  <a:schemeClr val="tx1"/>
                </a:solidFill>
                <a:latin typeface="Open Sans" panose="020B0604020202020204" charset="0"/>
                <a:ea typeface="Open Sans" panose="020B0604020202020204" charset="0"/>
                <a:cs typeface="Open Sans" panose="020B0604020202020204" charset="0"/>
              </a:rPr>
              <a:t>du signataire </a:t>
            </a:r>
            <a:r>
              <a:rPr lang="fr-FR" sz="907" b="0" dirty="0">
                <a:solidFill>
                  <a:schemeClr val="tx1"/>
                </a:solidFill>
                <a:latin typeface="Open Sans" panose="020B0604020202020204" charset="0"/>
                <a:ea typeface="Open Sans" panose="020B0604020202020204" charset="0"/>
                <a:cs typeface="Open Sans" panose="020B0604020202020204" charset="0"/>
              </a:rPr>
              <a:t>ainsi que des personnes physiques qui détiennent au moins 25 % </a:t>
            </a:r>
            <a:r>
              <a:rPr lang="fr-FR" sz="907" b="0" dirty="0" smtClean="0">
                <a:solidFill>
                  <a:schemeClr val="tx1"/>
                </a:solidFill>
                <a:latin typeface="Open Sans" panose="020B0604020202020204" charset="0"/>
                <a:ea typeface="Open Sans" panose="020B0604020202020204" charset="0"/>
                <a:cs typeface="Open Sans" panose="020B0604020202020204" charset="0"/>
              </a:rPr>
              <a:t>du capital </a:t>
            </a:r>
            <a:r>
              <a:rPr lang="fr-FR" sz="907" b="0" dirty="0">
                <a:solidFill>
                  <a:schemeClr val="tx1"/>
                </a:solidFill>
                <a:latin typeface="Open Sans" panose="020B0604020202020204" charset="0"/>
                <a:ea typeface="Open Sans" panose="020B0604020202020204" charset="0"/>
                <a:cs typeface="Open Sans" panose="020B0604020202020204" charset="0"/>
              </a:rPr>
              <a:t>(ou exerçant un pouvoir effectif sur la structure</a:t>
            </a:r>
            <a:r>
              <a:rPr lang="fr-FR" sz="907" b="0" dirty="0" smtClean="0">
                <a:solidFill>
                  <a:schemeClr val="tx1"/>
                </a:solidFill>
                <a:latin typeface="Open Sans" panose="020B0604020202020204" charset="0"/>
                <a:ea typeface="Open Sans" panose="020B0604020202020204" charset="0"/>
                <a:cs typeface="Open Sans" panose="020B0604020202020204" charset="0"/>
              </a:rPr>
              <a:t>),</a:t>
            </a:r>
          </a:p>
          <a:p>
            <a:pPr algn="just" defTabSz="1036930" eaLnBrk="1" fontAlgn="auto" hangingPunct="1">
              <a:spcBef>
                <a:spcPts val="0"/>
              </a:spcBef>
              <a:spcAft>
                <a:spcPts val="0"/>
              </a:spcAft>
              <a:defRPr/>
            </a:pPr>
            <a:r>
              <a:rPr lang="fr-FR" sz="907" b="0" dirty="0" smtClean="0">
                <a:solidFill>
                  <a:schemeClr val="tx1"/>
                </a:solidFill>
                <a:latin typeface="Open Sans" panose="020B0604020202020204" charset="0"/>
                <a:ea typeface="Open Sans" panose="020B0604020202020204" charset="0"/>
                <a:cs typeface="Open Sans" panose="020B0604020202020204" charset="0"/>
              </a:rPr>
              <a:t>- Relevé d’identité bancaire (au nom de la personne morale),</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a:t>
            </a:r>
            <a:r>
              <a:rPr lang="fr-FR" sz="907" b="0" dirty="0" smtClean="0">
                <a:solidFill>
                  <a:schemeClr val="tx1"/>
                </a:solidFill>
                <a:latin typeface="Open Sans" panose="020B0604020202020204" charset="0"/>
                <a:ea typeface="Open Sans" panose="020B0604020202020204" charset="0"/>
                <a:cs typeface="Open Sans" panose="020B0604020202020204" charset="0"/>
              </a:rPr>
              <a:t> </a:t>
            </a:r>
            <a:r>
              <a:rPr lang="fr-FR" sz="907" b="0" dirty="0">
                <a:solidFill>
                  <a:schemeClr val="tx1"/>
                </a:solidFill>
                <a:latin typeface="Open Sans" panose="020B0604020202020204" charset="0"/>
                <a:ea typeface="Open Sans" panose="020B0604020202020204" charset="0"/>
                <a:cs typeface="Open Sans" panose="020B0604020202020204" charset="0"/>
              </a:rPr>
              <a:t>Questionnaire sur les pays faisant l’objet de sanctions internationales.</a:t>
            </a:r>
          </a:p>
          <a:p>
            <a:pPr algn="just" defTabSz="1036930" eaLnBrk="1" fontAlgn="auto" hangingPunct="1">
              <a:spcBef>
                <a:spcPts val="0"/>
              </a:spcBef>
              <a:spcAft>
                <a:spcPts val="0"/>
              </a:spcAft>
              <a:defRPr/>
            </a:pPr>
            <a:r>
              <a:rPr lang="fr-FR" sz="907" b="0" dirty="0" smtClean="0">
                <a:solidFill>
                  <a:schemeClr val="tx1"/>
                </a:solidFill>
                <a:latin typeface="Open Sans" panose="020B0604020202020204" charset="0"/>
                <a:ea typeface="Open Sans" panose="020B0604020202020204" charset="0"/>
                <a:cs typeface="Open Sans" panose="020B0604020202020204" charset="0"/>
              </a:rPr>
              <a:t>■ </a:t>
            </a:r>
            <a:r>
              <a:rPr lang="fr-FR" sz="907" dirty="0" smtClean="0">
                <a:solidFill>
                  <a:schemeClr val="tx1"/>
                </a:solidFill>
                <a:latin typeface="Open Sans" panose="020B0604020202020204" charset="0"/>
                <a:ea typeface="Open Sans" panose="020B0604020202020204" charset="0"/>
                <a:cs typeface="Open Sans" panose="020B0604020202020204" charset="0"/>
              </a:rPr>
              <a:t>Photocopiez </a:t>
            </a:r>
            <a:r>
              <a:rPr lang="fr-FR" sz="907" dirty="0">
                <a:solidFill>
                  <a:schemeClr val="tx1"/>
                </a:solidFill>
                <a:latin typeface="Open Sans" panose="020B0604020202020204" charset="0"/>
                <a:ea typeface="Open Sans" panose="020B0604020202020204" charset="0"/>
                <a:cs typeface="Open Sans" panose="020B0604020202020204" charset="0"/>
              </a:rPr>
              <a:t>et conservez un bulletin de souscription. Renvoyez le </a:t>
            </a:r>
            <a:r>
              <a:rPr lang="fr-FR" sz="907" dirty="0" smtClean="0">
                <a:solidFill>
                  <a:schemeClr val="tx1"/>
                </a:solidFill>
                <a:latin typeface="Open Sans" panose="020B0604020202020204" charset="0"/>
                <a:ea typeface="Open Sans" panose="020B0604020202020204" charset="0"/>
                <a:cs typeface="Open Sans" panose="020B0604020202020204" charset="0"/>
              </a:rPr>
              <a:t>dossier complet </a:t>
            </a:r>
            <a:r>
              <a:rPr lang="fr-FR" sz="907" dirty="0">
                <a:solidFill>
                  <a:schemeClr val="tx1"/>
                </a:solidFill>
                <a:latin typeface="Open Sans" panose="020B0604020202020204" charset="0"/>
                <a:ea typeface="Open Sans" panose="020B0604020202020204" charset="0"/>
                <a:cs typeface="Open Sans" panose="020B0604020202020204" charset="0"/>
              </a:rPr>
              <a:t>accompagné de votre règlement à l’adresse suivante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SOFIDY - Service Épargne</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303, square des Champs Élysées - Évry Courcouronnes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91026 Évry Cedex</a:t>
            </a:r>
            <a:r>
              <a:rPr lang="fr-FR" sz="907" b="0" dirty="0" smtClean="0">
                <a:solidFill>
                  <a:schemeClr val="tx1"/>
                </a:solidFill>
                <a:latin typeface="Open Sans" panose="020B0604020202020204" charset="0"/>
                <a:ea typeface="Open Sans" panose="020B0604020202020204" charset="0"/>
                <a:cs typeface="Open Sans" panose="020B0604020202020204" charset="0"/>
              </a:rPr>
              <a:t>.</a:t>
            </a:r>
          </a:p>
          <a:p>
            <a:pPr algn="just" defTabSz="1036930" eaLnBrk="1" fontAlgn="auto" hangingPunct="1">
              <a:spcBef>
                <a:spcPts val="0"/>
              </a:spcBef>
              <a:spcAft>
                <a:spcPts val="0"/>
              </a:spcAft>
              <a:defRPr/>
            </a:pPr>
            <a:r>
              <a:rPr lang="fr-FR" sz="907" dirty="0" smtClean="0">
                <a:solidFill>
                  <a:schemeClr val="tx1"/>
                </a:solidFill>
                <a:latin typeface="Open Sans" panose="020B0604020202020204" charset="0"/>
                <a:ea typeface="Open Sans" panose="020B0604020202020204" charset="0"/>
                <a:cs typeface="Open Sans" panose="020B0604020202020204" charset="0"/>
              </a:rPr>
              <a:t>Ou par mail : </a:t>
            </a:r>
            <a:r>
              <a:rPr lang="fr-FR" sz="907" b="0" dirty="0" smtClean="0">
                <a:solidFill>
                  <a:schemeClr val="tx1"/>
                </a:solidFill>
                <a:latin typeface="Open Sans" panose="020B0604020202020204" charset="0"/>
                <a:ea typeface="Open Sans" panose="020B0604020202020204" charset="0"/>
                <a:cs typeface="Open Sans" panose="020B0604020202020204" charset="0"/>
              </a:rPr>
              <a:t>backoffice@sofidy.com</a:t>
            </a:r>
            <a:endParaRPr lang="fr-FR" sz="907" b="0" dirty="0">
              <a:solidFill>
                <a:schemeClr val="tx1"/>
              </a:solidFill>
              <a:latin typeface="Open Sans" panose="020B0604020202020204" charset="0"/>
              <a:ea typeface="Open Sans" panose="020B0604020202020204" charset="0"/>
              <a:cs typeface="Open Sans" panose="020B0604020202020204" charset="0"/>
            </a:endParaRPr>
          </a:p>
        </p:txBody>
      </p:sp>
      <p:sp>
        <p:nvSpPr>
          <p:cNvPr id="9" name="Flèche droite 18">
            <a:extLst>
              <a:ext uri="{FF2B5EF4-FFF2-40B4-BE49-F238E27FC236}">
                <a16:creationId xmlns:a16="http://schemas.microsoft.com/office/drawing/2014/main" id="{3ED40F61-C9F4-4EDE-99C0-195040F4509E}"/>
              </a:ext>
            </a:extLst>
          </p:cNvPr>
          <p:cNvSpPr/>
          <p:nvPr/>
        </p:nvSpPr>
        <p:spPr>
          <a:xfrm>
            <a:off x="250051" y="1717391"/>
            <a:ext cx="1640626" cy="2266206"/>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dirty="0">
                <a:solidFill>
                  <a:prstClr val="white"/>
                </a:solidFill>
                <a:latin typeface="Open Sans" panose="020B0604020202020204" charset="0"/>
                <a:ea typeface="Open Sans" panose="020B0604020202020204" charset="0"/>
                <a:cs typeface="Open Sans" panose="020B0604020202020204" charset="0"/>
              </a:rPr>
              <a:t>Démarche </a:t>
            </a:r>
            <a:r>
              <a:rPr lang="fr-FR" dirty="0" smtClean="0">
                <a:solidFill>
                  <a:prstClr val="white"/>
                </a:solidFill>
                <a:latin typeface="Open Sans" panose="020B0604020202020204" charset="0"/>
                <a:ea typeface="Open Sans" panose="020B0604020202020204" charset="0"/>
                <a:cs typeface="Open Sans" panose="020B0604020202020204" charset="0"/>
              </a:rPr>
              <a:t>administrative</a:t>
            </a:r>
            <a:r>
              <a:rPr lang="fr-FR" dirty="0">
                <a:solidFill>
                  <a:prstClr val="white"/>
                </a:solidFill>
                <a:latin typeface="Open Sans" panose="020B0604020202020204" charset="0"/>
                <a:ea typeface="Open Sans" panose="020B0604020202020204" charset="0"/>
                <a:cs typeface="Open Sans" panose="020B0604020202020204" charset="0"/>
              </a:rPr>
              <a:t> </a:t>
            </a:r>
            <a:r>
              <a:rPr lang="fr-FR" dirty="0" smtClean="0">
                <a:solidFill>
                  <a:prstClr val="white"/>
                </a:solidFill>
                <a:latin typeface="Open Sans" panose="020B0604020202020204" charset="0"/>
                <a:ea typeface="Open Sans" panose="020B0604020202020204" charset="0"/>
                <a:cs typeface="Open Sans" panose="020B0604020202020204" charset="0"/>
              </a:rPr>
              <a:t>/ </a:t>
            </a:r>
            <a:r>
              <a:rPr lang="fr-FR" i="1" dirty="0" smtClean="0">
                <a:solidFill>
                  <a:prstClr val="white"/>
                </a:solidFill>
                <a:latin typeface="Open Sans" panose="020B0604020202020204" charset="0"/>
                <a:ea typeface="Open Sans" panose="020B0604020202020204" charset="0"/>
                <a:cs typeface="Open Sans" panose="020B0604020202020204" charset="0"/>
              </a:rPr>
              <a:t>souscription par une </a:t>
            </a:r>
            <a:r>
              <a:rPr lang="fr-FR" i="1" u="sng" dirty="0" smtClean="0">
                <a:solidFill>
                  <a:prstClr val="white"/>
                </a:solidFill>
                <a:latin typeface="Open Sans" panose="020B0604020202020204" charset="0"/>
                <a:ea typeface="Open Sans" panose="020B0604020202020204" charset="0"/>
                <a:cs typeface="Open Sans" panose="020B0604020202020204" charset="0"/>
              </a:rPr>
              <a:t>personne physique</a:t>
            </a:r>
          </a:p>
        </p:txBody>
      </p:sp>
      <p:sp>
        <p:nvSpPr>
          <p:cNvPr id="10" name="Rectangle 9">
            <a:extLst>
              <a:ext uri="{FF2B5EF4-FFF2-40B4-BE49-F238E27FC236}">
                <a16:creationId xmlns:a16="http://schemas.microsoft.com/office/drawing/2014/main" id="{DF807C96-B950-4CE8-8E82-2501EF8B5030}"/>
              </a:ext>
            </a:extLst>
          </p:cNvPr>
          <p:cNvSpPr/>
          <p:nvPr/>
        </p:nvSpPr>
        <p:spPr>
          <a:xfrm>
            <a:off x="2174124" y="1717391"/>
            <a:ext cx="7792373" cy="217021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just" defTabSz="1036930" eaLnBrk="1" fontAlgn="auto" hangingPunct="1">
              <a:spcBef>
                <a:spcPts val="0"/>
              </a:spcBef>
              <a:spcAft>
                <a:spcPts val="0"/>
              </a:spcAft>
              <a:defRPr/>
            </a:pPr>
            <a:r>
              <a:rPr lang="fr-FR" sz="1000" dirty="0">
                <a:solidFill>
                  <a:srgbClr val="17657D"/>
                </a:solidFill>
                <a:latin typeface="Open Sans" panose="020B0604020202020204" charset="0"/>
                <a:ea typeface="Open Sans" panose="020B0604020202020204" charset="0"/>
                <a:cs typeface="Open Sans" panose="020B0604020202020204" charset="0"/>
              </a:rPr>
              <a:t>SOUSCRIRE EN 3 ETAPES :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smtClean="0">
                <a:solidFill>
                  <a:schemeClr val="tx1"/>
                </a:solidFill>
                <a:latin typeface="Open Sans" panose="020B0604020202020204" charset="0"/>
                <a:ea typeface="Open Sans" panose="020B0604020202020204" charset="0"/>
                <a:cs typeface="Open Sans" panose="020B0604020202020204" charset="0"/>
              </a:rPr>
              <a:t>Renseignez, dates et signez  le Bulletin </a:t>
            </a:r>
            <a:r>
              <a:rPr lang="fr-FR" sz="907" dirty="0">
                <a:solidFill>
                  <a:schemeClr val="tx1"/>
                </a:solidFill>
                <a:latin typeface="Open Sans" panose="020B0604020202020204" charset="0"/>
                <a:ea typeface="Open Sans" panose="020B0604020202020204" charset="0"/>
                <a:cs typeface="Open Sans" panose="020B0604020202020204" charset="0"/>
              </a:rPr>
              <a:t>de souscription </a:t>
            </a:r>
            <a:r>
              <a:rPr lang="fr-FR" sz="907" b="0" dirty="0">
                <a:solidFill>
                  <a:schemeClr val="tx1"/>
                </a:solidFill>
                <a:latin typeface="Open Sans" panose="020B0604020202020204" charset="0"/>
                <a:ea typeface="Open Sans" panose="020B0604020202020204" charset="0"/>
                <a:cs typeface="Open Sans" panose="020B0604020202020204" charset="0"/>
              </a:rPr>
              <a:t>:</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Souscription en nom propre : signature du souscripteur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Souscription en communauté (mariage/PACS) : signature </a:t>
            </a:r>
            <a:r>
              <a:rPr lang="fr-FR" sz="907" b="0" dirty="0" smtClean="0">
                <a:solidFill>
                  <a:schemeClr val="tx1"/>
                </a:solidFill>
                <a:latin typeface="Open Sans" panose="020B0604020202020204" charset="0"/>
                <a:ea typeface="Open Sans" panose="020B0604020202020204" charset="0"/>
                <a:cs typeface="Open Sans" panose="020B0604020202020204" charset="0"/>
              </a:rPr>
              <a:t>obligatoire des </a:t>
            </a:r>
            <a:r>
              <a:rPr lang="fr-FR" sz="907" b="0" dirty="0">
                <a:solidFill>
                  <a:schemeClr val="tx1"/>
                </a:solidFill>
                <a:latin typeface="Open Sans" panose="020B0604020202020204" charset="0"/>
                <a:ea typeface="Open Sans" panose="020B0604020202020204" charset="0"/>
                <a:cs typeface="Open Sans" panose="020B0604020202020204" charset="0"/>
              </a:rPr>
              <a:t>deux souscripteurs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Souscription en indivision ou en démembrement : établir un bulletin </a:t>
            </a:r>
            <a:r>
              <a:rPr lang="fr-FR" sz="907" b="0" dirty="0" smtClean="0">
                <a:solidFill>
                  <a:schemeClr val="tx1"/>
                </a:solidFill>
                <a:latin typeface="Open Sans" panose="020B0604020202020204" charset="0"/>
                <a:ea typeface="Open Sans" panose="020B0604020202020204" charset="0"/>
                <a:cs typeface="Open Sans" panose="020B0604020202020204" charset="0"/>
              </a:rPr>
              <a:t>pour chacune </a:t>
            </a:r>
            <a:r>
              <a:rPr lang="fr-FR" sz="907" b="0" dirty="0">
                <a:solidFill>
                  <a:schemeClr val="tx1"/>
                </a:solidFill>
                <a:latin typeface="Open Sans" panose="020B0604020202020204" charset="0"/>
                <a:ea typeface="Open Sans" panose="020B0604020202020204" charset="0"/>
                <a:cs typeface="Open Sans" panose="020B0604020202020204" charset="0"/>
              </a:rPr>
              <a:t>des parties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Souscription réalisée par un mineur : établir le bulletin au nom du </a:t>
            </a:r>
            <a:r>
              <a:rPr lang="fr-FR" sz="907" b="0" dirty="0" smtClean="0">
                <a:solidFill>
                  <a:schemeClr val="tx1"/>
                </a:solidFill>
                <a:latin typeface="Open Sans" panose="020B0604020202020204" charset="0"/>
                <a:ea typeface="Open Sans" panose="020B0604020202020204" charset="0"/>
                <a:cs typeface="Open Sans" panose="020B0604020202020204" charset="0"/>
              </a:rPr>
              <a:t>mineur avec </a:t>
            </a:r>
            <a:r>
              <a:rPr lang="fr-FR" sz="907" b="0" dirty="0">
                <a:solidFill>
                  <a:schemeClr val="tx1"/>
                </a:solidFill>
                <a:latin typeface="Open Sans" panose="020B0604020202020204" charset="0"/>
                <a:ea typeface="Open Sans" panose="020B0604020202020204" charset="0"/>
                <a:cs typeface="Open Sans" panose="020B0604020202020204" charset="0"/>
              </a:rPr>
              <a:t>signature de son (ses) représentant(s) légal(aux) dûment habilité(s).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 </a:t>
            </a:r>
            <a:r>
              <a:rPr lang="fr-FR" sz="907" dirty="0" smtClean="0">
                <a:solidFill>
                  <a:schemeClr val="tx1"/>
                </a:solidFill>
                <a:latin typeface="Open Sans" panose="020B0604020202020204" charset="0"/>
                <a:ea typeface="Open Sans" panose="020B0604020202020204" charset="0"/>
                <a:cs typeface="Open Sans" panose="020B0604020202020204" charset="0"/>
              </a:rPr>
              <a:t>Rassemblez les photocopies des documents suivants :</a:t>
            </a:r>
          </a:p>
          <a:p>
            <a:pPr algn="just" defTabSz="1036930" eaLnBrk="1" fontAlgn="auto" hangingPunct="1">
              <a:spcBef>
                <a:spcPts val="0"/>
              </a:spcBef>
              <a:spcAft>
                <a:spcPts val="0"/>
              </a:spcAft>
              <a:defRPr/>
            </a:pPr>
            <a:r>
              <a:rPr lang="fr-FR" sz="907" b="0" dirty="0" smtClean="0">
                <a:solidFill>
                  <a:schemeClr val="tx1"/>
                </a:solidFill>
                <a:latin typeface="Open Sans" panose="020B0604020202020204" charset="0"/>
                <a:ea typeface="Open Sans" panose="020B0604020202020204" charset="0"/>
                <a:cs typeface="Open Sans" panose="020B0604020202020204" charset="0"/>
              </a:rPr>
              <a:t>- Copie recto/verso de la pièce d’identité ou du passeport en cours de validité du ou </a:t>
            </a:r>
            <a:r>
              <a:rPr lang="fr-FR" sz="907" b="0" dirty="0">
                <a:solidFill>
                  <a:schemeClr val="tx1"/>
                </a:solidFill>
                <a:latin typeface="Open Sans" panose="020B0604020202020204" charset="0"/>
                <a:ea typeface="Open Sans" panose="020B0604020202020204" charset="0"/>
                <a:cs typeface="Open Sans" panose="020B0604020202020204" charset="0"/>
              </a:rPr>
              <a:t>des souscripteurs.</a:t>
            </a:r>
          </a:p>
          <a:p>
            <a:pPr algn="just" defTabSz="1036930" eaLnBrk="1" fontAlgn="auto" hangingPunct="1">
              <a:spcBef>
                <a:spcPts val="0"/>
              </a:spcBef>
              <a:spcAft>
                <a:spcPts val="0"/>
              </a:spcAft>
              <a:defRPr/>
            </a:pPr>
            <a:r>
              <a:rPr lang="fr-FR" sz="907" b="0" dirty="0" smtClean="0">
                <a:solidFill>
                  <a:schemeClr val="tx1"/>
                </a:solidFill>
                <a:latin typeface="Open Sans" panose="020B0604020202020204" charset="0"/>
                <a:ea typeface="Open Sans" panose="020B0604020202020204" charset="0"/>
                <a:cs typeface="Open Sans" panose="020B0604020202020204" charset="0"/>
              </a:rPr>
              <a:t>- Justificatif </a:t>
            </a:r>
            <a:r>
              <a:rPr lang="fr-FR" sz="907" b="0" dirty="0">
                <a:solidFill>
                  <a:schemeClr val="tx1"/>
                </a:solidFill>
                <a:latin typeface="Open Sans" panose="020B0604020202020204" charset="0"/>
                <a:ea typeface="Open Sans" panose="020B0604020202020204" charset="0"/>
                <a:cs typeface="Open Sans" panose="020B0604020202020204" charset="0"/>
              </a:rPr>
              <a:t>de domicile de moins de 3 mois.</a:t>
            </a:r>
          </a:p>
          <a:p>
            <a:pPr algn="just" defTabSz="1036930" eaLnBrk="1" fontAlgn="auto" hangingPunct="1">
              <a:spcBef>
                <a:spcPts val="0"/>
              </a:spcBef>
              <a:spcAft>
                <a:spcPts val="0"/>
              </a:spcAft>
              <a:defRPr/>
            </a:pPr>
            <a:r>
              <a:rPr lang="fr-FR" sz="907" b="0" dirty="0" smtClean="0">
                <a:solidFill>
                  <a:schemeClr val="tx1"/>
                </a:solidFill>
                <a:latin typeface="Open Sans" panose="020B0604020202020204" charset="0"/>
                <a:ea typeface="Open Sans" panose="020B0604020202020204" charset="0"/>
                <a:cs typeface="Open Sans" panose="020B0604020202020204" charset="0"/>
              </a:rPr>
              <a:t>- </a:t>
            </a:r>
            <a:r>
              <a:rPr lang="fr-FR" sz="907" b="0" dirty="0">
                <a:solidFill>
                  <a:schemeClr val="tx1"/>
                </a:solidFill>
                <a:latin typeface="Open Sans" panose="020B0604020202020204" charset="0"/>
                <a:ea typeface="Open Sans" panose="020B0604020202020204" charset="0"/>
                <a:cs typeface="Open Sans" panose="020B0604020202020204" charset="0"/>
              </a:rPr>
              <a:t>Relevé d’identité bancaire (au nom du ou des souscripteurs).</a:t>
            </a:r>
          </a:p>
          <a:p>
            <a:pPr algn="just" defTabSz="1036930" eaLnBrk="1" fontAlgn="auto" hangingPunct="1">
              <a:spcBef>
                <a:spcPts val="0"/>
              </a:spcBef>
              <a:spcAft>
                <a:spcPts val="0"/>
              </a:spcAft>
              <a:defRPr/>
            </a:pPr>
            <a:r>
              <a:rPr lang="fr-FR" sz="907" b="0" dirty="0" smtClean="0">
                <a:solidFill>
                  <a:schemeClr val="tx1"/>
                </a:solidFill>
                <a:latin typeface="Open Sans" panose="020B0604020202020204" charset="0"/>
                <a:ea typeface="Open Sans" panose="020B0604020202020204" charset="0"/>
                <a:cs typeface="Open Sans" panose="020B0604020202020204" charset="0"/>
              </a:rPr>
              <a:t>■ </a:t>
            </a:r>
            <a:r>
              <a:rPr lang="fr-FR" sz="907" dirty="0" smtClean="0">
                <a:solidFill>
                  <a:schemeClr val="tx1"/>
                </a:solidFill>
                <a:latin typeface="Open Sans" panose="020B0604020202020204" charset="0"/>
                <a:ea typeface="Open Sans" panose="020B0604020202020204" charset="0"/>
                <a:cs typeface="Open Sans" panose="020B0604020202020204" charset="0"/>
              </a:rPr>
              <a:t>Photocopiez </a:t>
            </a:r>
            <a:r>
              <a:rPr lang="fr-FR" sz="907" dirty="0">
                <a:solidFill>
                  <a:schemeClr val="tx1"/>
                </a:solidFill>
                <a:latin typeface="Open Sans" panose="020B0604020202020204" charset="0"/>
                <a:ea typeface="Open Sans" panose="020B0604020202020204" charset="0"/>
                <a:cs typeface="Open Sans" panose="020B0604020202020204" charset="0"/>
              </a:rPr>
              <a:t>et conservez un bulletin de souscription. Renvoyez le </a:t>
            </a:r>
            <a:r>
              <a:rPr lang="fr-FR" sz="907" dirty="0" smtClean="0">
                <a:solidFill>
                  <a:schemeClr val="tx1"/>
                </a:solidFill>
                <a:latin typeface="Open Sans" panose="020B0604020202020204" charset="0"/>
                <a:ea typeface="Open Sans" panose="020B0604020202020204" charset="0"/>
                <a:cs typeface="Open Sans" panose="020B0604020202020204" charset="0"/>
              </a:rPr>
              <a:t>dossier complet </a:t>
            </a:r>
            <a:r>
              <a:rPr lang="fr-FR" sz="907" dirty="0">
                <a:solidFill>
                  <a:schemeClr val="tx1"/>
                </a:solidFill>
                <a:latin typeface="Open Sans" panose="020B0604020202020204" charset="0"/>
                <a:ea typeface="Open Sans" panose="020B0604020202020204" charset="0"/>
                <a:cs typeface="Open Sans" panose="020B0604020202020204" charset="0"/>
              </a:rPr>
              <a:t>accompagné de votre règlement à l’adresse suivante :</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SOFIDY - Service Épargne</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303, square des Champs Élysées - Évry Courcouronnes</a:t>
            </a:r>
          </a:p>
          <a:p>
            <a:pPr algn="just" defTabSz="1036930" eaLnBrk="1" fontAlgn="auto" hangingPunct="1">
              <a:spcBef>
                <a:spcPts val="0"/>
              </a:spcBef>
              <a:spcAft>
                <a:spcPts val="0"/>
              </a:spcAft>
              <a:defRPr/>
            </a:pPr>
            <a:r>
              <a:rPr lang="fr-FR" sz="907" b="0" dirty="0">
                <a:solidFill>
                  <a:schemeClr val="tx1"/>
                </a:solidFill>
                <a:latin typeface="Open Sans" panose="020B0604020202020204" charset="0"/>
                <a:ea typeface="Open Sans" panose="020B0604020202020204" charset="0"/>
                <a:cs typeface="Open Sans" panose="020B0604020202020204" charset="0"/>
              </a:rPr>
              <a:t>91026 Évry Cedex</a:t>
            </a:r>
            <a:r>
              <a:rPr lang="fr-FR" sz="907" b="0" dirty="0" smtClean="0">
                <a:solidFill>
                  <a:schemeClr val="tx1"/>
                </a:solidFill>
                <a:latin typeface="Open Sans" panose="020B0604020202020204" charset="0"/>
                <a:ea typeface="Open Sans" panose="020B0604020202020204" charset="0"/>
                <a:cs typeface="Open Sans" panose="020B0604020202020204" charset="0"/>
              </a:rPr>
              <a:t>.</a:t>
            </a:r>
          </a:p>
          <a:p>
            <a:pPr algn="just" defTabSz="1036930" eaLnBrk="1" fontAlgn="auto" hangingPunct="1">
              <a:spcBef>
                <a:spcPts val="0"/>
              </a:spcBef>
              <a:spcAft>
                <a:spcPts val="0"/>
              </a:spcAft>
              <a:defRPr/>
            </a:pPr>
            <a:r>
              <a:rPr lang="fr-FR" sz="907" dirty="0" smtClean="0">
                <a:solidFill>
                  <a:schemeClr val="tx1"/>
                </a:solidFill>
                <a:latin typeface="Open Sans" panose="020B0604020202020204" charset="0"/>
                <a:ea typeface="Open Sans" panose="020B0604020202020204" charset="0"/>
                <a:cs typeface="Open Sans" panose="020B0604020202020204" charset="0"/>
              </a:rPr>
              <a:t>Ou par mail : </a:t>
            </a:r>
            <a:r>
              <a:rPr lang="fr-FR" sz="907" b="0" dirty="0" smtClean="0">
                <a:solidFill>
                  <a:schemeClr val="tx1"/>
                </a:solidFill>
                <a:latin typeface="Open Sans" panose="020B0604020202020204" charset="0"/>
                <a:ea typeface="Open Sans" panose="020B0604020202020204" charset="0"/>
                <a:cs typeface="Open Sans" panose="020B0604020202020204" charset="0"/>
              </a:rPr>
              <a:t>backoffice@sofidy.com</a:t>
            </a:r>
            <a:endParaRPr lang="fr-FR" sz="907" b="0" dirty="0">
              <a:solidFill>
                <a:schemeClr val="tx1"/>
              </a:solidFill>
              <a:latin typeface="Open Sans" panose="020B0604020202020204" charset="0"/>
              <a:ea typeface="Open Sans" panose="020B0604020202020204" charset="0"/>
              <a:cs typeface="Open Sans" panose="020B0604020202020204" charset="0"/>
            </a:endParaRPr>
          </a:p>
        </p:txBody>
      </p:sp>
      <p:sp>
        <p:nvSpPr>
          <p:cNvPr id="11" name="Rectangle 10">
            <a:extLst>
              <a:ext uri="{FF2B5EF4-FFF2-40B4-BE49-F238E27FC236}">
                <a16:creationId xmlns:a16="http://schemas.microsoft.com/office/drawing/2014/main" id="{9883E13F-9F0D-437E-A354-E62998500336}"/>
              </a:ext>
            </a:extLst>
          </p:cNvPr>
          <p:cNvSpPr/>
          <p:nvPr/>
        </p:nvSpPr>
        <p:spPr>
          <a:xfrm>
            <a:off x="2174123" y="1375038"/>
            <a:ext cx="7792373" cy="2336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sz="907" dirty="0">
                <a:solidFill>
                  <a:prstClr val="white"/>
                </a:solidFill>
                <a:latin typeface="Open Sans" panose="020B0604020202020204" charset="0"/>
                <a:ea typeface="Open Sans" panose="020B0604020202020204" charset="0"/>
                <a:cs typeface="Open Sans" panose="020B0604020202020204" charset="0"/>
              </a:rPr>
              <a:t>Les SCPI s’adressent aux clientèles </a:t>
            </a:r>
            <a:r>
              <a:rPr lang="fr-FR" altLang="fr-FR" sz="907" dirty="0">
                <a:solidFill>
                  <a:prstClr val="white"/>
                </a:solidFill>
                <a:latin typeface="Open Sans" charset="0"/>
                <a:ea typeface="Open Sans" charset="0"/>
                <a:cs typeface="Open Sans" charset="0"/>
              </a:rPr>
              <a:t>Gestion Privée (GP) et Patrimoniale (HDG)</a:t>
            </a:r>
            <a:r>
              <a:rPr lang="fr-FR" sz="907" dirty="0">
                <a:solidFill>
                  <a:prstClr val="white"/>
                </a:solidFill>
                <a:latin typeface="Open Sans" panose="020B0604020202020204" charset="0"/>
                <a:ea typeface="Open Sans" panose="020B0604020202020204" charset="0"/>
                <a:cs typeface="Open Sans" panose="020B0604020202020204" charset="0"/>
              </a:rPr>
              <a:t>.</a:t>
            </a:r>
          </a:p>
        </p:txBody>
      </p:sp>
      <p:sp>
        <p:nvSpPr>
          <p:cNvPr id="13" name="Flèche droite 18">
            <a:extLst>
              <a:ext uri="{FF2B5EF4-FFF2-40B4-BE49-F238E27FC236}">
                <a16:creationId xmlns:a16="http://schemas.microsoft.com/office/drawing/2014/main" id="{3ED40F61-C9F4-4EDE-99C0-195040F4509E}"/>
              </a:ext>
            </a:extLst>
          </p:cNvPr>
          <p:cNvSpPr/>
          <p:nvPr/>
        </p:nvSpPr>
        <p:spPr>
          <a:xfrm>
            <a:off x="256926" y="4149795"/>
            <a:ext cx="1640626" cy="2354123"/>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036930" eaLnBrk="1" fontAlgn="auto" hangingPunct="1">
              <a:spcBef>
                <a:spcPts val="0"/>
              </a:spcBef>
              <a:spcAft>
                <a:spcPts val="0"/>
              </a:spcAft>
              <a:defRPr/>
            </a:pPr>
            <a:r>
              <a:rPr lang="fr-FR" dirty="0">
                <a:solidFill>
                  <a:prstClr val="white"/>
                </a:solidFill>
                <a:latin typeface="Open Sans" panose="020B0604020202020204" charset="0"/>
                <a:ea typeface="Open Sans" panose="020B0604020202020204" charset="0"/>
                <a:cs typeface="Open Sans" panose="020B0604020202020204" charset="0"/>
              </a:rPr>
              <a:t>Démarche </a:t>
            </a:r>
            <a:r>
              <a:rPr lang="fr-FR" dirty="0" smtClean="0">
                <a:solidFill>
                  <a:prstClr val="white"/>
                </a:solidFill>
                <a:latin typeface="Open Sans" panose="020B0604020202020204" charset="0"/>
                <a:ea typeface="Open Sans" panose="020B0604020202020204" charset="0"/>
                <a:cs typeface="Open Sans" panose="020B0604020202020204" charset="0"/>
              </a:rPr>
              <a:t>administrative</a:t>
            </a:r>
            <a:r>
              <a:rPr lang="fr-FR" dirty="0">
                <a:solidFill>
                  <a:prstClr val="white"/>
                </a:solidFill>
                <a:latin typeface="Open Sans" panose="020B0604020202020204" charset="0"/>
                <a:ea typeface="Open Sans" panose="020B0604020202020204" charset="0"/>
                <a:cs typeface="Open Sans" panose="020B0604020202020204" charset="0"/>
              </a:rPr>
              <a:t> </a:t>
            </a:r>
            <a:r>
              <a:rPr lang="fr-FR" dirty="0" smtClean="0">
                <a:solidFill>
                  <a:prstClr val="white"/>
                </a:solidFill>
                <a:latin typeface="Open Sans" panose="020B0604020202020204" charset="0"/>
                <a:ea typeface="Open Sans" panose="020B0604020202020204" charset="0"/>
                <a:cs typeface="Open Sans" panose="020B0604020202020204" charset="0"/>
              </a:rPr>
              <a:t>/ </a:t>
            </a:r>
            <a:r>
              <a:rPr lang="fr-FR" i="1" dirty="0" smtClean="0">
                <a:solidFill>
                  <a:prstClr val="white"/>
                </a:solidFill>
                <a:latin typeface="Open Sans" panose="020B0604020202020204" charset="0"/>
                <a:ea typeface="Open Sans" panose="020B0604020202020204" charset="0"/>
                <a:cs typeface="Open Sans" panose="020B0604020202020204" charset="0"/>
              </a:rPr>
              <a:t>souscription par une </a:t>
            </a:r>
            <a:r>
              <a:rPr lang="fr-FR" i="1" u="sng" dirty="0" smtClean="0">
                <a:solidFill>
                  <a:prstClr val="white"/>
                </a:solidFill>
                <a:latin typeface="Open Sans" panose="020B0604020202020204" charset="0"/>
                <a:ea typeface="Open Sans" panose="020B0604020202020204" charset="0"/>
                <a:cs typeface="Open Sans" panose="020B0604020202020204" charset="0"/>
              </a:rPr>
              <a:t>personne morale</a:t>
            </a:r>
          </a:p>
        </p:txBody>
      </p:sp>
    </p:spTree>
    <p:extLst>
      <p:ext uri="{BB962C8B-B14F-4D97-AF65-F5344CB8AC3E}">
        <p14:creationId xmlns:p14="http://schemas.microsoft.com/office/powerpoint/2010/main" val="2173940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30208" y="1829350"/>
            <a:ext cx="9390793" cy="3757760"/>
          </a:xfrm>
          <a:prstGeom prst="rect">
            <a:avLst/>
          </a:prstGeom>
          <a:ln w="9525">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Le Taux de Distribution sur Valeur de Marché ( ou TDVM) :</a:t>
            </a:r>
            <a:r>
              <a:rPr lang="fr-FR" sz="1588" b="0" dirty="0">
                <a:solidFill>
                  <a:prstClr val="black"/>
                </a:solidFill>
                <a:latin typeface="Calibri"/>
              </a:rPr>
              <a:t> division du dividende brut avant prélèvement libératoire versé au titre de l’année n (y compris les acomptes exceptionnels et quote-part de plus-values distribuées) par le prix de part acquéreur moyen de l’année n. </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rPr>
              <a:t>TAUX D’OCCUPATION :</a:t>
            </a:r>
          </a:p>
          <a:p>
            <a:pPr marL="781241" lvl="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rPr>
              <a:t>financier :</a:t>
            </a:r>
            <a:r>
              <a:rPr lang="fr-FR" sz="1588" b="0" dirty="0">
                <a:solidFill>
                  <a:prstClr val="black"/>
                </a:solidFill>
              </a:rPr>
              <a:t> </a:t>
            </a:r>
            <a:r>
              <a:rPr lang="fr-FR" sz="1588" b="0" dirty="0">
                <a:solidFill>
                  <a:prstClr val="black"/>
                </a:solidFill>
                <a:latin typeface="Calibri"/>
              </a:rPr>
              <a:t>exprime la part des loyers, indemnités d’occupation facturées et indemnités compensatrices de loyers dans l’ensemble des loyers facturables si l’intégralité du patrimoine de la SCPI était loué ;</a:t>
            </a:r>
          </a:p>
          <a:p>
            <a:pPr marL="781241" lvl="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rPr>
              <a:t>physique :</a:t>
            </a:r>
            <a:r>
              <a:rPr lang="fr-FR" sz="1588" b="0" dirty="0">
                <a:solidFill>
                  <a:prstClr val="black"/>
                </a:solidFill>
                <a:latin typeface="Calibri"/>
              </a:rPr>
              <a:t> surface du patrimoine loué rapportée à la superficie totale du patrimoine à un instant donné.</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a:p>
            <a:pPr marL="324041" indent="-324041" algn="just" defTabSz="1036930" eaLnBrk="1" fontAlgn="auto" hangingPunct="1">
              <a:spcBef>
                <a:spcPts val="0"/>
              </a:spcBef>
              <a:spcAft>
                <a:spcPts val="0"/>
              </a:spcAft>
              <a:buFont typeface="Arial" panose="020B0604020202020204" pitchFamily="34" charset="0"/>
              <a:buChar char="•"/>
            </a:pPr>
            <a:r>
              <a:rPr lang="fr-FR" sz="1588" dirty="0">
                <a:solidFill>
                  <a:prstClr val="black"/>
                </a:solidFill>
                <a:latin typeface="Calibri"/>
              </a:rPr>
              <a:t>Le Taux de Rendement Interne (ou TRI) : </a:t>
            </a:r>
            <a:r>
              <a:rPr lang="fr-FR" sz="1588" b="0" dirty="0">
                <a:solidFill>
                  <a:prstClr val="black"/>
                </a:solidFill>
              </a:rPr>
              <a:t>taux de rentabilité interne. Ce calcul permet de mesurer la rentabilité d’un investissement sur une période donnée, tenant compte du prix d’acquisition de la première année considérée et de la valeur de retrait au 31 décembre de la dernière année. le tri intègre également le revenus distribués (hors impôts) sur la période considérée.</a:t>
            </a:r>
          </a:p>
          <a:p>
            <a:pPr marL="324041" indent="-324041" algn="just" defTabSz="1036930" eaLnBrk="1" fontAlgn="auto" hangingPunct="1">
              <a:spcBef>
                <a:spcPts val="0"/>
              </a:spcBef>
              <a:spcAft>
                <a:spcPts val="0"/>
              </a:spcAft>
              <a:buFont typeface="Arial" panose="020B0604020202020204" pitchFamily="34" charset="0"/>
              <a:buChar char="•"/>
            </a:pPr>
            <a:endParaRPr lang="fr-FR" sz="1588" b="0" dirty="0">
              <a:solidFill>
                <a:prstClr val="black"/>
              </a:solidFill>
              <a:latin typeface="Calibri"/>
            </a:endParaRPr>
          </a:p>
        </p:txBody>
      </p:sp>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530208" y="604464"/>
            <a:ext cx="9332595" cy="972145"/>
          </a:xfrm>
        </p:spPr>
        <p:txBody>
          <a:bodyPr rtlCol="0">
            <a:noAutofit/>
          </a:bodyPr>
          <a:lstStyle/>
          <a:p>
            <a:pPr defTabSz="1036877">
              <a:defRPr/>
            </a:pPr>
            <a:r>
              <a:rPr lang="fr-FR" sz="2268" dirty="0"/>
              <a:t>Lexique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11</a:t>
            </a:fld>
            <a:endParaRPr lang="fr-FR" b="0" dirty="0">
              <a:solidFill>
                <a:prstClr val="black">
                  <a:tint val="75000"/>
                </a:prstClr>
              </a:solidFill>
              <a:latin typeface="Calibri"/>
              <a:cs typeface="+mn-cs"/>
            </a:endParaRPr>
          </a:p>
        </p:txBody>
      </p:sp>
      <p:sp>
        <p:nvSpPr>
          <p:cNvPr id="3" name="Rectangle 2"/>
          <p:cNvSpPr/>
          <p:nvPr/>
        </p:nvSpPr>
        <p:spPr>
          <a:xfrm>
            <a:off x="3388276" y="6239599"/>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6" name="Espace réservé du pied de page 2">
            <a:extLst>
              <a:ext uri="{FF2B5EF4-FFF2-40B4-BE49-F238E27FC236}">
                <a16:creationId xmlns:a16="http://schemas.microsoft.com/office/drawing/2014/main" id="{94DFA25D-D9DC-4AB9-94BF-8421C4E0216C}"/>
              </a:ext>
            </a:extLst>
          </p:cNvPr>
          <p:cNvSpPr txBox="1">
            <a:spLocks/>
          </p:cNvSpPr>
          <p:nvPr/>
        </p:nvSpPr>
        <p:spPr>
          <a:xfrm>
            <a:off x="7638825" y="6712330"/>
            <a:ext cx="2314800" cy="16920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rtlCol="0" anchor="ctr">
            <a:noAutofit/>
          </a:bodyPr>
          <a:lstStyle>
            <a:defPPr>
              <a:defRPr lang="en-GB"/>
            </a:defPPr>
            <a:lvl1pPr algn="r">
              <a:lnSpc>
                <a:spcPct val="100000"/>
              </a:lnSpc>
              <a:spcBef>
                <a:spcPts val="0"/>
              </a:spcBef>
              <a:spcAft>
                <a:spcPts val="0"/>
              </a:spcAft>
              <a:defRPr lang="en-GB" altLang="zh-TW" sz="1000" i="0">
                <a:solidFill>
                  <a:srgbClr val="D7D8D6"/>
                </a:solidFill>
                <a:latin typeface="+mj-lt"/>
                <a:ea typeface="SimHei"/>
              </a:defRPr>
            </a:lvl1pPr>
            <a:lvl2pPr marL="457200" algn="ctr" rtl="0" eaLnBrk="0" fontAlgn="base" hangingPunct="0">
              <a:spcBef>
                <a:spcPct val="0"/>
              </a:spcBef>
              <a:spcAft>
                <a:spcPct val="0"/>
              </a:spcAft>
              <a:defRPr sz="1200" b="1" kern="1200">
                <a:solidFill>
                  <a:schemeClr val="tx1"/>
                </a:solidFill>
                <a:latin typeface="Arial" charset="0"/>
                <a:ea typeface="+mn-ea"/>
                <a:cs typeface="Arial" charset="0"/>
              </a:defRPr>
            </a:lvl2pPr>
            <a:lvl3pPr marL="914400" algn="ctr" rtl="0" eaLnBrk="0" fontAlgn="base" hangingPunct="0">
              <a:spcBef>
                <a:spcPct val="0"/>
              </a:spcBef>
              <a:spcAft>
                <a:spcPct val="0"/>
              </a:spcAft>
              <a:defRPr sz="1200" b="1" kern="1200">
                <a:solidFill>
                  <a:schemeClr val="tx1"/>
                </a:solidFill>
                <a:latin typeface="Arial" charset="0"/>
                <a:ea typeface="+mn-ea"/>
                <a:cs typeface="Arial" charset="0"/>
              </a:defRPr>
            </a:lvl3pPr>
            <a:lvl4pPr marL="1371600" algn="ctr" rtl="0" eaLnBrk="0" fontAlgn="base" hangingPunct="0">
              <a:spcBef>
                <a:spcPct val="0"/>
              </a:spcBef>
              <a:spcAft>
                <a:spcPct val="0"/>
              </a:spcAft>
              <a:defRPr sz="1200" b="1" kern="1200">
                <a:solidFill>
                  <a:schemeClr val="tx1"/>
                </a:solidFill>
                <a:latin typeface="Arial" charset="0"/>
                <a:ea typeface="+mn-ea"/>
                <a:cs typeface="Arial" charset="0"/>
              </a:defRPr>
            </a:lvl4pPr>
            <a:lvl5pPr marL="1828800" algn="ctr" rtl="0" eaLnBrk="0" fontAlgn="base" hangingPunct="0">
              <a:spcBef>
                <a:spcPct val="0"/>
              </a:spcBef>
              <a:spcAft>
                <a:spcPct val="0"/>
              </a:spcAft>
              <a:defRPr sz="1200" b="1" kern="1200">
                <a:solidFill>
                  <a:schemeClr val="tx1"/>
                </a:solidFill>
                <a:latin typeface="Arial" charset="0"/>
                <a:ea typeface="+mn-ea"/>
                <a:cs typeface="Arial" charset="0"/>
              </a:defRPr>
            </a:lvl5pPr>
            <a:lvl6pPr marL="2286000" algn="l" defTabSz="914400" rtl="0" eaLnBrk="1" latinLnBrk="0" hangingPunct="1">
              <a:defRPr sz="1200" b="1" kern="1200">
                <a:solidFill>
                  <a:schemeClr val="tx1"/>
                </a:solidFill>
                <a:latin typeface="Arial" charset="0"/>
                <a:ea typeface="+mn-ea"/>
                <a:cs typeface="Arial" charset="0"/>
              </a:defRPr>
            </a:lvl6pPr>
            <a:lvl7pPr marL="2743200" algn="l" defTabSz="914400" rtl="0" eaLnBrk="1" latinLnBrk="0" hangingPunct="1">
              <a:defRPr sz="1200" b="1" kern="1200">
                <a:solidFill>
                  <a:schemeClr val="tx1"/>
                </a:solidFill>
                <a:latin typeface="Arial" charset="0"/>
                <a:ea typeface="+mn-ea"/>
                <a:cs typeface="Arial" charset="0"/>
              </a:defRPr>
            </a:lvl7pPr>
            <a:lvl8pPr marL="3200400" algn="l" defTabSz="914400" rtl="0" eaLnBrk="1" latinLnBrk="0" hangingPunct="1">
              <a:defRPr sz="1200" b="1" kern="1200">
                <a:solidFill>
                  <a:schemeClr val="tx1"/>
                </a:solidFill>
                <a:latin typeface="Arial" charset="0"/>
                <a:ea typeface="+mn-ea"/>
                <a:cs typeface="Arial" charset="0"/>
              </a:defRPr>
            </a:lvl8pPr>
            <a:lvl9pPr marL="3657600" algn="l" defTabSz="914400" rtl="0" eaLnBrk="1" latinLnBrk="0" hangingPunct="1">
              <a:defRPr sz="1200" b="1" kern="1200">
                <a:solidFill>
                  <a:schemeClr val="tx1"/>
                </a:solidFill>
                <a:latin typeface="Arial" charset="0"/>
                <a:ea typeface="+mn-ea"/>
                <a:cs typeface="Arial" charset="0"/>
              </a:defRPr>
            </a:lvl9pPr>
          </a:lstStyle>
          <a:p>
            <a:r>
              <a:rPr lang="fr-FR" dirty="0"/>
              <a:t>Document à usage des commerciaux. Non public.</a:t>
            </a:r>
          </a:p>
        </p:txBody>
      </p:sp>
    </p:spTree>
    <p:extLst>
      <p:ext uri="{BB962C8B-B14F-4D97-AF65-F5344CB8AC3E}">
        <p14:creationId xmlns:p14="http://schemas.microsoft.com/office/powerpoint/2010/main" val="2330998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11B448-7713-4586-8AFF-91215B2734C0}"/>
              </a:ext>
            </a:extLst>
          </p:cNvPr>
          <p:cNvSpPr>
            <a:spLocks noGrp="1"/>
          </p:cNvSpPr>
          <p:nvPr>
            <p:ph type="title"/>
          </p:nvPr>
        </p:nvSpPr>
        <p:spPr>
          <a:xfrm>
            <a:off x="631508" y="144362"/>
            <a:ext cx="9332595" cy="972145"/>
          </a:xfrm>
        </p:spPr>
        <p:txBody>
          <a:bodyPr rtlCol="0">
            <a:noAutofit/>
          </a:bodyPr>
          <a:lstStyle/>
          <a:p>
            <a:pPr defTabSz="1036877">
              <a:defRPr/>
            </a:pPr>
            <a:r>
              <a:rPr lang="fr-FR" sz="2268" dirty="0"/>
              <a:t>ANNEXE</a:t>
            </a:r>
          </a:p>
        </p:txBody>
      </p:sp>
      <p:sp>
        <p:nvSpPr>
          <p:cNvPr id="13" name="Espace réservé du numéro de diapositive 12"/>
          <p:cNvSpPr>
            <a:spLocks noGrp="1"/>
          </p:cNvSpPr>
          <p:nvPr>
            <p:ph type="sldNum" sz="quarter" idx="12"/>
          </p:nvPr>
        </p:nvSpPr>
        <p:spPr/>
        <p:txBody>
          <a:bodyPr/>
          <a:lstStyle/>
          <a:p>
            <a:pPr defTabSz="1036930" eaLnBrk="1" fontAlgn="auto" hangingPunct="1">
              <a:spcBef>
                <a:spcPts val="0"/>
              </a:spcBef>
              <a:spcAft>
                <a:spcPts val="0"/>
              </a:spcAft>
              <a:defRPr/>
            </a:pPr>
            <a:fld id="{91DEEAF5-CD88-1B42-83CB-35E21078A58D}" type="slidenum">
              <a:rPr lang="fr-FR" b="0">
                <a:solidFill>
                  <a:prstClr val="black">
                    <a:tint val="75000"/>
                  </a:prstClr>
                </a:solidFill>
                <a:latin typeface="Calibri"/>
                <a:cs typeface="+mn-cs"/>
              </a:rPr>
              <a:pPr defTabSz="1036930" eaLnBrk="1" fontAlgn="auto" hangingPunct="1">
                <a:spcBef>
                  <a:spcPts val="0"/>
                </a:spcBef>
                <a:spcAft>
                  <a:spcPts val="0"/>
                </a:spcAft>
                <a:defRPr/>
              </a:pPr>
              <a:t>12</a:t>
            </a:fld>
            <a:endParaRPr lang="fr-FR" b="0" dirty="0">
              <a:solidFill>
                <a:prstClr val="black">
                  <a:tint val="75000"/>
                </a:prstClr>
              </a:solidFill>
              <a:latin typeface="Calibri"/>
              <a:cs typeface="+mn-cs"/>
            </a:endParaRPr>
          </a:p>
        </p:txBody>
      </p:sp>
      <p:sp>
        <p:nvSpPr>
          <p:cNvPr id="3" name="Rectangle 2"/>
          <p:cNvSpPr/>
          <p:nvPr/>
        </p:nvSpPr>
        <p:spPr>
          <a:xfrm>
            <a:off x="3388276" y="6239599"/>
            <a:ext cx="3819060" cy="244299"/>
          </a:xfrm>
          <a:prstGeom prst="rect">
            <a:avLst/>
          </a:prstGeom>
        </p:spPr>
        <p:txBody>
          <a:bodyPr vert="horz" wrap="square" lIns="103696" tIns="51848" rIns="103696" bIns="51848" rtlCol="0">
            <a:spAutoFit/>
          </a:bodyPr>
          <a:lstStyle/>
          <a:p>
            <a:pPr algn="r" defTabSz="1036930" eaLnBrk="1" fontAlgn="auto" hangingPunct="1">
              <a:spcBef>
                <a:spcPct val="20000"/>
              </a:spcBef>
              <a:spcAft>
                <a:spcPts val="0"/>
              </a:spcAft>
            </a:pPr>
            <a:r>
              <a:rPr lang="fr-FR" sz="907" b="0" cap="all" dirty="0">
                <a:solidFill>
                  <a:prstClr val="white">
                    <a:lumMod val="50000"/>
                  </a:prstClr>
                </a:solidFill>
                <a:latin typeface="Calibri"/>
                <a:cs typeface="+mn-cs"/>
              </a:rPr>
              <a:t>Document à usage strictement interne - Ne pas diffuser</a:t>
            </a:r>
          </a:p>
        </p:txBody>
      </p:sp>
      <p:sp>
        <p:nvSpPr>
          <p:cNvPr id="6" name="ZoneTexte 5">
            <a:extLst>
              <a:ext uri="{FF2B5EF4-FFF2-40B4-BE49-F238E27FC236}">
                <a16:creationId xmlns:a16="http://schemas.microsoft.com/office/drawing/2014/main" id="{FAD05120-7BA3-4B1E-9E86-4CA1B9540979}"/>
              </a:ext>
            </a:extLst>
          </p:cNvPr>
          <p:cNvSpPr txBox="1"/>
          <p:nvPr/>
        </p:nvSpPr>
        <p:spPr>
          <a:xfrm>
            <a:off x="260509" y="1182819"/>
            <a:ext cx="9871392" cy="310854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lgn="l">
              <a:buFont typeface="Webdings" panose="05030102010509060703" pitchFamily="18" charset="2"/>
              <a:buChar char="i"/>
            </a:pPr>
            <a:r>
              <a:rPr lang="fr-FR" sz="1400" dirty="0">
                <a:solidFill>
                  <a:srgbClr val="7030A0"/>
                </a:solidFill>
                <a:sym typeface="Webdings"/>
              </a:rPr>
              <a:t>Un support commercial servant la présentation de la société de gestion et de la SCPI vient compléter ce Kit dans le cadre de l’engagement de la société de gestion à assister BPCE </a:t>
            </a:r>
            <a:r>
              <a:rPr lang="fr-FR" sz="1400" dirty="0" smtClean="0">
                <a:solidFill>
                  <a:srgbClr val="7030A0"/>
                </a:solidFill>
                <a:sym typeface="Webdings"/>
              </a:rPr>
              <a:t>lors </a:t>
            </a:r>
            <a:r>
              <a:rPr lang="fr-FR" sz="1400" dirty="0">
                <a:solidFill>
                  <a:srgbClr val="7030A0"/>
                </a:solidFill>
                <a:sym typeface="Webdings"/>
              </a:rPr>
              <a:t>de présentations de la SCPI au cours de réunions </a:t>
            </a:r>
            <a:r>
              <a:rPr lang="fr-FR" sz="1400" dirty="0" smtClean="0">
                <a:solidFill>
                  <a:srgbClr val="7030A0"/>
                </a:solidFill>
                <a:sym typeface="Webdings"/>
              </a:rPr>
              <a:t>d’information.</a:t>
            </a:r>
            <a:endParaRPr lang="fr-FR" sz="1400" dirty="0">
              <a:solidFill>
                <a:srgbClr val="7030A0"/>
              </a:solidFill>
              <a:sym typeface="Webdings"/>
            </a:endParaRPr>
          </a:p>
          <a:p>
            <a:pPr marL="285750" indent="-285750" algn="l">
              <a:buFont typeface="Webdings" panose="05030102010509060703" pitchFamily="18" charset="2"/>
              <a:buChar char="i"/>
            </a:pPr>
            <a:endParaRPr lang="fr-FR" sz="1400" dirty="0">
              <a:solidFill>
                <a:srgbClr val="7030A0"/>
              </a:solidFill>
              <a:sym typeface="Webdings"/>
            </a:endParaRPr>
          </a:p>
          <a:p>
            <a:pPr marL="285750" indent="-285750" algn="l">
              <a:buFont typeface="Webdings" panose="05030102010509060703" pitchFamily="18" charset="2"/>
              <a:buChar char="i"/>
            </a:pPr>
            <a:r>
              <a:rPr lang="fr-FR" sz="1400" dirty="0">
                <a:solidFill>
                  <a:srgbClr val="7030A0"/>
                </a:solidFill>
              </a:rPr>
              <a:t>La Société de gestion est responsable du contenu et de l’actualisation de ses documents commerciaux en respectant son obligation réglementaire.</a:t>
            </a:r>
          </a:p>
          <a:p>
            <a:pPr algn="l"/>
            <a:endParaRPr lang="fr-FR" sz="1400" dirty="0">
              <a:solidFill>
                <a:srgbClr val="7030A0"/>
              </a:solidFill>
            </a:endParaRPr>
          </a:p>
          <a:p>
            <a:pPr marL="285750" indent="-285750" algn="l">
              <a:buFont typeface="Webdings" panose="05030102010509060703" pitchFamily="18" charset="2"/>
              <a:buChar char="i"/>
            </a:pPr>
            <a:r>
              <a:rPr lang="fr-FR" sz="1400" dirty="0" smtClean="0">
                <a:solidFill>
                  <a:srgbClr val="7030A0"/>
                </a:solidFill>
                <a:sym typeface="Webdings"/>
              </a:rPr>
              <a:t>Les </a:t>
            </a:r>
            <a:r>
              <a:rPr lang="fr-FR" sz="1400" dirty="0">
                <a:solidFill>
                  <a:srgbClr val="7030A0"/>
                </a:solidFill>
                <a:sym typeface="Webdings"/>
              </a:rPr>
              <a:t>performances ou taux de distribution sont annoncés </a:t>
            </a:r>
            <a:r>
              <a:rPr lang="fr-FR" sz="1400" dirty="0" smtClean="0">
                <a:solidFill>
                  <a:srgbClr val="7030A0"/>
                </a:solidFill>
                <a:sym typeface="Webdings"/>
              </a:rPr>
              <a:t>hors </a:t>
            </a:r>
            <a:r>
              <a:rPr lang="fr-FR" sz="1400" dirty="0">
                <a:solidFill>
                  <a:srgbClr val="7030A0"/>
                </a:solidFill>
                <a:sym typeface="Webdings"/>
              </a:rPr>
              <a:t>fiscalité et prélèvements sociaux éventuels. </a:t>
            </a:r>
          </a:p>
          <a:p>
            <a:pPr marL="285750" indent="-285750" algn="l">
              <a:buFont typeface="Webdings" panose="05030102010509060703" pitchFamily="18" charset="2"/>
              <a:buChar char="i"/>
            </a:pPr>
            <a:endParaRPr lang="fr-FR" sz="1400" dirty="0">
              <a:solidFill>
                <a:srgbClr val="7030A0"/>
              </a:solidFill>
              <a:sym typeface="Webdings"/>
            </a:endParaRPr>
          </a:p>
          <a:p>
            <a:pPr marL="285750" indent="-285750" algn="l">
              <a:buFont typeface="Webdings" panose="05030102010509060703" pitchFamily="18" charset="2"/>
              <a:buChar char="i"/>
            </a:pPr>
            <a:r>
              <a:rPr lang="fr-FR" sz="1400" dirty="0">
                <a:solidFill>
                  <a:srgbClr val="7030A0"/>
                </a:solidFill>
                <a:sym typeface="Webdings"/>
              </a:rPr>
              <a:t>Les performances et les taux de distribution passés ne présagent pas des performances et des taux de distribution futurs. Il existe un risque de perte en capital. La durée de placement minimum recommandée est de 8 ans.</a:t>
            </a:r>
          </a:p>
          <a:p>
            <a:pPr marL="285750" indent="-285750" algn="l">
              <a:buFont typeface="Webdings" panose="05030102010509060703" pitchFamily="18" charset="2"/>
              <a:buChar char="i"/>
            </a:pPr>
            <a:endParaRPr lang="fr-FR" sz="1400" dirty="0">
              <a:solidFill>
                <a:srgbClr val="7030A0"/>
              </a:solidFill>
              <a:sym typeface="Webdings"/>
            </a:endParaRPr>
          </a:p>
          <a:p>
            <a:pPr marL="285750" indent="-285750" algn="l">
              <a:buFont typeface="Webdings" panose="05030102010509060703" pitchFamily="18" charset="2"/>
              <a:buChar char="i"/>
            </a:pPr>
            <a:r>
              <a:rPr lang="fr-FR" sz="1400" dirty="0">
                <a:solidFill>
                  <a:srgbClr val="7030A0"/>
                </a:solidFill>
                <a:sym typeface="Webdings"/>
              </a:rPr>
              <a:t>Ce document , réservé aux professionnels – non destiné au public ,est distingué de l’ensemble des documents réglementaires et commerciales disponible auprès de la société de gestion (bulletin d’information, rapport annuel, note d’information, statuts, plaquette commerciale).</a:t>
            </a:r>
          </a:p>
        </p:txBody>
      </p:sp>
    </p:spTree>
    <p:extLst>
      <p:ext uri="{BB962C8B-B14F-4D97-AF65-F5344CB8AC3E}">
        <p14:creationId xmlns:p14="http://schemas.microsoft.com/office/powerpoint/2010/main" val="874281784"/>
      </p:ext>
    </p:extLst>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LOGONAME" val="HSBC Private Bank"/>
  <p:tag name="LOGOTOP" val="479.4228"/>
  <p:tag name="LOGOLEFT" val="634.0717"/>
  <p:tag name="LOGOHEIGHT" val="51.49173"/>
  <p:tag name="LOGOWIDTH" val="134.1105"/>
</p:tagLst>
</file>

<file path=ppt/tags/tag2.xml><?xml version="1.0" encoding="utf-8"?>
<p:tagLst xmlns:a="http://schemas.openxmlformats.org/drawingml/2006/main" xmlns:r="http://schemas.openxmlformats.org/officeDocument/2006/relationships" xmlns:p="http://schemas.openxmlformats.org/presentationml/2006/main">
  <p:tag name="LOGONAME" val="HSBC Premier"/>
  <p:tag name="LOGOTOP" val="479.4228"/>
  <p:tag name="LOGOLEFT" val="634.3217"/>
  <p:tag name="LOGOHEIGHT" val="51.36669"/>
  <p:tag name="LOGOWIDTH" val="133.8605"/>
</p:tagLst>
</file>

<file path=ppt/tags/tag3.xml><?xml version="1.0" encoding="utf-8"?>
<p:tagLst xmlns:a="http://schemas.openxmlformats.org/drawingml/2006/main" xmlns:r="http://schemas.openxmlformats.org/officeDocument/2006/relationships" xmlns:p="http://schemas.openxmlformats.org/presentationml/2006/main">
  <p:tag name="LOGONAME" val="HSBC Master Brand (Trad Chinese)"/>
  <p:tag name="LOGOTOP" val="479.4228"/>
  <p:tag name="LOGOLEFT" val="634.2622"/>
  <p:tag name="LOGOHEIGHT" val="23.77693"/>
  <p:tag name="LOGOWIDTH" val="133.92"/>
</p:tagLst>
</file>

<file path=ppt/tags/tag4.xml><?xml version="1.0" encoding="utf-8"?>
<p:tagLst xmlns:a="http://schemas.openxmlformats.org/drawingml/2006/main" xmlns:r="http://schemas.openxmlformats.org/officeDocument/2006/relationships" xmlns:p="http://schemas.openxmlformats.org/presentationml/2006/main">
  <p:tag name="LOGONAME" val="HSBC Master Brand (Sim Chinese)"/>
  <p:tag name="LOGOTOP" val="479.0478"/>
  <p:tag name="LOGOLEFT" val="634.5717"/>
  <p:tag name="LOGOHEIGHT" val="23.99614"/>
  <p:tag name="LOGOWIDTH" val="133.6105"/>
</p:tagLst>
</file>

<file path=ppt/tags/tag5.xml><?xml version="1.0" encoding="utf-8"?>
<p:tagLst xmlns:a="http://schemas.openxmlformats.org/drawingml/2006/main" xmlns:r="http://schemas.openxmlformats.org/officeDocument/2006/relationships" xmlns:p="http://schemas.openxmlformats.org/presentationml/2006/main">
  <p:tag name="LOGONAME" val="HSBC Insurance"/>
  <p:tag name="LOGOTOP" val="479.4228"/>
  <p:tag name="LOGOLEFT" val="634.2768"/>
  <p:tag name="LOGOHEIGHT" val="51.40276"/>
  <p:tag name="LOGOWIDTH" val="133.9054"/>
</p:tagLst>
</file>

<file path=ppt/tags/tag6.xml><?xml version="1.0" encoding="utf-8"?>
<p:tagLst xmlns:a="http://schemas.openxmlformats.org/drawingml/2006/main" xmlns:r="http://schemas.openxmlformats.org/officeDocument/2006/relationships" xmlns:p="http://schemas.openxmlformats.org/presentationml/2006/main">
  <p:tag name="LOGONAME" val="HSBC GBM (Trad Chinese)"/>
  <p:tag name="LOGOTOP" val="479.0001"/>
  <p:tag name="LOGOLEFT" val="634.2622"/>
  <p:tag name="LOGOHEIGHT" val="46.73953"/>
  <p:tag name="LOGOWIDTH" val="133.92"/>
</p:tagLst>
</file>

<file path=ppt/tags/tag7.xml><?xml version="1.0" encoding="utf-8"?>
<p:tagLst xmlns:a="http://schemas.openxmlformats.org/drawingml/2006/main" xmlns:r="http://schemas.openxmlformats.org/officeDocument/2006/relationships" xmlns:p="http://schemas.openxmlformats.org/presentationml/2006/main">
  <p:tag name="LOGONAME" val="HSBC GBM (Sim Chinese)"/>
  <p:tag name="LOGOTOP" val="479.0001"/>
  <p:tag name="LOGOLEFT" val="634.2622"/>
  <p:tag name="LOGOHEIGHT" val="47.43937"/>
  <p:tag name="LOGOWIDTH" val="133.92"/>
</p:tagLst>
</file>

<file path=ppt/tags/tag8.xml><?xml version="1.0" encoding="utf-8"?>
<p:tagLst xmlns:a="http://schemas.openxmlformats.org/drawingml/2006/main" xmlns:r="http://schemas.openxmlformats.org/officeDocument/2006/relationships" xmlns:p="http://schemas.openxmlformats.org/presentationml/2006/main">
  <p:tag name="LOGONAME" val="HSBC GBM"/>
  <p:tag name="LOGOTOP" val="479.4228"/>
  <p:tag name="LOGOLEFT" val="634.1968"/>
  <p:tag name="LOGOHEIGHT" val="46.36764"/>
  <p:tag name="LOGOWIDTH" val="133.9854"/>
</p:tagLst>
</file>

<file path=ppt/tags/tag9.xml><?xml version="1.0" encoding="utf-8"?>
<p:tagLst xmlns:a="http://schemas.openxmlformats.org/drawingml/2006/main" xmlns:r="http://schemas.openxmlformats.org/officeDocument/2006/relationships" xmlns:p="http://schemas.openxmlformats.org/presentationml/2006/main">
  <p:tag name="LOGONAME" val="HSBC Corporate"/>
  <p:tag name="LOGOTOP" val="479.2353"/>
  <p:tag name="LOGOLEFT" val="634.3217"/>
  <p:tag name="LOGOHEIGHT" val="55.2411"/>
  <p:tag name="LOGOWIDTH" val="133.8605"/>
</p:tagLst>
</file>

<file path=ppt/tags/tag10.xml><?xml version="1.0" encoding="utf-8"?>
<p:tagLst xmlns:a="http://schemas.openxmlformats.org/drawingml/2006/main" xmlns:r="http://schemas.openxmlformats.org/officeDocument/2006/relationships" xmlns:p="http://schemas.openxmlformats.org/presentationml/2006/main">
  <p:tag name="LOGONAME" val="HSBC Commercial Banking"/>
  <p:tag name="LOGOTOP" val="479.2353"/>
  <p:tag name="LOGOLEFT" val="634.2622"/>
  <p:tag name="LOGOHEIGHT" val="50.17583"/>
  <p:tag name="LOGOWIDTH" val="133.92"/>
</p:tagLst>
</file>

<file path=ppt/tags/tag11.xml><?xml version="1.0" encoding="utf-8"?>
<p:tagLst xmlns:a="http://schemas.openxmlformats.org/drawingml/2006/main" xmlns:r="http://schemas.openxmlformats.org/officeDocument/2006/relationships" xmlns:p="http://schemas.openxmlformats.org/presentationml/2006/main">
  <p:tag name="LOGONAME" val="HSBC Business"/>
  <p:tag name="LOGOTOP" val="479.4376"/>
  <p:tag name="LOGOLEFT" val="634.3217"/>
  <p:tag name="LOGOHEIGHT" val="51.49173"/>
  <p:tag name="LOGOWIDTH" val="133.8605"/>
</p:tagLst>
</file>

<file path=ppt/tags/tag12.xml><?xml version="1.0" encoding="utf-8"?>
<p:tagLst xmlns:a="http://schemas.openxmlformats.org/drawingml/2006/main" xmlns:r="http://schemas.openxmlformats.org/officeDocument/2006/relationships" xmlns:p="http://schemas.openxmlformats.org/presentationml/2006/main">
  <p:tag name="LOGONAME" val="HSBC AMG"/>
  <p:tag name="LOGOTOP" val="479.4228"/>
  <p:tag name="LOGOLEFT" val="634.2622"/>
  <p:tag name="LOGOHEIGHT" val="47.08945"/>
  <p:tag name="LOGOWIDTH" val="133.92"/>
</p:tagLst>
</file>

<file path=ppt/tags/tag13.xml><?xml version="1.0" encoding="utf-8"?>
<p:tagLst xmlns:a="http://schemas.openxmlformats.org/drawingml/2006/main" xmlns:r="http://schemas.openxmlformats.org/officeDocument/2006/relationships" xmlns:p="http://schemas.openxmlformats.org/presentationml/2006/main">
  <p:tag name="LOGONAME" val="HSBC Advance"/>
  <p:tag name="LOGOTOP" val="479.5"/>
  <p:tag name="LOGOLEFT" val="634.2768"/>
  <p:tag name="LOGOHEIGHT" val="51.40276"/>
  <p:tag name="LOGOWIDTH" val="133.9054"/>
</p:tagLst>
</file>

<file path=ppt/tags/tag14.xml><?xml version="1.0" encoding="utf-8"?>
<p:tagLst xmlns:a="http://schemas.openxmlformats.org/drawingml/2006/main" xmlns:r="http://schemas.openxmlformats.org/officeDocument/2006/relationships" xmlns:p="http://schemas.openxmlformats.org/presentationml/2006/main">
  <p:tag name="LOGONAME" val="HSBC Private Bank"/>
  <p:tag name="LOGOTOP" val="479.4228"/>
  <p:tag name="LOGOLEFT" val="634.0717"/>
  <p:tag name="LOGOHEIGHT" val="51.49173"/>
  <p:tag name="LOGOWIDTH" val="134.1105"/>
</p:tagLst>
</file>

<file path=ppt/tags/tag15.xml><?xml version="1.0" encoding="utf-8"?>
<p:tagLst xmlns:a="http://schemas.openxmlformats.org/drawingml/2006/main" xmlns:r="http://schemas.openxmlformats.org/officeDocument/2006/relationships" xmlns:p="http://schemas.openxmlformats.org/presentationml/2006/main">
  <p:tag name="LOGONAME" val="HSBC Premier"/>
  <p:tag name="LOGOTOP" val="479.4228"/>
  <p:tag name="LOGOLEFT" val="634.3217"/>
  <p:tag name="LOGOHEIGHT" val="51.36669"/>
  <p:tag name="LOGOWIDTH" val="133.8605"/>
</p:tagLst>
</file>

<file path=ppt/tags/tag16.xml><?xml version="1.0" encoding="utf-8"?>
<p:tagLst xmlns:a="http://schemas.openxmlformats.org/drawingml/2006/main" xmlns:r="http://schemas.openxmlformats.org/officeDocument/2006/relationships" xmlns:p="http://schemas.openxmlformats.org/presentationml/2006/main">
  <p:tag name="LOGONAME" val="HSBC Master Brand (Trad Chinese)"/>
  <p:tag name="LOGOTOP" val="479.4228"/>
  <p:tag name="LOGOLEFT" val="634.2622"/>
  <p:tag name="LOGOHEIGHT" val="23.77693"/>
  <p:tag name="LOGOWIDTH" val="133.92"/>
</p:tagLst>
</file>

<file path=ppt/tags/tag17.xml><?xml version="1.0" encoding="utf-8"?>
<p:tagLst xmlns:a="http://schemas.openxmlformats.org/drawingml/2006/main" xmlns:r="http://schemas.openxmlformats.org/officeDocument/2006/relationships" xmlns:p="http://schemas.openxmlformats.org/presentationml/2006/main">
  <p:tag name="LOGONAME" val="HSBC Master Brand (Sim Chinese)"/>
  <p:tag name="LOGOTOP" val="479.0478"/>
  <p:tag name="LOGOLEFT" val="634.5717"/>
  <p:tag name="LOGOHEIGHT" val="23.99614"/>
  <p:tag name="LOGOWIDTH" val="133.6105"/>
</p:tagLst>
</file>

<file path=ppt/tags/tag18.xml><?xml version="1.0" encoding="utf-8"?>
<p:tagLst xmlns:a="http://schemas.openxmlformats.org/drawingml/2006/main" xmlns:r="http://schemas.openxmlformats.org/officeDocument/2006/relationships" xmlns:p="http://schemas.openxmlformats.org/presentationml/2006/main">
  <p:tag name="LOGONAME" val="HSBC Insurance"/>
  <p:tag name="LOGOTOP" val="479.4228"/>
  <p:tag name="LOGOLEFT" val="634.2768"/>
  <p:tag name="LOGOHEIGHT" val="51.40276"/>
  <p:tag name="LOGOWIDTH" val="133.9054"/>
</p:tagLst>
</file>

<file path=ppt/tags/tag19.xml><?xml version="1.0" encoding="utf-8"?>
<p:tagLst xmlns:a="http://schemas.openxmlformats.org/drawingml/2006/main" xmlns:r="http://schemas.openxmlformats.org/officeDocument/2006/relationships" xmlns:p="http://schemas.openxmlformats.org/presentationml/2006/main">
  <p:tag name="LOGONAME" val="HSBC GBM (Trad Chinese)"/>
  <p:tag name="LOGOTOP" val="479.0001"/>
  <p:tag name="LOGOLEFT" val="634.2622"/>
  <p:tag name="LOGOHEIGHT" val="46.73953"/>
  <p:tag name="LOGOWIDTH" val="133.92"/>
</p:tagLst>
</file>

<file path=ppt/tags/tag20.xml><?xml version="1.0" encoding="utf-8"?>
<p:tagLst xmlns:a="http://schemas.openxmlformats.org/drawingml/2006/main" xmlns:r="http://schemas.openxmlformats.org/officeDocument/2006/relationships" xmlns:p="http://schemas.openxmlformats.org/presentationml/2006/main">
  <p:tag name="LOGONAME" val="HSBC GBM (Sim Chinese)"/>
  <p:tag name="LOGOTOP" val="479.0001"/>
  <p:tag name="LOGOLEFT" val="634.2622"/>
  <p:tag name="LOGOHEIGHT" val="47.43937"/>
  <p:tag name="LOGOWIDTH" val="133.92"/>
</p:tagLst>
</file>

<file path=ppt/tags/tag21.xml><?xml version="1.0" encoding="utf-8"?>
<p:tagLst xmlns:a="http://schemas.openxmlformats.org/drawingml/2006/main" xmlns:r="http://schemas.openxmlformats.org/officeDocument/2006/relationships" xmlns:p="http://schemas.openxmlformats.org/presentationml/2006/main">
  <p:tag name="LOGONAME" val="HSBC GBM"/>
  <p:tag name="LOGOTOP" val="479.4228"/>
  <p:tag name="LOGOLEFT" val="634.1968"/>
  <p:tag name="LOGOHEIGHT" val="46.36764"/>
  <p:tag name="LOGOWIDTH" val="133.9854"/>
</p:tagLst>
</file>

<file path=ppt/tags/tag22.xml><?xml version="1.0" encoding="utf-8"?>
<p:tagLst xmlns:a="http://schemas.openxmlformats.org/drawingml/2006/main" xmlns:r="http://schemas.openxmlformats.org/officeDocument/2006/relationships" xmlns:p="http://schemas.openxmlformats.org/presentationml/2006/main">
  <p:tag name="LOGONAME" val="HSBC Corporate"/>
  <p:tag name="LOGOTOP" val="479.2353"/>
  <p:tag name="LOGOLEFT" val="634.3217"/>
  <p:tag name="LOGOHEIGHT" val="55.2411"/>
  <p:tag name="LOGOWIDTH" val="133.8605"/>
</p:tagLst>
</file>

<file path=ppt/tags/tag23.xml><?xml version="1.0" encoding="utf-8"?>
<p:tagLst xmlns:a="http://schemas.openxmlformats.org/drawingml/2006/main" xmlns:r="http://schemas.openxmlformats.org/officeDocument/2006/relationships" xmlns:p="http://schemas.openxmlformats.org/presentationml/2006/main">
  <p:tag name="LOGONAME" val="HSBC Commercial Banking"/>
  <p:tag name="LOGOTOP" val="479.2353"/>
  <p:tag name="LOGOLEFT" val="634.2622"/>
  <p:tag name="LOGOHEIGHT" val="50.17583"/>
  <p:tag name="LOGOWIDTH" val="133.92"/>
</p:tagLst>
</file>

<file path=ppt/tags/tag24.xml><?xml version="1.0" encoding="utf-8"?>
<p:tagLst xmlns:a="http://schemas.openxmlformats.org/drawingml/2006/main" xmlns:r="http://schemas.openxmlformats.org/officeDocument/2006/relationships" xmlns:p="http://schemas.openxmlformats.org/presentationml/2006/main">
  <p:tag name="LOGONAME" val="HSBC Business"/>
  <p:tag name="LOGOTOP" val="479.4376"/>
  <p:tag name="LOGOLEFT" val="634.3217"/>
  <p:tag name="LOGOHEIGHT" val="51.49173"/>
  <p:tag name="LOGOWIDTH" val="133.8605"/>
</p:tagLst>
</file>

<file path=ppt/tags/tag25.xml><?xml version="1.0" encoding="utf-8"?>
<p:tagLst xmlns:a="http://schemas.openxmlformats.org/drawingml/2006/main" xmlns:r="http://schemas.openxmlformats.org/officeDocument/2006/relationships" xmlns:p="http://schemas.openxmlformats.org/presentationml/2006/main">
  <p:tag name="LOGONAME" val="HSBC AMG"/>
  <p:tag name="LOGOTOP" val="479.4228"/>
  <p:tag name="LOGOLEFT" val="634.2622"/>
  <p:tag name="LOGOHEIGHT" val="47.08945"/>
  <p:tag name="LOGOWIDTH" val="133.92"/>
</p:tagLst>
</file>

<file path=ppt/tags/tag26.xml><?xml version="1.0" encoding="utf-8"?>
<p:tagLst xmlns:a="http://schemas.openxmlformats.org/drawingml/2006/main" xmlns:r="http://schemas.openxmlformats.org/officeDocument/2006/relationships" xmlns:p="http://schemas.openxmlformats.org/presentationml/2006/main">
  <p:tag name="LOGONAME" val="HSBC Advance"/>
  <p:tag name="LOGOTOP" val="479.5"/>
  <p:tag name="LOGOLEFT" val="634.2768"/>
  <p:tag name="LOGOHEIGHT" val="51.40276"/>
  <p:tag name="LOGOWIDTH" val="133.9054"/>
</p:tagLst>
</file>

<file path=ppt/theme/theme1.xml><?xml version="1.0" encoding="utf-8"?>
<a:theme xmlns:a="http://schemas.openxmlformats.org/drawingml/2006/main" name="Non-Message Driven">
  <a:themeElements>
    <a:clrScheme name="HSBC Colour pallete 2018">
      <a:dk1>
        <a:srgbClr val="000000"/>
      </a:dk1>
      <a:lt1>
        <a:srgbClr val="FFFFFF"/>
      </a:lt1>
      <a:dk2>
        <a:srgbClr val="4E48C7"/>
      </a:dk2>
      <a:lt2>
        <a:srgbClr val="0F79D6"/>
      </a:lt2>
      <a:accent1>
        <a:srgbClr val="DB0011"/>
      </a:accent1>
      <a:accent2>
        <a:srgbClr val="000000"/>
      </a:accent2>
      <a:accent3>
        <a:srgbClr val="767676"/>
      </a:accent3>
      <a:accent4>
        <a:srgbClr val="D7D8D6"/>
      </a:accent4>
      <a:accent5>
        <a:srgbClr val="B57E10"/>
      </a:accent5>
      <a:accent6>
        <a:srgbClr val="488F29"/>
      </a:accent6>
      <a:hlink>
        <a:srgbClr val="767676"/>
      </a:hlink>
      <a:folHlink>
        <a:srgbClr val="D7D8D6"/>
      </a:folHlink>
    </a:clrScheme>
    <a:fontScheme name="Custom 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6350" cap="flat" cmpd="sng" algn="ctr">
          <a:solidFill>
            <a:schemeClr val="tx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ctr" defTabSz="858838" rtl="0" eaLnBrk="0" fontAlgn="base" latinLnBrk="0" hangingPunct="0">
          <a:lnSpc>
            <a:spcPct val="100000"/>
          </a:lnSpc>
          <a:spcBef>
            <a:spcPct val="50000"/>
          </a:spcBef>
          <a:spcAft>
            <a:spcPct val="0"/>
          </a:spcAft>
          <a:buClrTx/>
          <a:buSzTx/>
          <a:buFontTx/>
          <a:buNone/>
          <a:tabLst/>
          <a:defRPr kumimoji="0" b="1" u="none" strike="noStrike" cap="none" normalizeH="0" baseline="0" dirty="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858838" rtl="0" eaLnBrk="0" fontAlgn="base" latinLnBrk="0" hangingPunct="0">
          <a:lnSpc>
            <a:spcPct val="100000"/>
          </a:lnSpc>
          <a:spcBef>
            <a:spcPct val="50000"/>
          </a:spcBef>
          <a:spcAft>
            <a:spcPct val="0"/>
          </a:spcAft>
          <a:buClrTx/>
          <a:buSzTx/>
          <a:buFontTx/>
          <a:buNone/>
          <a:tabLst/>
          <a:defRPr kumimoji="0" lang="en-GB" sz="600" b="1" i="1"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dirty="0"/>
        </a:defPPr>
      </a:lstStyle>
    </a:txDef>
  </a:objectDefaults>
  <a:extraClrSchemeLst>
    <a:extraClrScheme>
      <a:clrScheme name="A4 Non-Message Driven HSBC 1">
        <a:dk1>
          <a:srgbClr val="000000"/>
        </a:dk1>
        <a:lt1>
          <a:srgbClr val="FFFFFF"/>
        </a:lt1>
        <a:dk2>
          <a:srgbClr val="FF0000"/>
        </a:dk2>
        <a:lt2>
          <a:srgbClr val="EAEAEA"/>
        </a:lt2>
        <a:accent1>
          <a:srgbClr val="194173"/>
        </a:accent1>
        <a:accent2>
          <a:srgbClr val="B9D3ED"/>
        </a:accent2>
        <a:accent3>
          <a:srgbClr val="FFFFFF"/>
        </a:accent3>
        <a:accent4>
          <a:srgbClr val="000000"/>
        </a:accent4>
        <a:accent5>
          <a:srgbClr val="ABB0BC"/>
        </a:accent5>
        <a:accent6>
          <a:srgbClr val="A7BFD7"/>
        </a:accent6>
        <a:hlink>
          <a:srgbClr val="559FD3"/>
        </a:hlink>
        <a:folHlink>
          <a:srgbClr val="FDB812"/>
        </a:folHlink>
      </a:clrScheme>
      <a:clrMap bg1="lt1" tx1="dk1" bg2="lt2" tx2="dk2" accent1="accent1" accent2="accent2" accent3="accent3" accent4="accent4" accent5="accent5" accent6="accent6" hlink="hlink" folHlink="folHlink"/>
    </a:extraClrScheme>
  </a:extraClrSchemeLst>
  <a:custClrLst>
    <a:custClr name="Primary_01">
      <a:srgbClr val="DB0011"/>
    </a:custClr>
    <a:custClr name="Primary_02">
      <a:srgbClr val="000000"/>
    </a:custClr>
    <a:custClr name="Primary_03">
      <a:srgbClr val="FFFFFF"/>
    </a:custClr>
    <a:custClr name="Primary_04">
      <a:srgbClr val="767676"/>
    </a:custClr>
    <a:custClr name="Primary_05">
      <a:srgbClr val="D7D8D6"/>
    </a:custClr>
    <a:custClr name="Primary_06">
      <a:srgbClr val="7770FF"/>
    </a:custClr>
    <a:custClr name="Primary_07">
      <a:srgbClr val="4E48C7"/>
    </a:custClr>
    <a:custClr name="Primary_08">
      <a:srgbClr val="36A1FF"/>
    </a:custClr>
    <a:custClr name="Primary_09">
      <a:srgbClr val="0F79D6"/>
    </a:custClr>
    <a:custClr name="Primary_10">
      <a:srgbClr val="2EB8B1"/>
    </a:custClr>
    <a:custClr name="Primary_11">
      <a:srgbClr val="008580"/>
    </a:custClr>
    <a:custClr name="Primary_12">
      <a:srgbClr val="61C238"/>
    </a:custClr>
    <a:custClr name="Primary_13">
      <a:srgbClr val="488F29"/>
    </a:custClr>
    <a:custClr name="Primary_14">
      <a:srgbClr val="E8A215"/>
    </a:custClr>
    <a:custClr name="Primary_15">
      <a:srgbClr val="B57E10"/>
    </a:custClr>
  </a:custClrLst>
</a:theme>
</file>

<file path=ppt/theme/theme2.xml><?xml version="1.0" encoding="utf-8"?>
<a:theme xmlns:a="http://schemas.openxmlformats.org/drawingml/2006/main" name="1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Modele 16/9 Pays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NATIXIS_2017_Template4-3_NATIXIS_ASSURANCES">
  <a:themeElements>
    <a:clrScheme name="NATIXIS 2017">
      <a:dk1>
        <a:sysClr val="windowText" lastClr="000000"/>
      </a:dk1>
      <a:lt1>
        <a:sysClr val="window" lastClr="FFFFFF"/>
      </a:lt1>
      <a:dk2>
        <a:srgbClr val="581D74"/>
      </a:dk2>
      <a:lt2>
        <a:srgbClr val="707372"/>
      </a:lt2>
      <a:accent1>
        <a:srgbClr val="4D6995"/>
      </a:accent1>
      <a:accent2>
        <a:srgbClr val="AF1280"/>
      </a:accent2>
      <a:accent3>
        <a:srgbClr val="B14EB5"/>
      </a:accent3>
      <a:accent4>
        <a:srgbClr val="F07E53"/>
      </a:accent4>
      <a:accent5>
        <a:srgbClr val="7197BA"/>
      </a:accent5>
      <a:accent6>
        <a:srgbClr val="2499B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A67D65F1B6A2E499754AFFE9DE455E9" ma:contentTypeVersion="0" ma:contentTypeDescription="Crée un document." ma:contentTypeScope="" ma:versionID="6eeb4cdc3fb5f5eb1bbf9876cd92d529">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702B9B-6C38-4FE5-ACDD-34FEB2AF6291}">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2D431DE-9761-4398-B2E2-A5E06430AEFF}">
  <ds:schemaRefs>
    <ds:schemaRef ds:uri="http://schemas.microsoft.com/sharepoint/v3/contenttype/forms"/>
  </ds:schemaRefs>
</ds:datastoreItem>
</file>

<file path=customXml/itemProps3.xml><?xml version="1.0" encoding="utf-8"?>
<ds:datastoreItem xmlns:ds="http://schemas.openxmlformats.org/officeDocument/2006/customXml" ds:itemID="{BFF24D97-4C00-492F-AD9F-269D601CDF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HSBC A4 Landscape 2010</Template>
  <TotalTime>22573</TotalTime>
  <Words>3495</Words>
  <Application>Microsoft Office PowerPoint</Application>
  <PresentationFormat>Personnalisé</PresentationFormat>
  <Paragraphs>242</Paragraphs>
  <Slides>13</Slides>
  <Notes>3</Notes>
  <HiddenSlides>0</HiddenSlides>
  <MMClips>0</MMClips>
  <ScaleCrop>false</ScaleCrop>
  <HeadingPairs>
    <vt:vector size="6" baseType="variant">
      <vt:variant>
        <vt:lpstr>Polices utilisées</vt:lpstr>
      </vt:variant>
      <vt:variant>
        <vt:i4>16</vt:i4>
      </vt:variant>
      <vt:variant>
        <vt:lpstr>Thème</vt:lpstr>
      </vt:variant>
      <vt:variant>
        <vt:i4>11</vt:i4>
      </vt:variant>
      <vt:variant>
        <vt:lpstr>Titres des diapositives</vt:lpstr>
      </vt:variant>
      <vt:variant>
        <vt:i4>13</vt:i4>
      </vt:variant>
    </vt:vector>
  </HeadingPairs>
  <TitlesOfParts>
    <vt:vector size="40" baseType="lpstr">
      <vt:lpstr>SimHei</vt:lpstr>
      <vt:lpstr>Arial</vt:lpstr>
      <vt:lpstr>Arial Black</vt:lpstr>
      <vt:lpstr>Calibri</vt:lpstr>
      <vt:lpstr>Franklin Gothic Medium</vt:lpstr>
      <vt:lpstr>Helvetica</vt:lpstr>
      <vt:lpstr>Helvetica Neue for HSBC Lt</vt:lpstr>
      <vt:lpstr>Open Sans</vt:lpstr>
      <vt:lpstr>Roboto</vt:lpstr>
      <vt:lpstr>Symbol</vt:lpstr>
      <vt:lpstr>Times New Roman</vt:lpstr>
      <vt:lpstr>Verdana</vt:lpstr>
      <vt:lpstr>Webdings</vt:lpstr>
      <vt:lpstr>Wingdings</vt:lpstr>
      <vt:lpstr>Wingdings 2</vt:lpstr>
      <vt:lpstr>Wingdings 3</vt:lpstr>
      <vt:lpstr>Non-Message Driven</vt:lpstr>
      <vt:lpstr>1_Modele 16/9 Paysage</vt:lpstr>
      <vt:lpstr>2_Modele 16/9 Paysage</vt:lpstr>
      <vt:lpstr>3_Modele 16/9 Paysage</vt:lpstr>
      <vt:lpstr>4_Modele 16/9 Paysage</vt:lpstr>
      <vt:lpstr>5_Modele 16/9 Paysage</vt:lpstr>
      <vt:lpstr>6_Modele 16/9 Paysage</vt:lpstr>
      <vt:lpstr>Modele 16/9 Paysage</vt:lpstr>
      <vt:lpstr>7_Modele 16/9 Paysage</vt:lpstr>
      <vt:lpstr>NATIXIS_2017_Template4-3_NATIXIS_ASSURANCES</vt:lpstr>
      <vt:lpstr>1_NATIXIS_2017_Template4-3_NATIXIS_ASSURANCES</vt:lpstr>
      <vt:lpstr>Mise en marché de la SCPI EFIMMO</vt:lpstr>
      <vt:lpstr>Caractéristiques de la souscription en parts de la SCPI EFIMMO</vt:lpstr>
      <vt:lpstr>Caractéristiques de la souscription en parts de la SCPI EFIMMO</vt:lpstr>
      <vt:lpstr>Caractéristiques de la souscription en parts de la SCPI EFIMMO</vt:lpstr>
      <vt:lpstr>Risques spécifiques en cas de souscription de la SCPI EFIMMO à crédit </vt:lpstr>
      <vt:lpstr>Focus sur les frais de souscription </vt:lpstr>
      <vt:lpstr>Focus frais d’entrée : Investissement en SCPI vs en immobilier direct</vt:lpstr>
      <vt:lpstr>LES COMPOSANTS DE LA PERFORMANCE DE LA SCPI</vt:lpstr>
      <vt:lpstr>LES DIFFÉRENTES VALEURS DE PARTS</vt:lpstr>
      <vt:lpstr>Démarche client - Les bons reflexes 1/2</vt:lpstr>
      <vt:lpstr>Démarche client - Les bons reflexes 2/2 </vt:lpstr>
      <vt:lpstr>Lexique</vt:lpstr>
      <vt:lpstr>ANNEXE</vt:lpstr>
    </vt:vector>
  </TitlesOfParts>
  <Company>HSBC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SOFIDY EN DIRECT (EFFIMO et IMMORENTE)</dc:title>
  <dc:creator>gps.presentations.hdpp@hsbc.com</dc:creator>
  <cp:keywords>NOT-APPL</cp:keywords>
  <dc:description>NOT-APPL</dc:description>
  <cp:lastModifiedBy>CASSAN Nathalie [CEGEE]</cp:lastModifiedBy>
  <cp:revision>880</cp:revision>
  <cp:lastPrinted>2018-08-28T15:46:19Z</cp:lastPrinted>
  <dcterms:created xsi:type="dcterms:W3CDTF">2017-12-14T19:27:41Z</dcterms:created>
  <dcterms:modified xsi:type="dcterms:W3CDTF">2021-09-22T13:20:20Z</dcterms:modified>
  <cp:category>PowerPoint template;version 1.5</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SBCBackground">
    <vt:lpwstr>False</vt:lpwstr>
  </property>
  <property fmtid="{D5CDD505-2E9C-101B-9397-08002B2CF9AE}" pid="3" name="Classification">
    <vt:lpwstr>NOT-APPL</vt:lpwstr>
  </property>
  <property fmtid="{D5CDD505-2E9C-101B-9397-08002B2CF9AE}" pid="4" name="Source">
    <vt:lpwstr>External</vt:lpwstr>
  </property>
  <property fmtid="{D5CDD505-2E9C-101B-9397-08002B2CF9AE}" pid="5" name="Footers">
    <vt:lpwstr>External No Footers</vt:lpwstr>
  </property>
  <property fmtid="{D5CDD505-2E9C-101B-9397-08002B2CF9AE}" pid="6" name="DocClassification">
    <vt:lpwstr>CLANOTAPP</vt:lpwstr>
  </property>
  <property fmtid="{D5CDD505-2E9C-101B-9397-08002B2CF9AE}" pid="7" name="ContentTypeId">
    <vt:lpwstr>0x0101005A67D65F1B6A2E499754AFFE9DE455E9</vt:lpwstr>
  </property>
  <property fmtid="{D5CDD505-2E9C-101B-9397-08002B2CF9AE}" pid="8" name="MSIP_Label_797e4f81-4b1c-4a3a-b237-8636707719dc_Enabled">
    <vt:lpwstr>True</vt:lpwstr>
  </property>
  <property fmtid="{D5CDD505-2E9C-101B-9397-08002B2CF9AE}" pid="9" name="MSIP_Label_797e4f81-4b1c-4a3a-b237-8636707719dc_SiteId">
    <vt:lpwstr>d5bb6d35-8a82-4329-b49a-5030bd6497ab</vt:lpwstr>
  </property>
  <property fmtid="{D5CDD505-2E9C-101B-9397-08002B2CF9AE}" pid="10" name="MSIP_Label_797e4f81-4b1c-4a3a-b237-8636707719dc_Owner">
    <vt:lpwstr>thuhuyen.nguyenthi@natixis.com</vt:lpwstr>
  </property>
  <property fmtid="{D5CDD505-2E9C-101B-9397-08002B2CF9AE}" pid="11" name="MSIP_Label_797e4f81-4b1c-4a3a-b237-8636707719dc_SetDate">
    <vt:lpwstr>2018-10-24T09:45:58.3511456Z</vt:lpwstr>
  </property>
  <property fmtid="{D5CDD505-2E9C-101B-9397-08002B2CF9AE}" pid="12" name="MSIP_Label_797e4f81-4b1c-4a3a-b237-8636707719dc_Name">
    <vt:lpwstr>C2 - Internal Natixis</vt:lpwstr>
  </property>
  <property fmtid="{D5CDD505-2E9C-101B-9397-08002B2CF9AE}" pid="13" name="MSIP_Label_797e4f81-4b1c-4a3a-b237-8636707719dc_Application">
    <vt:lpwstr>Microsoft Azure Information Protection</vt:lpwstr>
  </property>
  <property fmtid="{D5CDD505-2E9C-101B-9397-08002B2CF9AE}" pid="14" name="MSIP_Label_797e4f81-4b1c-4a3a-b237-8636707719dc_Extended_MSFT_Method">
    <vt:lpwstr>Automatic</vt:lpwstr>
  </property>
  <property fmtid="{D5CDD505-2E9C-101B-9397-08002B2CF9AE}" pid="15" name="Sensitivity">
    <vt:lpwstr>C2 - Internal Natixis</vt:lpwstr>
  </property>
  <property fmtid="{D5CDD505-2E9C-101B-9397-08002B2CF9AE}" pid="16" name="CevanopMarkets">
    <vt:lpwstr/>
  </property>
  <property fmtid="{D5CDD505-2E9C-101B-9397-08002B2CF9AE}" pid="17" name="CevanopProductsSubFamilies">
    <vt:lpwstr/>
  </property>
</Properties>
</file>