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134806363" r:id="rId2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1" d="100"/>
          <a:sy n="71" d="100"/>
        </p:scale>
        <p:origin x="484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454470A-6C13-44C4-A9CE-183F16C5C4C1}" type="datetimeFigureOut">
              <a:rPr lang="fr-FR" smtClean="0"/>
              <a:t>05/02/2024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3F1ABC-9F2B-4A0E-B508-4062E8E24F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816701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6FE44AB-68AE-4E25-BF79-EE6C37001E05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830084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jpe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garde Ambi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702E8B6D-AD4C-4C0D-B737-51B3C841CA4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96299" y="253474"/>
            <a:ext cx="5711844" cy="2389145"/>
          </a:xfrm>
          <a:prstGeom prst="rect">
            <a:avLst/>
          </a:prstGeom>
        </p:spPr>
      </p:pic>
      <p:sp>
        <p:nvSpPr>
          <p:cNvPr id="15" name="Espace réservé du texte 12">
            <a:extLst>
              <a:ext uri="{FF2B5EF4-FFF2-40B4-BE49-F238E27FC236}">
                <a16:creationId xmlns:a16="http://schemas.microsoft.com/office/drawing/2014/main" id="{FCE8692A-F9B6-45BC-88E8-14CEB965CE6C}"/>
              </a:ext>
            </a:extLst>
          </p:cNvPr>
          <p:cNvSpPr>
            <a:spLocks noGrp="1" noChangeAspect="1"/>
          </p:cNvSpPr>
          <p:nvPr>
            <p:ph type="body" sz="quarter" idx="14" hasCustomPrompt="1"/>
          </p:nvPr>
        </p:nvSpPr>
        <p:spPr>
          <a:xfrm>
            <a:off x="4375712" y="2673373"/>
            <a:ext cx="7444817" cy="3874800"/>
          </a:xfrm>
          <a:custGeom>
            <a:avLst/>
            <a:gdLst>
              <a:gd name="connsiteX0" fmla="*/ 0 w 7444817"/>
              <a:gd name="connsiteY0" fmla="*/ 0 h 3874800"/>
              <a:gd name="connsiteX1" fmla="*/ 7442616 w 7444817"/>
              <a:gd name="connsiteY1" fmla="*/ 0 h 3874800"/>
              <a:gd name="connsiteX2" fmla="*/ 7442616 w 7444817"/>
              <a:gd name="connsiteY2" fmla="*/ 3768874 h 3874800"/>
              <a:gd name="connsiteX3" fmla="*/ 4538674 w 7444817"/>
              <a:gd name="connsiteY3" fmla="*/ 3768874 h 3874800"/>
              <a:gd name="connsiteX4" fmla="*/ 4538674 w 7444817"/>
              <a:gd name="connsiteY4" fmla="*/ 3874800 h 3874800"/>
              <a:gd name="connsiteX5" fmla="*/ 0 w 7444817"/>
              <a:gd name="connsiteY5" fmla="*/ 3874800 h 387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444817" h="3874800">
                <a:moveTo>
                  <a:pt x="0" y="0"/>
                </a:moveTo>
                <a:lnTo>
                  <a:pt x="7442616" y="0"/>
                </a:lnTo>
                <a:cubicBezTo>
                  <a:pt x="7447569" y="263418"/>
                  <a:pt x="7442616" y="3768874"/>
                  <a:pt x="7442616" y="3768874"/>
                </a:cubicBezTo>
                <a:lnTo>
                  <a:pt x="4538674" y="3768874"/>
                </a:lnTo>
                <a:lnTo>
                  <a:pt x="4538674" y="3874800"/>
                </a:lnTo>
                <a:lnTo>
                  <a:pt x="0" y="38748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wrap="square">
            <a:noAutofit/>
          </a:bodyPr>
          <a:lstStyle>
            <a:lvl1pPr>
              <a:defRPr/>
            </a:lvl1pPr>
          </a:lstStyle>
          <a:p>
            <a:pPr lvl="0"/>
            <a:r>
              <a:rPr lang="fr-FR"/>
              <a:t> </a:t>
            </a:r>
          </a:p>
        </p:txBody>
      </p:sp>
      <p:sp>
        <p:nvSpPr>
          <p:cNvPr id="16" name="Titre 1">
            <a:extLst>
              <a:ext uri="{FF2B5EF4-FFF2-40B4-BE49-F238E27FC236}">
                <a16:creationId xmlns:a16="http://schemas.microsoft.com/office/drawing/2014/main" id="{D09214EB-6DA5-4BAC-BB80-9F21CE89D43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19934" y="2694041"/>
            <a:ext cx="6840000" cy="1800000"/>
          </a:xfrm>
        </p:spPr>
        <p:txBody>
          <a:bodyPr anchor="b"/>
          <a:lstStyle>
            <a:lvl1pPr algn="l">
              <a:lnSpc>
                <a:spcPct val="72000"/>
              </a:lnSpc>
              <a:defRPr sz="4700" cap="none" baseline="0"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17" name="Sous-titre 2">
            <a:extLst>
              <a:ext uri="{FF2B5EF4-FFF2-40B4-BE49-F238E27FC236}">
                <a16:creationId xmlns:a16="http://schemas.microsoft.com/office/drawing/2014/main" id="{5DD27775-1622-4BE0-84E4-076D877B069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19934" y="4599868"/>
            <a:ext cx="6840000" cy="900000"/>
          </a:xfrm>
        </p:spPr>
        <p:txBody>
          <a:bodyPr anchor="t"/>
          <a:lstStyle>
            <a:lvl1pPr marL="0" indent="0" algn="l">
              <a:buNone/>
              <a:defRPr sz="23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</a:p>
        </p:txBody>
      </p:sp>
      <p:sp>
        <p:nvSpPr>
          <p:cNvPr id="18" name="Espace réservé de la date 3">
            <a:extLst>
              <a:ext uri="{FF2B5EF4-FFF2-40B4-BE49-F238E27FC236}">
                <a16:creationId xmlns:a16="http://schemas.microsoft.com/office/drawing/2014/main" id="{59562A5E-7194-493C-94B7-039D2B7C4CB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719934" y="5605696"/>
            <a:ext cx="2520000" cy="540000"/>
          </a:xfrm>
        </p:spPr>
        <p:txBody>
          <a:bodyPr/>
          <a:lstStyle>
            <a:lvl1pPr>
              <a:defRPr sz="2300" b="1">
                <a:solidFill>
                  <a:schemeClr val="tx1"/>
                </a:solidFill>
              </a:defRPr>
            </a:lvl1pPr>
          </a:lstStyle>
          <a:p>
            <a:fld id="{17BD7F9C-D61F-45C4-9950-66826F7AC354}" type="datetime4">
              <a:rPr lang="fr-FR" smtClean="0"/>
              <a:pPr/>
              <a:t>5 février 2024</a:t>
            </a:fld>
            <a:endParaRPr lang="fr-FR"/>
          </a:p>
        </p:txBody>
      </p:sp>
      <p:pic>
        <p:nvPicPr>
          <p:cNvPr id="3" name="Image 2" descr="Une image contenant texte, signe&#10;&#10;Description générée automatiquement">
            <a:extLst>
              <a:ext uri="{FF2B5EF4-FFF2-40B4-BE49-F238E27FC236}">
                <a16:creationId xmlns:a16="http://schemas.microsoft.com/office/drawing/2014/main" id="{99434CAB-2E72-4EAF-8A0D-07400C250E8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71471" y="5367908"/>
            <a:ext cx="2624819" cy="8626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83479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ommaire avec encadré contour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286A5727-7035-4CCC-B80A-FA4136BACC0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16200000">
            <a:off x="9505746" y="765094"/>
            <a:ext cx="2400299" cy="1961849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B118B9DB-4C04-4B63-8944-C9D098266FA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75081" y="6297897"/>
            <a:ext cx="1307307" cy="429643"/>
          </a:xfrm>
          <a:prstGeom prst="rect">
            <a:avLst/>
          </a:prstGeom>
        </p:spPr>
      </p:pic>
      <p:sp>
        <p:nvSpPr>
          <p:cNvPr id="24" name="Forme libre : forme 23">
            <a:extLst>
              <a:ext uri="{FF2B5EF4-FFF2-40B4-BE49-F238E27FC236}">
                <a16:creationId xmlns:a16="http://schemas.microsoft.com/office/drawing/2014/main" id="{BF20E773-0DFF-49F5-88D1-06EE1957307C}"/>
              </a:ext>
            </a:extLst>
          </p:cNvPr>
          <p:cNvSpPr>
            <a:spLocks noChangeAspect="1"/>
          </p:cNvSpPr>
          <p:nvPr userDrawn="1"/>
        </p:nvSpPr>
        <p:spPr>
          <a:xfrm>
            <a:off x="536343" y="536344"/>
            <a:ext cx="11160058" cy="5805341"/>
          </a:xfrm>
          <a:custGeom>
            <a:avLst/>
            <a:gdLst>
              <a:gd name="connsiteX0" fmla="*/ 985106 w 11160058"/>
              <a:gd name="connsiteY0" fmla="*/ 0 h 5805341"/>
              <a:gd name="connsiteX1" fmla="*/ 10144358 w 11160058"/>
              <a:gd name="connsiteY1" fmla="*/ 0 h 5805341"/>
              <a:gd name="connsiteX2" fmla="*/ 10144358 w 11160058"/>
              <a:gd name="connsiteY2" fmla="*/ 1 h 5805341"/>
              <a:gd name="connsiteX3" fmla="*/ 11151002 w 11160058"/>
              <a:gd name="connsiteY3" fmla="*/ 1 h 5805341"/>
              <a:gd name="connsiteX4" fmla="*/ 11151128 w 11160058"/>
              <a:gd name="connsiteY4" fmla="*/ 0 h 5805341"/>
              <a:gd name="connsiteX5" fmla="*/ 11160002 w 11160058"/>
              <a:gd name="connsiteY5" fmla="*/ 8876 h 5805341"/>
              <a:gd name="connsiteX6" fmla="*/ 11160002 w 11160058"/>
              <a:gd name="connsiteY6" fmla="*/ 5407760 h 5805341"/>
              <a:gd name="connsiteX7" fmla="*/ 11160002 w 11160058"/>
              <a:gd name="connsiteY7" fmla="*/ 5441468 h 5805341"/>
              <a:gd name="connsiteX8" fmla="*/ 11160058 w 11160058"/>
              <a:gd name="connsiteY8" fmla="*/ 5441468 h 5805341"/>
              <a:gd name="connsiteX9" fmla="*/ 11160058 w 11160058"/>
              <a:gd name="connsiteY9" fmla="*/ 5628083 h 5805341"/>
              <a:gd name="connsiteX10" fmla="*/ 11160058 w 11160058"/>
              <a:gd name="connsiteY10" fmla="*/ 5646742 h 5805341"/>
              <a:gd name="connsiteX11" fmla="*/ 11160058 w 11160058"/>
              <a:gd name="connsiteY11" fmla="*/ 5685545 h 5805341"/>
              <a:gd name="connsiteX12" fmla="*/ 9606766 w 11160058"/>
              <a:gd name="connsiteY12" fmla="*/ 5685545 h 5805341"/>
              <a:gd name="connsiteX13" fmla="*/ 9606766 w 11160058"/>
              <a:gd name="connsiteY13" fmla="*/ 5805341 h 5805341"/>
              <a:gd name="connsiteX14" fmla="*/ 9 w 11160058"/>
              <a:gd name="connsiteY14" fmla="*/ 5805341 h 5805341"/>
              <a:gd name="connsiteX15" fmla="*/ 9 w 11160058"/>
              <a:gd name="connsiteY15" fmla="*/ 5685545 h 5805341"/>
              <a:gd name="connsiteX16" fmla="*/ 0 w 11160058"/>
              <a:gd name="connsiteY16" fmla="*/ 5628083 h 5805341"/>
              <a:gd name="connsiteX17" fmla="*/ 47 w 11160058"/>
              <a:gd name="connsiteY17" fmla="*/ 5628083 h 5805341"/>
              <a:gd name="connsiteX18" fmla="*/ 47 w 11160058"/>
              <a:gd name="connsiteY18" fmla="*/ 9636 h 5805341"/>
              <a:gd name="connsiteX19" fmla="*/ 0 w 11160058"/>
              <a:gd name="connsiteY19" fmla="*/ 8703 h 5805341"/>
              <a:gd name="connsiteX20" fmla="*/ 8793 w 11160058"/>
              <a:gd name="connsiteY20" fmla="*/ 1 h 5805341"/>
              <a:gd name="connsiteX21" fmla="*/ 985105 w 11160058"/>
              <a:gd name="connsiteY21" fmla="*/ 1 h 5805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1160058" h="5805341">
                <a:moveTo>
                  <a:pt x="985106" y="0"/>
                </a:moveTo>
                <a:lnTo>
                  <a:pt x="10144358" y="0"/>
                </a:lnTo>
                <a:lnTo>
                  <a:pt x="10144358" y="1"/>
                </a:lnTo>
                <a:lnTo>
                  <a:pt x="11151002" y="1"/>
                </a:lnTo>
                <a:cubicBezTo>
                  <a:pt x="11151040" y="0"/>
                  <a:pt x="11151089" y="0"/>
                  <a:pt x="11151128" y="0"/>
                </a:cubicBezTo>
                <a:cubicBezTo>
                  <a:pt x="11156034" y="1"/>
                  <a:pt x="11160002" y="3974"/>
                  <a:pt x="11160002" y="8876"/>
                </a:cubicBezTo>
                <a:cubicBezTo>
                  <a:pt x="11160002" y="281952"/>
                  <a:pt x="11160002" y="4469661"/>
                  <a:pt x="11160002" y="5407760"/>
                </a:cubicBezTo>
                <a:lnTo>
                  <a:pt x="11160002" y="5441468"/>
                </a:lnTo>
                <a:lnTo>
                  <a:pt x="11160058" y="5441468"/>
                </a:lnTo>
                <a:lnTo>
                  <a:pt x="11160058" y="5628083"/>
                </a:lnTo>
                <a:lnTo>
                  <a:pt x="11160058" y="5646742"/>
                </a:lnTo>
                <a:lnTo>
                  <a:pt x="11160058" y="5685545"/>
                </a:lnTo>
                <a:lnTo>
                  <a:pt x="9606766" y="5685545"/>
                </a:lnTo>
                <a:lnTo>
                  <a:pt x="9606766" y="5805341"/>
                </a:lnTo>
                <a:lnTo>
                  <a:pt x="9" y="5805341"/>
                </a:lnTo>
                <a:lnTo>
                  <a:pt x="9" y="5685545"/>
                </a:lnTo>
                <a:lnTo>
                  <a:pt x="0" y="5628083"/>
                </a:lnTo>
                <a:lnTo>
                  <a:pt x="47" y="5628083"/>
                </a:lnTo>
                <a:lnTo>
                  <a:pt x="47" y="9636"/>
                </a:lnTo>
                <a:cubicBezTo>
                  <a:pt x="14" y="9327"/>
                  <a:pt x="-1" y="9014"/>
                  <a:pt x="0" y="8703"/>
                </a:cubicBezTo>
                <a:cubicBezTo>
                  <a:pt x="25" y="3873"/>
                  <a:pt x="3962" y="-24"/>
                  <a:pt x="8793" y="1"/>
                </a:cubicBezTo>
                <a:lnTo>
                  <a:pt x="985105" y="1"/>
                </a:lnTo>
                <a:close/>
              </a:path>
            </a:pathLst>
          </a:custGeom>
          <a:noFill/>
          <a:ln w="15240" cap="flat">
            <a:solidFill>
              <a:schemeClr val="tx2"/>
            </a:solidFill>
            <a:prstDash val="solid"/>
            <a:round/>
          </a:ln>
        </p:spPr>
        <p:txBody>
          <a:bodyPr wrap="square" rtlCol="0" anchor="ctr">
            <a:noAutofit/>
          </a:bodyPr>
          <a:lstStyle/>
          <a:p>
            <a:endParaRPr lang="fr-FR">
              <a:solidFill>
                <a:schemeClr val="tx1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934B7DA-FA75-4149-8676-64791F4D66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3113" y="702000"/>
            <a:ext cx="10620000" cy="504000"/>
          </a:xfrm>
        </p:spPr>
        <p:txBody>
          <a:bodyPr anchor="ctr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1BF3A9F-5739-4B40-A377-C403E92DB70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482118" y="1695730"/>
            <a:ext cx="1332000" cy="576000"/>
          </a:xfrm>
        </p:spPr>
        <p:txBody>
          <a:bodyPr anchor="ctr"/>
          <a:lstStyle>
            <a:lvl1pPr marL="0" indent="-288000"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NN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AE34A377-C4E7-474E-AF9C-C0C1512C4B48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2510025" y="1427778"/>
            <a:ext cx="2160000" cy="1080000"/>
          </a:xfrm>
        </p:spPr>
        <p:txBody>
          <a:bodyPr anchor="ctr"/>
          <a:lstStyle>
            <a:lvl1pPr marL="0" indent="0">
              <a:buFont typeface="Wingdings" panose="05000000000000000000" pitchFamily="2" charset="2"/>
              <a:buNone/>
              <a:defRPr sz="1300" b="1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1E05C12A-6D66-4BD5-8AA3-E181C54F9E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26DB7C-5267-462C-B94A-1EB8D6172714}" type="datetime4">
              <a:rPr lang="fr-FR" smtClean="0"/>
              <a:t>5 février 2024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4D9927BF-3057-4ED9-A027-6ED3E59441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7E748F74-A8DF-40EA-847A-446CF8437D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8C7A5F77-9A92-46CF-AF0E-296CA94F051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82118" y="3063759"/>
            <a:ext cx="1332000" cy="576000"/>
          </a:xfrm>
        </p:spPr>
        <p:txBody>
          <a:bodyPr anchor="ctr"/>
          <a:lstStyle>
            <a:lvl1pPr marL="0" indent="-288000">
              <a:buClr>
                <a:schemeClr val="tx2"/>
              </a:buClr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/>
              <a:t>NN</a:t>
            </a:r>
          </a:p>
        </p:txBody>
      </p:sp>
      <p:sp>
        <p:nvSpPr>
          <p:cNvPr id="12" name="Espace réservé du texte 10">
            <a:extLst>
              <a:ext uri="{FF2B5EF4-FFF2-40B4-BE49-F238E27FC236}">
                <a16:creationId xmlns:a16="http://schemas.microsoft.com/office/drawing/2014/main" id="{08DB6947-039A-4506-BEB5-83CB21C6483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510025" y="2799503"/>
            <a:ext cx="2160000" cy="1080000"/>
          </a:xfrm>
        </p:spPr>
        <p:txBody>
          <a:bodyPr anchor="ctr"/>
          <a:lstStyle>
            <a:lvl1pPr>
              <a:defRPr sz="13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6" name="Espace réservé du texte 4">
            <a:extLst>
              <a:ext uri="{FF2B5EF4-FFF2-40B4-BE49-F238E27FC236}">
                <a16:creationId xmlns:a16="http://schemas.microsoft.com/office/drawing/2014/main" id="{1B0E1FED-A360-4639-85C4-418D0D8BC8F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482118" y="4431787"/>
            <a:ext cx="1332000" cy="576000"/>
          </a:xfrm>
        </p:spPr>
        <p:txBody>
          <a:bodyPr anchor="ctr"/>
          <a:lstStyle>
            <a:lvl1pPr marL="0" indent="-288000"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NN</a:t>
            </a:r>
          </a:p>
        </p:txBody>
      </p:sp>
      <p:sp>
        <p:nvSpPr>
          <p:cNvPr id="17" name="Espace réservé du texte 10">
            <a:extLst>
              <a:ext uri="{FF2B5EF4-FFF2-40B4-BE49-F238E27FC236}">
                <a16:creationId xmlns:a16="http://schemas.microsoft.com/office/drawing/2014/main" id="{4D78BB2E-6135-47F9-BBCD-CB1BD78C841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510025" y="4167579"/>
            <a:ext cx="2160000" cy="1080000"/>
          </a:xfrm>
        </p:spPr>
        <p:txBody>
          <a:bodyPr anchor="ctr"/>
          <a:lstStyle>
            <a:lvl1pPr>
              <a:defRPr sz="13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4" name="Espace réservé du texte 2">
            <a:extLst>
              <a:ext uri="{FF2B5EF4-FFF2-40B4-BE49-F238E27FC236}">
                <a16:creationId xmlns:a16="http://schemas.microsoft.com/office/drawing/2014/main" id="{863F8089-6DF1-41FC-B75B-F8D08910E464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6447818" y="1695730"/>
            <a:ext cx="1332000" cy="576000"/>
          </a:xfrm>
        </p:spPr>
        <p:txBody>
          <a:bodyPr anchor="ctr"/>
          <a:lstStyle>
            <a:lvl1pPr marL="0" indent="-288000"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NN</a:t>
            </a:r>
          </a:p>
        </p:txBody>
      </p:sp>
      <p:sp>
        <p:nvSpPr>
          <p:cNvPr id="18" name="Espace réservé du texte 4">
            <a:extLst>
              <a:ext uri="{FF2B5EF4-FFF2-40B4-BE49-F238E27FC236}">
                <a16:creationId xmlns:a16="http://schemas.microsoft.com/office/drawing/2014/main" id="{D6FE874C-587C-4A91-AE0E-C1C9C3F63BC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475725" y="1427778"/>
            <a:ext cx="2160000" cy="1080000"/>
          </a:xfrm>
        </p:spPr>
        <p:txBody>
          <a:bodyPr anchor="ctr"/>
          <a:lstStyle>
            <a:lvl1pPr marL="0" indent="0">
              <a:buFont typeface="Wingdings" panose="05000000000000000000" pitchFamily="2" charset="2"/>
              <a:buNone/>
              <a:defRPr sz="1300" b="1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9" name="Espace réservé du texte 10">
            <a:extLst>
              <a:ext uri="{FF2B5EF4-FFF2-40B4-BE49-F238E27FC236}">
                <a16:creationId xmlns:a16="http://schemas.microsoft.com/office/drawing/2014/main" id="{DF1A1049-8BD1-4AAB-9532-C00607823C7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447818" y="3063759"/>
            <a:ext cx="1332000" cy="576000"/>
          </a:xfrm>
        </p:spPr>
        <p:txBody>
          <a:bodyPr anchor="ctr"/>
          <a:lstStyle>
            <a:lvl1pPr marL="0" indent="-288000">
              <a:buClr>
                <a:schemeClr val="tx2"/>
              </a:buClr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/>
              <a:t>NN</a:t>
            </a:r>
          </a:p>
        </p:txBody>
      </p:sp>
      <p:sp>
        <p:nvSpPr>
          <p:cNvPr id="20" name="Espace réservé du texte 10">
            <a:extLst>
              <a:ext uri="{FF2B5EF4-FFF2-40B4-BE49-F238E27FC236}">
                <a16:creationId xmlns:a16="http://schemas.microsoft.com/office/drawing/2014/main" id="{8D862442-38EE-4BD1-AF2C-FFE3291DF1F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475725" y="2799503"/>
            <a:ext cx="2160000" cy="1080000"/>
          </a:xfrm>
        </p:spPr>
        <p:txBody>
          <a:bodyPr anchor="ctr"/>
          <a:lstStyle>
            <a:lvl1pPr>
              <a:defRPr sz="13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1" name="Espace réservé du texte 4">
            <a:extLst>
              <a:ext uri="{FF2B5EF4-FFF2-40B4-BE49-F238E27FC236}">
                <a16:creationId xmlns:a16="http://schemas.microsoft.com/office/drawing/2014/main" id="{DA285AE0-6497-45A4-8007-BCBF45B2151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447818" y="4431787"/>
            <a:ext cx="1332000" cy="576000"/>
          </a:xfrm>
        </p:spPr>
        <p:txBody>
          <a:bodyPr anchor="ctr"/>
          <a:lstStyle>
            <a:lvl1pPr marL="0" indent="-288000"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NN</a:t>
            </a:r>
          </a:p>
        </p:txBody>
      </p:sp>
      <p:sp>
        <p:nvSpPr>
          <p:cNvPr id="22" name="Espace réservé du texte 10">
            <a:extLst>
              <a:ext uri="{FF2B5EF4-FFF2-40B4-BE49-F238E27FC236}">
                <a16:creationId xmlns:a16="http://schemas.microsoft.com/office/drawing/2014/main" id="{1277DAF8-0330-4C20-B633-516490DCC020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475725" y="4167579"/>
            <a:ext cx="2160000" cy="1080000"/>
          </a:xfrm>
        </p:spPr>
        <p:txBody>
          <a:bodyPr anchor="ctr"/>
          <a:lstStyle>
            <a:lvl1pPr>
              <a:defRPr sz="13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pic>
        <p:nvPicPr>
          <p:cNvPr id="25" name="Image 24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11894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Grande part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 13">
            <a:extLst>
              <a:ext uri="{FF2B5EF4-FFF2-40B4-BE49-F238E27FC236}">
                <a16:creationId xmlns:a16="http://schemas.microsoft.com/office/drawing/2014/main" id="{AA7E1279-586B-4661-A07E-59E7DF9BEAC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16200000">
            <a:off x="9505746" y="765094"/>
            <a:ext cx="2400299" cy="1961849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DF8C6C31-7D7B-47B9-8A52-F9215569A4C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65510" y="6177603"/>
            <a:ext cx="1757360" cy="577552"/>
          </a:xfrm>
          <a:prstGeom prst="rect">
            <a:avLst/>
          </a:prstGeom>
        </p:spPr>
      </p:pic>
      <p:sp>
        <p:nvSpPr>
          <p:cNvPr id="10" name="Forme libre : forme 9">
            <a:extLst>
              <a:ext uri="{FF2B5EF4-FFF2-40B4-BE49-F238E27FC236}">
                <a16:creationId xmlns:a16="http://schemas.microsoft.com/office/drawing/2014/main" id="{9287D92D-9701-44CA-94A2-69F6C452575D}"/>
              </a:ext>
            </a:extLst>
          </p:cNvPr>
          <p:cNvSpPr>
            <a:spLocks noChangeAspect="1"/>
          </p:cNvSpPr>
          <p:nvPr userDrawn="1"/>
        </p:nvSpPr>
        <p:spPr>
          <a:xfrm>
            <a:off x="536343" y="536344"/>
            <a:ext cx="11160002" cy="5701107"/>
          </a:xfrm>
          <a:custGeom>
            <a:avLst/>
            <a:gdLst>
              <a:gd name="connsiteX0" fmla="*/ 985106 w 11160002"/>
              <a:gd name="connsiteY0" fmla="*/ 0 h 5701107"/>
              <a:gd name="connsiteX1" fmla="*/ 10144358 w 11160002"/>
              <a:gd name="connsiteY1" fmla="*/ 0 h 5701107"/>
              <a:gd name="connsiteX2" fmla="*/ 10144358 w 11160002"/>
              <a:gd name="connsiteY2" fmla="*/ 1 h 5701107"/>
              <a:gd name="connsiteX3" fmla="*/ 11151002 w 11160002"/>
              <a:gd name="connsiteY3" fmla="*/ 1 h 5701107"/>
              <a:gd name="connsiteX4" fmla="*/ 11151128 w 11160002"/>
              <a:gd name="connsiteY4" fmla="*/ 0 h 5701107"/>
              <a:gd name="connsiteX5" fmla="*/ 11160002 w 11160002"/>
              <a:gd name="connsiteY5" fmla="*/ 8876 h 5701107"/>
              <a:gd name="connsiteX6" fmla="*/ 11160002 w 11160002"/>
              <a:gd name="connsiteY6" fmla="*/ 5586636 h 5701107"/>
              <a:gd name="connsiteX7" fmla="*/ 11160002 w 11160002"/>
              <a:gd name="connsiteY7" fmla="*/ 5586762 h 5701107"/>
              <a:gd name="connsiteX8" fmla="*/ 11150875 w 11160002"/>
              <a:gd name="connsiteY8" fmla="*/ 5595382 h 5701107"/>
              <a:gd name="connsiteX9" fmla="*/ 9246907 w 11160002"/>
              <a:gd name="connsiteY9" fmla="*/ 5595382 h 5701107"/>
              <a:gd name="connsiteX10" fmla="*/ 9238035 w 11160002"/>
              <a:gd name="connsiteY10" fmla="*/ 5604508 h 5701107"/>
              <a:gd name="connsiteX11" fmla="*/ 9238035 w 11160002"/>
              <a:gd name="connsiteY11" fmla="*/ 5692105 h 5701107"/>
              <a:gd name="connsiteX12" fmla="*/ 9228908 w 11160002"/>
              <a:gd name="connsiteY12" fmla="*/ 5701106 h 5701107"/>
              <a:gd name="connsiteX13" fmla="*/ 8252595 w 11160002"/>
              <a:gd name="connsiteY13" fmla="*/ 5701106 h 5701107"/>
              <a:gd name="connsiteX14" fmla="*/ 8252595 w 11160002"/>
              <a:gd name="connsiteY14" fmla="*/ 5701107 h 5701107"/>
              <a:gd name="connsiteX15" fmla="*/ 9046 w 11160002"/>
              <a:gd name="connsiteY15" fmla="*/ 5701107 h 5701107"/>
              <a:gd name="connsiteX16" fmla="*/ 47 w 11160002"/>
              <a:gd name="connsiteY16" fmla="*/ 5692106 h 5701107"/>
              <a:gd name="connsiteX17" fmla="*/ 47 w 11160002"/>
              <a:gd name="connsiteY17" fmla="*/ 9636 h 5701107"/>
              <a:gd name="connsiteX18" fmla="*/ 0 w 11160002"/>
              <a:gd name="connsiteY18" fmla="*/ 8703 h 5701107"/>
              <a:gd name="connsiteX19" fmla="*/ 8793 w 11160002"/>
              <a:gd name="connsiteY19" fmla="*/ 1 h 5701107"/>
              <a:gd name="connsiteX20" fmla="*/ 985105 w 11160002"/>
              <a:gd name="connsiteY20" fmla="*/ 1 h 57011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1160002" h="5701107">
                <a:moveTo>
                  <a:pt x="985106" y="0"/>
                </a:moveTo>
                <a:lnTo>
                  <a:pt x="10144358" y="0"/>
                </a:lnTo>
                <a:lnTo>
                  <a:pt x="10144358" y="1"/>
                </a:lnTo>
                <a:lnTo>
                  <a:pt x="11151002" y="1"/>
                </a:lnTo>
                <a:cubicBezTo>
                  <a:pt x="11151040" y="0"/>
                  <a:pt x="11151089" y="0"/>
                  <a:pt x="11151128" y="0"/>
                </a:cubicBezTo>
                <a:cubicBezTo>
                  <a:pt x="11156034" y="1"/>
                  <a:pt x="11160002" y="3974"/>
                  <a:pt x="11160002" y="8876"/>
                </a:cubicBezTo>
                <a:cubicBezTo>
                  <a:pt x="11160002" y="310201"/>
                  <a:pt x="11160002" y="5377976"/>
                  <a:pt x="11160002" y="5586636"/>
                </a:cubicBezTo>
                <a:cubicBezTo>
                  <a:pt x="11160002" y="5586673"/>
                  <a:pt x="11160002" y="5586725"/>
                  <a:pt x="11160002" y="5586762"/>
                </a:cubicBezTo>
                <a:cubicBezTo>
                  <a:pt x="11159863" y="5591668"/>
                  <a:pt x="11155768" y="5595522"/>
                  <a:pt x="11150875" y="5595382"/>
                </a:cubicBezTo>
                <a:lnTo>
                  <a:pt x="9246907" y="5595382"/>
                </a:lnTo>
                <a:lnTo>
                  <a:pt x="9238035" y="5604508"/>
                </a:lnTo>
                <a:lnTo>
                  <a:pt x="9238035" y="5692105"/>
                </a:lnTo>
                <a:cubicBezTo>
                  <a:pt x="9237972" y="5697100"/>
                  <a:pt x="9233903" y="5701106"/>
                  <a:pt x="9228908" y="5701106"/>
                </a:cubicBezTo>
                <a:lnTo>
                  <a:pt x="8252595" y="5701106"/>
                </a:lnTo>
                <a:lnTo>
                  <a:pt x="8252595" y="5701107"/>
                </a:lnTo>
                <a:lnTo>
                  <a:pt x="9046" y="5701107"/>
                </a:lnTo>
                <a:cubicBezTo>
                  <a:pt x="4077" y="5701107"/>
                  <a:pt x="47" y="5697075"/>
                  <a:pt x="47" y="5692106"/>
                </a:cubicBezTo>
                <a:lnTo>
                  <a:pt x="47" y="9636"/>
                </a:lnTo>
                <a:cubicBezTo>
                  <a:pt x="14" y="9327"/>
                  <a:pt x="-1" y="9014"/>
                  <a:pt x="0" y="8703"/>
                </a:cubicBezTo>
                <a:cubicBezTo>
                  <a:pt x="25" y="3873"/>
                  <a:pt x="3962" y="-24"/>
                  <a:pt x="8793" y="1"/>
                </a:cubicBezTo>
                <a:lnTo>
                  <a:pt x="985105" y="1"/>
                </a:lnTo>
                <a:close/>
              </a:path>
            </a:pathLst>
          </a:custGeom>
          <a:noFill/>
          <a:ln w="15240" cap="flat">
            <a:solidFill>
              <a:schemeClr val="tx2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5412AB6-7FD5-460F-B722-2C4F455C05A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83787" y="2273617"/>
            <a:ext cx="2880000" cy="1080000"/>
          </a:xfrm>
        </p:spPr>
        <p:txBody>
          <a:bodyPr anchor="b"/>
          <a:lstStyle>
            <a:lvl1pPr algn="l">
              <a:defRPr sz="6900" i="1">
                <a:solidFill>
                  <a:schemeClr val="tx2"/>
                </a:solidFill>
              </a:defRPr>
            </a:lvl1pPr>
          </a:lstStyle>
          <a:p>
            <a:r>
              <a:rPr lang="fr-FR"/>
              <a:t>NN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61ED590-E3E6-4DF4-9162-2A904771452D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083786" y="3269296"/>
            <a:ext cx="7920000" cy="2160000"/>
          </a:xfrm>
        </p:spPr>
        <p:txBody>
          <a:bodyPr anchor="t"/>
          <a:lstStyle>
            <a:lvl1pPr marL="0" indent="0" algn="l">
              <a:buNone/>
              <a:defRPr sz="2300" b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8" name="Espace réservé de la date 7">
            <a:extLst>
              <a:ext uri="{FF2B5EF4-FFF2-40B4-BE49-F238E27FC236}">
                <a16:creationId xmlns:a16="http://schemas.microsoft.com/office/drawing/2014/main" id="{CC76C4E5-F666-4B92-80DC-0D82AFEB22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708BF8-992F-4F23-AA16-AB03FA41F6EE}" type="datetime4">
              <a:rPr lang="fr-FR" smtClean="0"/>
              <a:t>5 février 2024</a:t>
            </a:fld>
            <a:endParaRPr lang="fr-FR"/>
          </a:p>
        </p:txBody>
      </p:sp>
      <p:sp>
        <p:nvSpPr>
          <p:cNvPr id="11" name="Espace réservé du pied de page 10">
            <a:extLst>
              <a:ext uri="{FF2B5EF4-FFF2-40B4-BE49-F238E27FC236}">
                <a16:creationId xmlns:a16="http://schemas.microsoft.com/office/drawing/2014/main" id="{BBFF2255-0FA4-4D10-B137-EF7395F54D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13" name="Espace réservé du numéro de diapositive 12">
            <a:extLst>
              <a:ext uri="{FF2B5EF4-FFF2-40B4-BE49-F238E27FC236}">
                <a16:creationId xmlns:a16="http://schemas.microsoft.com/office/drawing/2014/main" id="{C11476EE-CC7F-4592-910E-D01AC09E4D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pPr/>
              <a:t>‹N°›</a:t>
            </a:fld>
            <a:endParaRPr lang="fr-FR"/>
          </a:p>
        </p:txBody>
      </p:sp>
      <p:pic>
        <p:nvPicPr>
          <p:cNvPr id="9" name="Image 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2639" y="6156907"/>
            <a:ext cx="1808129" cy="594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012978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tercal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 13">
            <a:extLst>
              <a:ext uri="{FF2B5EF4-FFF2-40B4-BE49-F238E27FC236}">
                <a16:creationId xmlns:a16="http://schemas.microsoft.com/office/drawing/2014/main" id="{409D93C2-F6EC-43F9-8D17-1214F835F46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16200000">
            <a:off x="9496221" y="755569"/>
            <a:ext cx="2400299" cy="1961849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6EACE135-59D9-484C-AA32-3E7FCBCEA79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75081" y="6297897"/>
            <a:ext cx="1307307" cy="429643"/>
          </a:xfrm>
          <a:prstGeom prst="rect">
            <a:avLst/>
          </a:prstGeom>
        </p:spPr>
      </p:pic>
      <p:sp>
        <p:nvSpPr>
          <p:cNvPr id="12" name="Graphique 9">
            <a:extLst>
              <a:ext uri="{FF2B5EF4-FFF2-40B4-BE49-F238E27FC236}">
                <a16:creationId xmlns:a16="http://schemas.microsoft.com/office/drawing/2014/main" id="{73DBF73D-0F1A-48F4-A208-D09D87208337}"/>
              </a:ext>
            </a:extLst>
          </p:cNvPr>
          <p:cNvSpPr>
            <a:spLocks noChangeAspect="1"/>
          </p:cNvSpPr>
          <p:nvPr userDrawn="1"/>
        </p:nvSpPr>
        <p:spPr>
          <a:xfrm>
            <a:off x="516000" y="6227538"/>
            <a:ext cx="11160000" cy="124613"/>
          </a:xfrm>
          <a:custGeom>
            <a:avLst/>
            <a:gdLst>
              <a:gd name="connsiteX0" fmla="*/ 7220046 w 8385333"/>
              <a:gd name="connsiteY0" fmla="*/ 93631 h 93630"/>
              <a:gd name="connsiteX1" fmla="*/ 0 w 8385333"/>
              <a:gd name="connsiteY1" fmla="*/ 93631 h 93630"/>
              <a:gd name="connsiteX2" fmla="*/ 0 w 8385333"/>
              <a:gd name="connsiteY2" fmla="*/ 89916 h 93630"/>
              <a:gd name="connsiteX3" fmla="*/ 7216331 w 8385333"/>
              <a:gd name="connsiteY3" fmla="*/ 89916 h 93630"/>
              <a:gd name="connsiteX4" fmla="*/ 7216331 w 8385333"/>
              <a:gd name="connsiteY4" fmla="*/ 0 h 93630"/>
              <a:gd name="connsiteX5" fmla="*/ 8385334 w 8385333"/>
              <a:gd name="connsiteY5" fmla="*/ 0 h 93630"/>
              <a:gd name="connsiteX6" fmla="*/ 8385334 w 8385333"/>
              <a:gd name="connsiteY6" fmla="*/ 3715 h 93630"/>
              <a:gd name="connsiteX7" fmla="*/ 7220046 w 8385333"/>
              <a:gd name="connsiteY7" fmla="*/ 3715 h 93630"/>
              <a:gd name="connsiteX8" fmla="*/ 7220046 w 8385333"/>
              <a:gd name="connsiteY8" fmla="*/ 93631 h 93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385333" h="93630">
                <a:moveTo>
                  <a:pt x="7220046" y="93631"/>
                </a:moveTo>
                <a:lnTo>
                  <a:pt x="0" y="93631"/>
                </a:lnTo>
                <a:lnTo>
                  <a:pt x="0" y="89916"/>
                </a:lnTo>
                <a:lnTo>
                  <a:pt x="7216331" y="89916"/>
                </a:lnTo>
                <a:lnTo>
                  <a:pt x="7216331" y="0"/>
                </a:lnTo>
                <a:lnTo>
                  <a:pt x="8385334" y="0"/>
                </a:lnTo>
                <a:lnTo>
                  <a:pt x="8385334" y="3715"/>
                </a:lnTo>
                <a:lnTo>
                  <a:pt x="7220046" y="3715"/>
                </a:lnTo>
                <a:lnTo>
                  <a:pt x="7220046" y="9363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934B7DA-FA75-4149-8676-64791F4D66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3618" y="1874837"/>
            <a:ext cx="10080000" cy="1325563"/>
          </a:xfrm>
        </p:spPr>
        <p:txBody>
          <a:bodyPr anchor="t"/>
          <a:lstStyle>
            <a:lvl1pPr>
              <a:defRPr sz="3900" i="0" cap="none" baseline="0"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1BF3A9F-5739-4B40-A377-C403E92DB70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003618" y="1292225"/>
            <a:ext cx="10080000" cy="684000"/>
          </a:xfrm>
        </p:spPr>
        <p:txBody>
          <a:bodyPr anchor="b"/>
          <a:lstStyle>
            <a:lvl1pPr marL="0" indent="0">
              <a:buNone/>
              <a:defRPr sz="3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NN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8C7A5F77-9A92-46CF-AF0E-296CA94F051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068570" y="4189728"/>
            <a:ext cx="6624173" cy="1440000"/>
          </a:xfrm>
        </p:spPr>
        <p:txBody>
          <a:bodyPr/>
          <a:lstStyle>
            <a:lvl1pPr>
              <a:lnSpc>
                <a:spcPct val="90000"/>
              </a:lnSpc>
              <a:defRPr sz="3000" b="0">
                <a:solidFill>
                  <a:schemeClr val="tx1"/>
                </a:solidFill>
              </a:defRPr>
            </a:lvl1pPr>
            <a:lvl2pPr marL="486000" indent="0">
              <a:buNone/>
              <a:defRPr/>
            </a:lvl2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8" name="Forme libre : forme 17">
            <a:extLst>
              <a:ext uri="{FF2B5EF4-FFF2-40B4-BE49-F238E27FC236}">
                <a16:creationId xmlns:a16="http://schemas.microsoft.com/office/drawing/2014/main" id="{D56C62DE-5253-4778-A5EA-AE2DB6A4F369}"/>
              </a:ext>
            </a:extLst>
          </p:cNvPr>
          <p:cNvSpPr>
            <a:spLocks noChangeAspect="1"/>
          </p:cNvSpPr>
          <p:nvPr userDrawn="1"/>
        </p:nvSpPr>
        <p:spPr>
          <a:xfrm flipH="1">
            <a:off x="536400" y="536400"/>
            <a:ext cx="11160000" cy="3297845"/>
          </a:xfrm>
          <a:custGeom>
            <a:avLst/>
            <a:gdLst>
              <a:gd name="connsiteX0" fmla="*/ 11153163 w 11161956"/>
              <a:gd name="connsiteY0" fmla="*/ 0 h 3298423"/>
              <a:gd name="connsiteX1" fmla="*/ 4123899 w 11161956"/>
              <a:gd name="connsiteY1" fmla="*/ 0 h 3298423"/>
              <a:gd name="connsiteX2" fmla="*/ 4123899 w 11161956"/>
              <a:gd name="connsiteY2" fmla="*/ 4660 h 3298423"/>
              <a:gd name="connsiteX3" fmla="*/ 6651 w 11161956"/>
              <a:gd name="connsiteY3" fmla="*/ 4660 h 3298423"/>
              <a:gd name="connsiteX4" fmla="*/ 0 w 11161956"/>
              <a:gd name="connsiteY4" fmla="*/ 11312 h 3298423"/>
              <a:gd name="connsiteX5" fmla="*/ 0 w 11161956"/>
              <a:gd name="connsiteY5" fmla="*/ 3185225 h 3298423"/>
              <a:gd name="connsiteX6" fmla="*/ 6650 w 11161956"/>
              <a:gd name="connsiteY6" fmla="*/ 3192066 h 3298423"/>
              <a:gd name="connsiteX7" fmla="*/ 6745 w 11161956"/>
              <a:gd name="connsiteY7" fmla="*/ 3192066 h 3298423"/>
              <a:gd name="connsiteX8" fmla="*/ 4132357 w 11161956"/>
              <a:gd name="connsiteY8" fmla="*/ 3192066 h 3298423"/>
              <a:gd name="connsiteX9" fmla="*/ 4133026 w 11161956"/>
              <a:gd name="connsiteY9" fmla="*/ 3192698 h 3298423"/>
              <a:gd name="connsiteX10" fmla="*/ 7013178 w 11161956"/>
              <a:gd name="connsiteY10" fmla="*/ 3192698 h 3298423"/>
              <a:gd name="connsiteX11" fmla="*/ 7013305 w 11161956"/>
              <a:gd name="connsiteY11" fmla="*/ 3192698 h 3298423"/>
              <a:gd name="connsiteX12" fmla="*/ 7022179 w 11161956"/>
              <a:gd name="connsiteY12" fmla="*/ 3201825 h 3298423"/>
              <a:gd name="connsiteX13" fmla="*/ 7022179 w 11161956"/>
              <a:gd name="connsiteY13" fmla="*/ 3289422 h 3298423"/>
              <a:gd name="connsiteX14" fmla="*/ 7031306 w 11161956"/>
              <a:gd name="connsiteY14" fmla="*/ 3298423 h 3298423"/>
              <a:gd name="connsiteX15" fmla="*/ 11161909 w 11161956"/>
              <a:gd name="connsiteY15" fmla="*/ 3298423 h 3298423"/>
              <a:gd name="connsiteX16" fmla="*/ 11161909 w 11161956"/>
              <a:gd name="connsiteY16" fmla="*/ 9634 h 3298423"/>
              <a:gd name="connsiteX17" fmla="*/ 11161956 w 11161956"/>
              <a:gd name="connsiteY17" fmla="*/ 8701 h 3298423"/>
              <a:gd name="connsiteX18" fmla="*/ 11153163 w 11161956"/>
              <a:gd name="connsiteY18" fmla="*/ 0 h 3298423"/>
              <a:gd name="connsiteX0" fmla="*/ 11153163 w 11161956"/>
              <a:gd name="connsiteY0" fmla="*/ 0 h 3298423"/>
              <a:gd name="connsiteX1" fmla="*/ 4123899 w 11161956"/>
              <a:gd name="connsiteY1" fmla="*/ 0 h 3298423"/>
              <a:gd name="connsiteX2" fmla="*/ 6651 w 11161956"/>
              <a:gd name="connsiteY2" fmla="*/ 4660 h 3298423"/>
              <a:gd name="connsiteX3" fmla="*/ 0 w 11161956"/>
              <a:gd name="connsiteY3" fmla="*/ 11312 h 3298423"/>
              <a:gd name="connsiteX4" fmla="*/ 0 w 11161956"/>
              <a:gd name="connsiteY4" fmla="*/ 3185225 h 3298423"/>
              <a:gd name="connsiteX5" fmla="*/ 6650 w 11161956"/>
              <a:gd name="connsiteY5" fmla="*/ 3192066 h 3298423"/>
              <a:gd name="connsiteX6" fmla="*/ 6745 w 11161956"/>
              <a:gd name="connsiteY6" fmla="*/ 3192066 h 3298423"/>
              <a:gd name="connsiteX7" fmla="*/ 4132357 w 11161956"/>
              <a:gd name="connsiteY7" fmla="*/ 3192066 h 3298423"/>
              <a:gd name="connsiteX8" fmla="*/ 4133026 w 11161956"/>
              <a:gd name="connsiteY8" fmla="*/ 3192698 h 3298423"/>
              <a:gd name="connsiteX9" fmla="*/ 7013178 w 11161956"/>
              <a:gd name="connsiteY9" fmla="*/ 3192698 h 3298423"/>
              <a:gd name="connsiteX10" fmla="*/ 7013305 w 11161956"/>
              <a:gd name="connsiteY10" fmla="*/ 3192698 h 3298423"/>
              <a:gd name="connsiteX11" fmla="*/ 7022179 w 11161956"/>
              <a:gd name="connsiteY11" fmla="*/ 3201825 h 3298423"/>
              <a:gd name="connsiteX12" fmla="*/ 7022179 w 11161956"/>
              <a:gd name="connsiteY12" fmla="*/ 3289422 h 3298423"/>
              <a:gd name="connsiteX13" fmla="*/ 7031306 w 11161956"/>
              <a:gd name="connsiteY13" fmla="*/ 3298423 h 3298423"/>
              <a:gd name="connsiteX14" fmla="*/ 11161909 w 11161956"/>
              <a:gd name="connsiteY14" fmla="*/ 3298423 h 3298423"/>
              <a:gd name="connsiteX15" fmla="*/ 11161909 w 11161956"/>
              <a:gd name="connsiteY15" fmla="*/ 9634 h 3298423"/>
              <a:gd name="connsiteX16" fmla="*/ 11161956 w 11161956"/>
              <a:gd name="connsiteY16" fmla="*/ 8701 h 3298423"/>
              <a:gd name="connsiteX17" fmla="*/ 11153163 w 11161956"/>
              <a:gd name="connsiteY17" fmla="*/ 0 h 32984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1161956" h="3298423">
                <a:moveTo>
                  <a:pt x="11153163" y="0"/>
                </a:moveTo>
                <a:lnTo>
                  <a:pt x="4123899" y="0"/>
                </a:lnTo>
                <a:lnTo>
                  <a:pt x="6651" y="4660"/>
                </a:lnTo>
                <a:cubicBezTo>
                  <a:pt x="2978" y="4660"/>
                  <a:pt x="0" y="7639"/>
                  <a:pt x="0" y="11312"/>
                </a:cubicBezTo>
                <a:lnTo>
                  <a:pt x="0" y="3185225"/>
                </a:lnTo>
                <a:cubicBezTo>
                  <a:pt x="-53" y="3188950"/>
                  <a:pt x="2924" y="3192009"/>
                  <a:pt x="6650" y="3192066"/>
                </a:cubicBezTo>
                <a:lnTo>
                  <a:pt x="6745" y="3192066"/>
                </a:lnTo>
                <a:lnTo>
                  <a:pt x="4132357" y="3192066"/>
                </a:lnTo>
                <a:lnTo>
                  <a:pt x="4133026" y="3192698"/>
                </a:lnTo>
                <a:lnTo>
                  <a:pt x="7013178" y="3192698"/>
                </a:lnTo>
                <a:lnTo>
                  <a:pt x="7013305" y="3192698"/>
                </a:lnTo>
                <a:cubicBezTo>
                  <a:pt x="7018274" y="3192774"/>
                  <a:pt x="7022254" y="3196856"/>
                  <a:pt x="7022179" y="3201825"/>
                </a:cubicBezTo>
                <a:lnTo>
                  <a:pt x="7022179" y="3289422"/>
                </a:lnTo>
                <a:cubicBezTo>
                  <a:pt x="7022242" y="3294417"/>
                  <a:pt x="7026311" y="3298423"/>
                  <a:pt x="7031306" y="3298423"/>
                </a:cubicBezTo>
                <a:lnTo>
                  <a:pt x="11161909" y="3298423"/>
                </a:lnTo>
                <a:lnTo>
                  <a:pt x="11161909" y="9634"/>
                </a:lnTo>
                <a:cubicBezTo>
                  <a:pt x="11161941" y="9325"/>
                  <a:pt x="11161957" y="9012"/>
                  <a:pt x="11161956" y="8701"/>
                </a:cubicBezTo>
                <a:cubicBezTo>
                  <a:pt x="11161931" y="3871"/>
                  <a:pt x="11157994" y="-26"/>
                  <a:pt x="11153163" y="0"/>
                </a:cubicBezTo>
                <a:close/>
              </a:path>
            </a:pathLst>
          </a:custGeom>
          <a:noFill/>
          <a:ln w="15240" cap="flat">
            <a:solidFill>
              <a:schemeClr val="tx2"/>
            </a:solidFill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lvl="0"/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85CC8D4-9036-4DEC-A292-8721EA6C2413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04708BF8-992F-4F23-AA16-AB03FA41F6EE}" type="datetime4">
              <a:rPr lang="fr-FR" smtClean="0"/>
              <a:t>5 février 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E0D9201-4036-4805-93AA-7256AFC777A3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8" name="Espace réservé du numéro de diapositive 7">
            <a:extLst>
              <a:ext uri="{FF2B5EF4-FFF2-40B4-BE49-F238E27FC236}">
                <a16:creationId xmlns:a16="http://schemas.microsoft.com/office/drawing/2014/main" id="{161397E8-F063-4026-A130-3F5A5175D28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pPr/>
              <a:t>‹N°›</a:t>
            </a:fld>
            <a:endParaRPr lang="fr-FR"/>
          </a:p>
        </p:txBody>
      </p:sp>
      <p:pic>
        <p:nvPicPr>
          <p:cNvPr id="6" name="Image 5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89782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F3030-210E-4F95-B01F-6A5FA5AEE3F1}" type="datetime4">
              <a:rPr lang="fr-FR" smtClean="0"/>
              <a:t>5 février 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C1C4B15-9B99-4763-82D6-0606473A93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8" name="Imag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7778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en 2 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2384" y="1513680"/>
            <a:ext cx="5162400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9D62C-DBC2-4333-8F9C-05C7AB945158}" type="datetime4">
              <a:rPr lang="fr-FR" smtClean="0"/>
              <a:t>5 février 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1" name="Espace réservé du texte 8">
            <a:extLst>
              <a:ext uri="{FF2B5EF4-FFF2-40B4-BE49-F238E27FC236}">
                <a16:creationId xmlns:a16="http://schemas.microsoft.com/office/drawing/2014/main" id="{A848A337-FF3F-494D-9ED8-04CAA6B257B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271184" y="1513680"/>
            <a:ext cx="5161198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693601B5-BEBF-44C3-846D-832EDD25F1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47152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avec encadré contour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2384" y="1513680"/>
            <a:ext cx="7200000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FFD05-87AB-4452-8462-E40CE5E2E73C}" type="datetime4">
              <a:rPr lang="fr-FR" smtClean="0"/>
              <a:t>5 février 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9EC79F2E-3B26-4ADA-9697-945B3151D2D3}"/>
              </a:ext>
            </a:extLst>
          </p:cNvPr>
          <p:cNvSpPr>
            <a:spLocks noGrp="1" noChangeAspect="1"/>
          </p:cNvSpPr>
          <p:nvPr>
            <p:ph type="body" sz="quarter" idx="14" hasCustomPrompt="1"/>
          </p:nvPr>
        </p:nvSpPr>
        <p:spPr>
          <a:xfrm>
            <a:off x="8138689" y="1506699"/>
            <a:ext cx="3496306" cy="4195703"/>
          </a:xfrm>
          <a:custGeom>
            <a:avLst/>
            <a:gdLst>
              <a:gd name="connsiteX0" fmla="*/ 8442 w 3496306"/>
              <a:gd name="connsiteY0" fmla="*/ 0 h 4195703"/>
              <a:gd name="connsiteX1" fmla="*/ 8789 w 3496306"/>
              <a:gd name="connsiteY1" fmla="*/ 0 h 4195703"/>
              <a:gd name="connsiteX2" fmla="*/ 3493846 w 3496306"/>
              <a:gd name="connsiteY2" fmla="*/ 0 h 4195703"/>
              <a:gd name="connsiteX3" fmla="*/ 3496306 w 3496306"/>
              <a:gd name="connsiteY3" fmla="*/ 8430 h 4195703"/>
              <a:gd name="connsiteX4" fmla="*/ 3496306 w 3496306"/>
              <a:gd name="connsiteY4" fmla="*/ 4088204 h 4195703"/>
              <a:gd name="connsiteX5" fmla="*/ 3487171 w 3496306"/>
              <a:gd name="connsiteY5" fmla="*/ 4096986 h 4195703"/>
              <a:gd name="connsiteX6" fmla="*/ 1791889 w 3496306"/>
              <a:gd name="connsiteY6" fmla="*/ 4096986 h 4195703"/>
              <a:gd name="connsiteX7" fmla="*/ 1782758 w 3496306"/>
              <a:gd name="connsiteY7" fmla="*/ 4106117 h 4195703"/>
              <a:gd name="connsiteX8" fmla="*/ 1782758 w 3496306"/>
              <a:gd name="connsiteY8" fmla="*/ 4186559 h 4195703"/>
              <a:gd name="connsiteX9" fmla="*/ 1773626 w 3496306"/>
              <a:gd name="connsiteY9" fmla="*/ 4195695 h 4195703"/>
              <a:gd name="connsiteX10" fmla="*/ 9143 w 3496306"/>
              <a:gd name="connsiteY10" fmla="*/ 4195695 h 4195703"/>
              <a:gd name="connsiteX11" fmla="*/ 8 w 3496306"/>
              <a:gd name="connsiteY11" fmla="*/ 4187264 h 4195703"/>
              <a:gd name="connsiteX12" fmla="*/ 8 w 3496306"/>
              <a:gd name="connsiteY12" fmla="*/ 4186559 h 4195703"/>
              <a:gd name="connsiteX13" fmla="*/ 8 w 3496306"/>
              <a:gd name="connsiteY13" fmla="*/ 9131 h 4195703"/>
              <a:gd name="connsiteX14" fmla="*/ 8442 w 3496306"/>
              <a:gd name="connsiteY14" fmla="*/ 0 h 41957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496306" h="4195703">
                <a:moveTo>
                  <a:pt x="8442" y="0"/>
                </a:moveTo>
                <a:cubicBezTo>
                  <a:pt x="8546" y="0"/>
                  <a:pt x="8686" y="0"/>
                  <a:pt x="8789" y="0"/>
                </a:cubicBezTo>
                <a:lnTo>
                  <a:pt x="3493846" y="0"/>
                </a:lnTo>
                <a:cubicBezTo>
                  <a:pt x="3493846" y="0"/>
                  <a:pt x="3496306" y="3511"/>
                  <a:pt x="3496306" y="8430"/>
                </a:cubicBezTo>
                <a:lnTo>
                  <a:pt x="3496306" y="4088204"/>
                </a:lnTo>
                <a:cubicBezTo>
                  <a:pt x="3496130" y="4093120"/>
                  <a:pt x="3492091" y="4096986"/>
                  <a:pt x="3487171" y="4096986"/>
                </a:cubicBezTo>
                <a:lnTo>
                  <a:pt x="1791889" y="4096986"/>
                </a:lnTo>
                <a:cubicBezTo>
                  <a:pt x="1786833" y="4096986"/>
                  <a:pt x="1782758" y="4101061"/>
                  <a:pt x="1782758" y="4106117"/>
                </a:cubicBezTo>
                <a:lnTo>
                  <a:pt x="1782758" y="4186559"/>
                </a:lnTo>
                <a:cubicBezTo>
                  <a:pt x="1782758" y="4191619"/>
                  <a:pt x="1778683" y="4195695"/>
                  <a:pt x="1773626" y="4195695"/>
                </a:cubicBezTo>
                <a:lnTo>
                  <a:pt x="9143" y="4195695"/>
                </a:lnTo>
                <a:cubicBezTo>
                  <a:pt x="4293" y="4195905"/>
                  <a:pt x="222" y="4192110"/>
                  <a:pt x="8" y="4187264"/>
                </a:cubicBezTo>
                <a:cubicBezTo>
                  <a:pt x="8" y="4187053"/>
                  <a:pt x="8" y="4186806"/>
                  <a:pt x="8" y="4186559"/>
                </a:cubicBezTo>
                <a:lnTo>
                  <a:pt x="8" y="9131"/>
                </a:lnTo>
                <a:cubicBezTo>
                  <a:pt x="-202" y="4285"/>
                  <a:pt x="3593" y="210"/>
                  <a:pt x="8442" y="0"/>
                </a:cubicBezTo>
                <a:close/>
              </a:path>
            </a:pathLst>
          </a:custGeom>
          <a:ln w="15240">
            <a:solidFill>
              <a:schemeClr val="tx2"/>
            </a:solidFill>
          </a:ln>
        </p:spPr>
        <p:txBody>
          <a:bodyPr wrap="square" lIns="234000" tIns="432000" rIns="234000" bIns="432000"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2FFDAAA0-036A-4992-BC75-6B39D6BE65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11" name="Imag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96508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+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271184" y="1513680"/>
            <a:ext cx="5161198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B4BAB-2BFB-4220-B06B-DF9CED43EA87}" type="datetime4">
              <a:rPr lang="fr-FR" smtClean="0"/>
              <a:t>5 février 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1" name="Espace réservé pour une image  2">
            <a:extLst>
              <a:ext uri="{FF2B5EF4-FFF2-40B4-BE49-F238E27FC236}">
                <a16:creationId xmlns:a16="http://schemas.microsoft.com/office/drawing/2014/main" id="{58D5B496-146A-46A9-BF6F-CB2262EE3521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42157" y="1513680"/>
            <a:ext cx="5208587" cy="4208464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</a:p>
        </p:txBody>
      </p:sp>
      <p:sp>
        <p:nvSpPr>
          <p:cNvPr id="13" name="Espace réservé du texte 10">
            <a:extLst>
              <a:ext uri="{FF2B5EF4-FFF2-40B4-BE49-F238E27FC236}">
                <a16:creationId xmlns:a16="http://schemas.microsoft.com/office/drawing/2014/main" id="{EADE4674-4333-4A85-95A6-04C4720BA12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32382" y="5768972"/>
            <a:ext cx="5318361" cy="288000"/>
          </a:xfrm>
        </p:spPr>
        <p:txBody>
          <a:bodyPr/>
          <a:lstStyle>
            <a:lvl1pPr>
              <a:defRPr sz="11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BA1B608-6C0B-4FF2-B681-F0EDD1D4E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20681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+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2382" y="1513680"/>
            <a:ext cx="5265735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9E631-13D7-40A2-ACE8-EA74897A880B}" type="datetime4">
              <a:rPr lang="fr-FR" smtClean="0"/>
              <a:t>5 février 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1" name="Espace réservé pour une image  2">
            <a:extLst>
              <a:ext uri="{FF2B5EF4-FFF2-40B4-BE49-F238E27FC236}">
                <a16:creationId xmlns:a16="http://schemas.microsoft.com/office/drawing/2014/main" id="{58D5B496-146A-46A9-BF6F-CB2262EE3521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6223795" y="1513680"/>
            <a:ext cx="5208587" cy="4208464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</a:p>
        </p:txBody>
      </p:sp>
      <p:sp>
        <p:nvSpPr>
          <p:cNvPr id="13" name="Espace réservé du texte 10">
            <a:extLst>
              <a:ext uri="{FF2B5EF4-FFF2-40B4-BE49-F238E27FC236}">
                <a16:creationId xmlns:a16="http://schemas.microsoft.com/office/drawing/2014/main" id="{EADE4674-4333-4A85-95A6-04C4720BA12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114021" y="5768972"/>
            <a:ext cx="5318361" cy="288000"/>
          </a:xfrm>
        </p:spPr>
        <p:txBody>
          <a:bodyPr/>
          <a:lstStyle>
            <a:lvl1pPr>
              <a:defRPr sz="11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622E6249-6D75-41B0-B233-E8E88F8754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65347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+ graphiq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2382" y="1513680"/>
            <a:ext cx="5265735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CD98D5-62B2-447B-919F-3288137FC0FF}" type="datetime4">
              <a:rPr lang="fr-FR" smtClean="0"/>
              <a:t>5 février 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4" name="Espace réservé du graphique 2">
            <a:extLst>
              <a:ext uri="{FF2B5EF4-FFF2-40B4-BE49-F238E27FC236}">
                <a16:creationId xmlns:a16="http://schemas.microsoft.com/office/drawing/2014/main" id="{03E79644-DE19-4AE3-B9B7-D5D5BD3DEEAC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6212382" y="1513679"/>
            <a:ext cx="5220000" cy="4320000"/>
          </a:xfrm>
        </p:spPr>
        <p:txBody>
          <a:bodyPr/>
          <a:lstStyle>
            <a:lvl1pPr>
              <a:defRPr sz="1400" b="0">
                <a:solidFill>
                  <a:schemeClr val="tx1"/>
                </a:solidFill>
              </a:defRPr>
            </a:lvl1pPr>
          </a:lstStyle>
          <a:p>
            <a:r>
              <a:rPr lang="fr-FR"/>
              <a:t>Cliquez sur l'icône pour ajouter un graphique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0DCDF21E-AEDB-4F27-B631-B9808283E4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11" name="Imag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8991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iqu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26BAF-03C0-4B38-AF75-03D3838D9244}" type="datetime4">
              <a:rPr lang="fr-FR" smtClean="0"/>
              <a:t>5 février 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3" name="Espace réservé du graphique 2">
            <a:extLst>
              <a:ext uri="{FF2B5EF4-FFF2-40B4-BE49-F238E27FC236}">
                <a16:creationId xmlns:a16="http://schemas.microsoft.com/office/drawing/2014/main" id="{AF9A3C22-3C1C-4AB4-AE8B-6FF1AE085C3A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632383" y="1513679"/>
            <a:ext cx="5220000" cy="4320000"/>
          </a:xfrm>
        </p:spPr>
        <p:txBody>
          <a:bodyPr/>
          <a:lstStyle>
            <a:lvl1pPr>
              <a:defRPr sz="1400" b="0">
                <a:solidFill>
                  <a:schemeClr val="tx1"/>
                </a:solidFill>
              </a:defRPr>
            </a:lvl1pPr>
          </a:lstStyle>
          <a:p>
            <a:r>
              <a:rPr lang="fr-FR"/>
              <a:t>Cliquez sur l'icône pour ajouter un graphique</a:t>
            </a:r>
          </a:p>
        </p:txBody>
      </p:sp>
      <p:sp>
        <p:nvSpPr>
          <p:cNvPr id="15" name="Espace réservé du graphique 2">
            <a:extLst>
              <a:ext uri="{FF2B5EF4-FFF2-40B4-BE49-F238E27FC236}">
                <a16:creationId xmlns:a16="http://schemas.microsoft.com/office/drawing/2014/main" id="{D1657746-3B4A-4AF9-AC3F-383BEF5BA0BD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6212382" y="1513679"/>
            <a:ext cx="5220000" cy="4320000"/>
          </a:xfrm>
        </p:spPr>
        <p:txBody>
          <a:bodyPr/>
          <a:lstStyle>
            <a:lvl1pPr>
              <a:defRPr sz="1400" b="0">
                <a:solidFill>
                  <a:schemeClr val="tx1"/>
                </a:solidFill>
              </a:defRPr>
            </a:lvl1pPr>
          </a:lstStyle>
          <a:p>
            <a:r>
              <a:rPr lang="fr-FR"/>
              <a:t>Cliquez sur l'icône pour ajouter un graphique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067C7065-2EF0-49F8-8E49-46885E9383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9" name="Imag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883354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rase en exerg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pour une image  2">
            <a:extLst>
              <a:ext uri="{FF2B5EF4-FFF2-40B4-BE49-F238E27FC236}">
                <a16:creationId xmlns:a16="http://schemas.microsoft.com/office/drawing/2014/main" id="{58D5B496-146A-46A9-BF6F-CB2262EE3521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42157" y="1513680"/>
            <a:ext cx="5208587" cy="4208464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B4BAB-2BFB-4220-B06B-DF9CED43EA87}" type="datetime4">
              <a:rPr lang="fr-FR" smtClean="0"/>
              <a:t>5 février 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BA1B608-6C0B-4FF2-B681-F0EDD1D4E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8F9FECD5-D2CD-47A0-9E84-8699C653053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271200" y="3110400"/>
            <a:ext cx="5162400" cy="2944800"/>
          </a:xfrm>
        </p:spPr>
        <p:txBody>
          <a:bodyPr/>
          <a:lstStyle>
            <a:lvl1pPr>
              <a:defRPr sz="1600">
                <a:solidFill>
                  <a:schemeClr val="tx2"/>
                </a:solidFill>
              </a:defRPr>
            </a:lvl1pPr>
            <a:lvl2pPr>
              <a:spcBef>
                <a:spcPts val="1300"/>
              </a:spcBef>
              <a:defRPr sz="1400">
                <a:solidFill>
                  <a:schemeClr val="tx1"/>
                </a:solidFill>
              </a:defRPr>
            </a:lvl2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28" name="Espace réservé du texte 27">
            <a:extLst>
              <a:ext uri="{FF2B5EF4-FFF2-40B4-BE49-F238E27FC236}">
                <a16:creationId xmlns:a16="http://schemas.microsoft.com/office/drawing/2014/main" id="{C7A3B5D7-E549-4343-BDFB-DD2FE8966B89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32382" y="5768972"/>
            <a:ext cx="5318919" cy="288000"/>
          </a:xfrm>
        </p:spPr>
        <p:txBody>
          <a:bodyPr/>
          <a:lstStyle>
            <a:lvl1pPr>
              <a:defRPr sz="11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0E112B98-71A1-4A35-ADDC-DA25394AF018}"/>
              </a:ext>
            </a:extLst>
          </p:cNvPr>
          <p:cNvSpPr>
            <a:spLocks noGrp="1" noChangeAspect="1"/>
          </p:cNvSpPr>
          <p:nvPr>
            <p:ph type="body" sz="quarter" idx="15" hasCustomPrompt="1"/>
          </p:nvPr>
        </p:nvSpPr>
        <p:spPr>
          <a:xfrm>
            <a:off x="4688643" y="1976308"/>
            <a:ext cx="5386109" cy="780395"/>
          </a:xfrm>
          <a:custGeom>
            <a:avLst/>
            <a:gdLst>
              <a:gd name="connsiteX0" fmla="*/ 0 w 5386109"/>
              <a:gd name="connsiteY0" fmla="*/ 0 h 780395"/>
              <a:gd name="connsiteX1" fmla="*/ 5386109 w 5386109"/>
              <a:gd name="connsiteY1" fmla="*/ 0 h 780395"/>
              <a:gd name="connsiteX2" fmla="*/ 5386109 w 5386109"/>
              <a:gd name="connsiteY2" fmla="*/ 719512 h 780395"/>
              <a:gd name="connsiteX3" fmla="*/ 1262395 w 5386109"/>
              <a:gd name="connsiteY3" fmla="*/ 714748 h 780395"/>
              <a:gd name="connsiteX4" fmla="*/ 1262395 w 5386109"/>
              <a:gd name="connsiteY4" fmla="*/ 780395 h 780395"/>
              <a:gd name="connsiteX5" fmla="*/ 0 w 5386109"/>
              <a:gd name="connsiteY5" fmla="*/ 780395 h 7803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86109" h="780395">
                <a:moveTo>
                  <a:pt x="0" y="0"/>
                </a:moveTo>
                <a:lnTo>
                  <a:pt x="5386109" y="0"/>
                </a:lnTo>
                <a:cubicBezTo>
                  <a:pt x="5386109" y="239837"/>
                  <a:pt x="5386109" y="479674"/>
                  <a:pt x="5386109" y="719512"/>
                </a:cubicBezTo>
                <a:lnTo>
                  <a:pt x="1262395" y="714748"/>
                </a:lnTo>
                <a:lnTo>
                  <a:pt x="1262395" y="780395"/>
                </a:lnTo>
                <a:lnTo>
                  <a:pt x="0" y="780395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 lIns="288000" tIns="144000" rIns="144000" bIns="72000">
            <a:noAutofit/>
          </a:bodyPr>
          <a:lstStyle>
            <a:lvl1pPr>
              <a:defRPr sz="27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/>
              <a:t>Modifier le texte du masque</a:t>
            </a:r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241748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iffres clés avec contour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pour une image  2">
            <a:extLst>
              <a:ext uri="{FF2B5EF4-FFF2-40B4-BE49-F238E27FC236}">
                <a16:creationId xmlns:a16="http://schemas.microsoft.com/office/drawing/2014/main" id="{58D5B496-146A-46A9-BF6F-CB2262EE3521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42157" y="1513680"/>
            <a:ext cx="3829844" cy="4208464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B4BAB-2BFB-4220-B06B-DF9CED43EA87}" type="datetime4">
              <a:rPr lang="fr-FR" smtClean="0"/>
              <a:t>5 février 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BA1B608-6C0B-4FF2-B681-F0EDD1D4E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28" name="Espace réservé du texte 27">
            <a:extLst>
              <a:ext uri="{FF2B5EF4-FFF2-40B4-BE49-F238E27FC236}">
                <a16:creationId xmlns:a16="http://schemas.microsoft.com/office/drawing/2014/main" id="{8E6E579D-E46A-495C-8F9A-5D16B776AA0F}"/>
              </a:ext>
            </a:extLst>
          </p:cNvPr>
          <p:cNvSpPr>
            <a:spLocks noGrp="1" noChangeAspect="1"/>
          </p:cNvSpPr>
          <p:nvPr>
            <p:ph type="body" sz="quarter" idx="13" hasCustomPrompt="1"/>
          </p:nvPr>
        </p:nvSpPr>
        <p:spPr>
          <a:xfrm>
            <a:off x="5288754" y="1847239"/>
            <a:ext cx="1604965" cy="1604965"/>
          </a:xfrm>
          <a:custGeom>
            <a:avLst/>
            <a:gdLst>
              <a:gd name="connsiteX0" fmla="*/ 0 w 1359695"/>
              <a:gd name="connsiteY0" fmla="*/ 0 h 1359695"/>
              <a:gd name="connsiteX1" fmla="*/ 1359695 w 1359695"/>
              <a:gd name="connsiteY1" fmla="*/ 0 h 1359695"/>
              <a:gd name="connsiteX2" fmla="*/ 1359695 w 1359695"/>
              <a:gd name="connsiteY2" fmla="*/ 1303885 h 1359695"/>
              <a:gd name="connsiteX3" fmla="*/ 679902 w 1359695"/>
              <a:gd name="connsiteY3" fmla="*/ 1303885 h 1359695"/>
              <a:gd name="connsiteX4" fmla="*/ 679902 w 1359695"/>
              <a:gd name="connsiteY4" fmla="*/ 1359695 h 1359695"/>
              <a:gd name="connsiteX5" fmla="*/ 0 w 1359695"/>
              <a:gd name="connsiteY5" fmla="*/ 1359695 h 1359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59695" h="1359695">
                <a:moveTo>
                  <a:pt x="0" y="0"/>
                </a:moveTo>
                <a:lnTo>
                  <a:pt x="1359695" y="0"/>
                </a:lnTo>
                <a:lnTo>
                  <a:pt x="1359695" y="1303885"/>
                </a:lnTo>
                <a:lnTo>
                  <a:pt x="679902" y="1303885"/>
                </a:lnTo>
                <a:lnTo>
                  <a:pt x="679902" y="1359695"/>
                </a:lnTo>
                <a:lnTo>
                  <a:pt x="0" y="1359695"/>
                </a:lnTo>
                <a:close/>
              </a:path>
            </a:pathLst>
          </a:custGeom>
          <a:ln w="15240">
            <a:solidFill>
              <a:schemeClr val="tx2"/>
            </a:solidFill>
          </a:ln>
        </p:spPr>
        <p:txBody>
          <a:bodyPr wrap="square" lIns="180000" tIns="180000" rIns="180000" bIns="180000" anchor="t" anchorCtr="0">
            <a:noAutofit/>
          </a:bodyPr>
          <a:lstStyle>
            <a:lvl1pPr algn="ctr">
              <a:defRPr sz="4300">
                <a:solidFill>
                  <a:schemeClr val="tx2"/>
                </a:solidFill>
              </a:defRPr>
            </a:lvl1pPr>
            <a:lvl2pPr algn="ctr">
              <a:defRPr sz="1000" i="1">
                <a:solidFill>
                  <a:schemeClr val="tx2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NN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55934B5D-1360-4A1E-899C-866478C979F1}"/>
              </a:ext>
            </a:extLst>
          </p:cNvPr>
          <p:cNvSpPr>
            <a:spLocks noGrp="1" noChangeAspect="1"/>
          </p:cNvSpPr>
          <p:nvPr>
            <p:ph type="body" sz="quarter" idx="16" hasCustomPrompt="1"/>
          </p:nvPr>
        </p:nvSpPr>
        <p:spPr>
          <a:xfrm>
            <a:off x="7558377" y="1847239"/>
            <a:ext cx="1604965" cy="1604965"/>
          </a:xfrm>
          <a:custGeom>
            <a:avLst/>
            <a:gdLst>
              <a:gd name="connsiteX0" fmla="*/ 0 w 1359695"/>
              <a:gd name="connsiteY0" fmla="*/ 0 h 1359695"/>
              <a:gd name="connsiteX1" fmla="*/ 1359695 w 1359695"/>
              <a:gd name="connsiteY1" fmla="*/ 0 h 1359695"/>
              <a:gd name="connsiteX2" fmla="*/ 1359695 w 1359695"/>
              <a:gd name="connsiteY2" fmla="*/ 1303885 h 1359695"/>
              <a:gd name="connsiteX3" fmla="*/ 679901 w 1359695"/>
              <a:gd name="connsiteY3" fmla="*/ 1303885 h 1359695"/>
              <a:gd name="connsiteX4" fmla="*/ 679901 w 1359695"/>
              <a:gd name="connsiteY4" fmla="*/ 1359695 h 1359695"/>
              <a:gd name="connsiteX5" fmla="*/ 0 w 1359695"/>
              <a:gd name="connsiteY5" fmla="*/ 1359695 h 1359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59695" h="1359695">
                <a:moveTo>
                  <a:pt x="0" y="0"/>
                </a:moveTo>
                <a:lnTo>
                  <a:pt x="1359695" y="0"/>
                </a:lnTo>
                <a:lnTo>
                  <a:pt x="1359695" y="1303885"/>
                </a:lnTo>
                <a:lnTo>
                  <a:pt x="679901" y="1303885"/>
                </a:lnTo>
                <a:lnTo>
                  <a:pt x="679901" y="1359695"/>
                </a:lnTo>
                <a:lnTo>
                  <a:pt x="0" y="1359695"/>
                </a:lnTo>
                <a:close/>
              </a:path>
            </a:pathLst>
          </a:custGeom>
          <a:ln w="15240">
            <a:solidFill>
              <a:schemeClr val="tx2"/>
            </a:solidFill>
          </a:ln>
        </p:spPr>
        <p:txBody>
          <a:bodyPr wrap="square" lIns="180000" tIns="180000" rIns="180000" bIns="180000" anchor="t" anchorCtr="0">
            <a:noAutofit/>
          </a:bodyPr>
          <a:lstStyle>
            <a:lvl1pPr algn="ctr">
              <a:defRPr sz="4300">
                <a:solidFill>
                  <a:schemeClr val="tx2"/>
                </a:solidFill>
              </a:defRPr>
            </a:lvl1pPr>
            <a:lvl2pPr algn="ctr">
              <a:defRPr sz="1000" i="1">
                <a:solidFill>
                  <a:schemeClr val="tx2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NN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7" name="Espace réservé du texte 29">
            <a:extLst>
              <a:ext uri="{FF2B5EF4-FFF2-40B4-BE49-F238E27FC236}">
                <a16:creationId xmlns:a16="http://schemas.microsoft.com/office/drawing/2014/main" id="{6E3C987E-C3E6-4465-873A-75DDEAAD7FCF}"/>
              </a:ext>
            </a:extLst>
          </p:cNvPr>
          <p:cNvSpPr>
            <a:spLocks noGrp="1" noChangeAspect="1"/>
          </p:cNvSpPr>
          <p:nvPr>
            <p:ph type="body" sz="quarter" idx="17" hasCustomPrompt="1"/>
          </p:nvPr>
        </p:nvSpPr>
        <p:spPr>
          <a:xfrm>
            <a:off x="9828000" y="1847239"/>
            <a:ext cx="1604965" cy="1604965"/>
          </a:xfrm>
          <a:custGeom>
            <a:avLst/>
            <a:gdLst>
              <a:gd name="connsiteX0" fmla="*/ 0 w 1359695"/>
              <a:gd name="connsiteY0" fmla="*/ 0 h 1359695"/>
              <a:gd name="connsiteX1" fmla="*/ 1359695 w 1359695"/>
              <a:gd name="connsiteY1" fmla="*/ 0 h 1359695"/>
              <a:gd name="connsiteX2" fmla="*/ 1359695 w 1359695"/>
              <a:gd name="connsiteY2" fmla="*/ 1303885 h 1359695"/>
              <a:gd name="connsiteX3" fmla="*/ 679901 w 1359695"/>
              <a:gd name="connsiteY3" fmla="*/ 1303885 h 1359695"/>
              <a:gd name="connsiteX4" fmla="*/ 679901 w 1359695"/>
              <a:gd name="connsiteY4" fmla="*/ 1359695 h 1359695"/>
              <a:gd name="connsiteX5" fmla="*/ 0 w 1359695"/>
              <a:gd name="connsiteY5" fmla="*/ 1359695 h 1359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59695" h="1359695">
                <a:moveTo>
                  <a:pt x="0" y="0"/>
                </a:moveTo>
                <a:lnTo>
                  <a:pt x="1359695" y="0"/>
                </a:lnTo>
                <a:lnTo>
                  <a:pt x="1359695" y="1303885"/>
                </a:lnTo>
                <a:lnTo>
                  <a:pt x="679901" y="1303885"/>
                </a:lnTo>
                <a:lnTo>
                  <a:pt x="679901" y="1359695"/>
                </a:lnTo>
                <a:lnTo>
                  <a:pt x="0" y="1359695"/>
                </a:lnTo>
                <a:close/>
              </a:path>
            </a:pathLst>
          </a:custGeom>
          <a:ln w="15240">
            <a:solidFill>
              <a:schemeClr val="tx2"/>
            </a:solidFill>
          </a:ln>
        </p:spPr>
        <p:txBody>
          <a:bodyPr wrap="square" lIns="180000" tIns="180000" rIns="180000" bIns="180000" anchor="t" anchorCtr="0">
            <a:noAutofit/>
          </a:bodyPr>
          <a:lstStyle>
            <a:lvl1pPr algn="ctr">
              <a:defRPr sz="4300">
                <a:solidFill>
                  <a:schemeClr val="tx2"/>
                </a:solidFill>
              </a:defRPr>
            </a:lvl1pPr>
            <a:lvl2pPr algn="ctr">
              <a:defRPr sz="1000" i="1">
                <a:solidFill>
                  <a:schemeClr val="tx2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NN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A162F265-9EF3-40DF-906A-240720E98DE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194800" y="4014000"/>
            <a:ext cx="6237582" cy="2080800"/>
          </a:xfrm>
        </p:spPr>
        <p:txBody>
          <a:bodyPr/>
          <a:lstStyle>
            <a:lvl1pPr>
              <a:defRPr sz="1600">
                <a:solidFill>
                  <a:schemeClr val="tx2"/>
                </a:solidFill>
              </a:defRPr>
            </a:lvl1pPr>
            <a:lvl2pPr>
              <a:spcBef>
                <a:spcPts val="1300"/>
              </a:spcBef>
              <a:defRPr sz="1400">
                <a:solidFill>
                  <a:schemeClr val="tx1"/>
                </a:solidFill>
              </a:defRPr>
            </a:lvl2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CCA036E1-36E4-4C68-9C91-D301C8F93AC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33600" y="5770800"/>
            <a:ext cx="3938401" cy="324000"/>
          </a:xfrm>
        </p:spPr>
        <p:txBody>
          <a:bodyPr/>
          <a:lstStyle>
            <a:lvl1pPr>
              <a:defRPr sz="11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pic>
        <p:nvPicPr>
          <p:cNvPr id="13" name="Imag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77025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n Corpor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9376" y="2164081"/>
            <a:ext cx="6033248" cy="2495054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296C8AB-746B-44B3-B5AC-08D994C871E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16200000">
            <a:off x="10010927" y="219225"/>
            <a:ext cx="2400299" cy="1961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179311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n J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Image 26">
            <a:extLst>
              <a:ext uri="{FF2B5EF4-FFF2-40B4-BE49-F238E27FC236}">
                <a16:creationId xmlns:a16="http://schemas.microsoft.com/office/drawing/2014/main" id="{B0D2F4E0-5B37-427A-870D-E9C5DE6E9C2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81300" y="2420891"/>
            <a:ext cx="1682750" cy="2119359"/>
          </a:xfrm>
          <a:prstGeom prst="rect">
            <a:avLst/>
          </a:prstGeom>
        </p:spPr>
      </p:pic>
      <p:cxnSp>
        <p:nvCxnSpPr>
          <p:cNvPr id="28" name="Connecteur droit 27">
            <a:extLst>
              <a:ext uri="{FF2B5EF4-FFF2-40B4-BE49-F238E27FC236}">
                <a16:creationId xmlns:a16="http://schemas.microsoft.com/office/drawing/2014/main" id="{FF2D43F4-F96E-44A9-AE46-46B7F1AF2705}"/>
              </a:ext>
            </a:extLst>
          </p:cNvPr>
          <p:cNvCxnSpPr/>
          <p:nvPr userDrawn="1"/>
        </p:nvCxnSpPr>
        <p:spPr>
          <a:xfrm>
            <a:off x="4530120" y="2420891"/>
            <a:ext cx="0" cy="1980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28">
            <a:extLst>
              <a:ext uri="{FF2B5EF4-FFF2-40B4-BE49-F238E27FC236}">
                <a16:creationId xmlns:a16="http://schemas.microsoft.com/office/drawing/2014/main" id="{DD0C038E-2247-4135-83AC-D1F887924847}"/>
              </a:ext>
            </a:extLst>
          </p:cNvPr>
          <p:cNvCxnSpPr/>
          <p:nvPr userDrawn="1"/>
        </p:nvCxnSpPr>
        <p:spPr>
          <a:xfrm>
            <a:off x="7661464" y="2420891"/>
            <a:ext cx="0" cy="1980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Image 29">
            <a:extLst>
              <a:ext uri="{FF2B5EF4-FFF2-40B4-BE49-F238E27FC236}">
                <a16:creationId xmlns:a16="http://schemas.microsoft.com/office/drawing/2014/main" id="{61F6D58A-5260-4526-BD49-0818C739E9B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86300" y="2420891"/>
            <a:ext cx="2813838" cy="2119359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774B0C7C-BA17-4852-969C-DA2FC6D9618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29538" y="2420891"/>
            <a:ext cx="1681161" cy="2119359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2835" y="2902774"/>
            <a:ext cx="2508086" cy="824277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A9586BB1-8477-497C-957B-393E0638156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16200000">
            <a:off x="10010927" y="219225"/>
            <a:ext cx="2400299" cy="1961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716092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BB17F17-1E37-41F8-A266-A29B7AD141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89026" y="6376987"/>
            <a:ext cx="826454" cy="365125"/>
          </a:xfrm>
          <a:prstGeom prst="rect">
            <a:avLst/>
          </a:prstGeom>
        </p:spPr>
        <p:txBody>
          <a:bodyPr/>
          <a:lstStyle>
            <a:lvl1pPr algn="ctr">
              <a:defRPr sz="1400" b="1">
                <a:latin typeface="+mj-lt"/>
              </a:defRPr>
            </a:lvl1pPr>
          </a:lstStyle>
          <a:p>
            <a:fld id="{1DC701CF-D890-4584-9A28-0A77CCFBEB50}" type="slidenum">
              <a:rPr lang="fr-FR" smtClean="0"/>
              <a:pPr/>
              <a:t>‹N°›</a:t>
            </a:fld>
            <a:endParaRPr lang="fr-FR"/>
          </a:p>
        </p:txBody>
      </p:sp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CCFEA9D8-E6B6-488F-9D03-0ED22F37D56C}"/>
              </a:ext>
            </a:extLst>
          </p:cNvPr>
          <p:cNvCxnSpPr>
            <a:cxnSpLocks/>
          </p:cNvCxnSpPr>
          <p:nvPr userDrawn="1"/>
        </p:nvCxnSpPr>
        <p:spPr>
          <a:xfrm>
            <a:off x="696000" y="6276975"/>
            <a:ext cx="10800000" cy="0"/>
          </a:xfrm>
          <a:prstGeom prst="line">
            <a:avLst/>
          </a:prstGeom>
          <a:ln>
            <a:solidFill>
              <a:srgbClr val="E30D1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Image 10">
            <a:extLst>
              <a:ext uri="{FF2B5EF4-FFF2-40B4-BE49-F238E27FC236}">
                <a16:creationId xmlns:a16="http://schemas.microsoft.com/office/drawing/2014/main" id="{2392D756-B9DE-411D-8144-B6B14C27CA3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2052" y="6376987"/>
            <a:ext cx="406974" cy="365126"/>
          </a:xfrm>
          <a:prstGeom prst="rect">
            <a:avLst/>
          </a:prstGeom>
        </p:spPr>
      </p:pic>
      <p:sp>
        <p:nvSpPr>
          <p:cNvPr id="7" name="Ellipse 6">
            <a:extLst>
              <a:ext uri="{FF2B5EF4-FFF2-40B4-BE49-F238E27FC236}">
                <a16:creationId xmlns:a16="http://schemas.microsoft.com/office/drawing/2014/main" id="{58F285A4-01CF-483B-AA36-52017C6D940F}"/>
              </a:ext>
            </a:extLst>
          </p:cNvPr>
          <p:cNvSpPr/>
          <p:nvPr userDrawn="1"/>
        </p:nvSpPr>
        <p:spPr>
          <a:xfrm>
            <a:off x="-449943" y="148770"/>
            <a:ext cx="899886" cy="899886"/>
          </a:xfrm>
          <a:prstGeom prst="ellipse">
            <a:avLst/>
          </a:prstGeom>
          <a:solidFill>
            <a:srgbClr val="E30D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2" name="Image 11" descr="Une image contenant texte, signe&#10;&#10;Description générée automatiquement">
            <a:extLst>
              <a:ext uri="{FF2B5EF4-FFF2-40B4-BE49-F238E27FC236}">
                <a16:creationId xmlns:a16="http://schemas.microsoft.com/office/drawing/2014/main" id="{5E2F1D0C-26E2-4B6A-BAD0-667C5E51128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563" y="6306820"/>
            <a:ext cx="1533556" cy="504000"/>
          </a:xfrm>
          <a:prstGeom prst="rect">
            <a:avLst/>
          </a:prstGeom>
        </p:spPr>
      </p:pic>
      <p:sp>
        <p:nvSpPr>
          <p:cNvPr id="17" name="Espace réservé du texte 4">
            <a:extLst>
              <a:ext uri="{FF2B5EF4-FFF2-40B4-BE49-F238E27FC236}">
                <a16:creationId xmlns:a16="http://schemas.microsoft.com/office/drawing/2014/main" id="{43B2BE62-8E1B-453C-B8C0-8AEF9158FEF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95326" y="1397000"/>
            <a:ext cx="10801350" cy="4606984"/>
          </a:xfrm>
          <a:prstGeom prst="rect">
            <a:avLst/>
          </a:prstGeom>
        </p:spPr>
        <p:txBody>
          <a:bodyPr/>
          <a:lstStyle>
            <a:lvl1pPr marL="442913" indent="-442913">
              <a:buFont typeface="+mj-lt"/>
              <a:buAutoNum type="arabicPeriod"/>
              <a:defRPr b="1">
                <a:solidFill>
                  <a:srgbClr val="002060"/>
                </a:solidFill>
                <a:latin typeface="+mj-lt"/>
              </a:defRPr>
            </a:lvl1pPr>
            <a:lvl2pPr marL="811213" indent="-274638">
              <a:buFont typeface="Arial" panose="020B0604020202020204" pitchFamily="34" charset="0"/>
              <a:buChar char="•"/>
              <a:defRPr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2pPr>
            <a:lvl3pPr marL="1143000" indent="-228600">
              <a:buFont typeface="Courier New" panose="02070309020205020404" pitchFamily="49" charset="0"/>
              <a:buChar char="o"/>
              <a:defRPr>
                <a:solidFill>
                  <a:srgbClr val="002060"/>
                </a:solidFill>
                <a:latin typeface="+mj-lt"/>
              </a:defRPr>
            </a:lvl3pPr>
            <a:lvl4pPr marL="1600200" indent="-228600">
              <a:buFont typeface="Wingdings" panose="05000000000000000000" pitchFamily="2" charset="2"/>
              <a:buChar char="§"/>
              <a:defRPr>
                <a:solidFill>
                  <a:srgbClr val="002060"/>
                </a:solidFill>
                <a:latin typeface="+mj-lt"/>
              </a:defRPr>
            </a:lvl4pPr>
            <a:lvl5pPr marL="2057400" indent="-228600">
              <a:buFont typeface="Arial" panose="020B0604020202020204" pitchFamily="34" charset="0"/>
              <a:buChar char="•"/>
              <a:defRPr>
                <a:solidFill>
                  <a:srgbClr val="002060"/>
                </a:solidFill>
                <a:latin typeface="+mj-lt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5" name="ZoneTexte 14"/>
          <p:cNvSpPr txBox="1"/>
          <p:nvPr userDrawn="1"/>
        </p:nvSpPr>
        <p:spPr>
          <a:xfrm>
            <a:off x="624563" y="244770"/>
            <a:ext cx="36676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b="1">
                <a:solidFill>
                  <a:srgbClr val="C00000"/>
                </a:solidFill>
                <a:latin typeface="+mj-lt"/>
              </a:rPr>
              <a:t>SOMMAIRE</a:t>
            </a:r>
          </a:p>
        </p:txBody>
      </p:sp>
    </p:spTree>
    <p:extLst>
      <p:ext uri="{BB962C8B-B14F-4D97-AF65-F5344CB8AC3E}">
        <p14:creationId xmlns:p14="http://schemas.microsoft.com/office/powerpoint/2010/main" val="322967741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partie + texte puc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BB17F17-1E37-41F8-A266-A29B7AD141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89026" y="6376987"/>
            <a:ext cx="826454" cy="365125"/>
          </a:xfrm>
          <a:prstGeom prst="rect">
            <a:avLst/>
          </a:prstGeom>
        </p:spPr>
        <p:txBody>
          <a:bodyPr/>
          <a:lstStyle>
            <a:lvl1pPr algn="ctr">
              <a:defRPr sz="1400" b="1">
                <a:latin typeface="+mj-lt"/>
              </a:defRPr>
            </a:lvl1pPr>
          </a:lstStyle>
          <a:p>
            <a:fld id="{1DC701CF-D890-4584-9A28-0A77CCFBEB50}" type="slidenum">
              <a:rPr lang="fr-FR" smtClean="0"/>
              <a:pPr/>
              <a:t>‹N°›</a:t>
            </a:fld>
            <a:endParaRPr lang="fr-FR"/>
          </a:p>
        </p:txBody>
      </p:sp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CCFEA9D8-E6B6-488F-9D03-0ED22F37D56C}"/>
              </a:ext>
            </a:extLst>
          </p:cNvPr>
          <p:cNvCxnSpPr>
            <a:cxnSpLocks/>
          </p:cNvCxnSpPr>
          <p:nvPr userDrawn="1"/>
        </p:nvCxnSpPr>
        <p:spPr>
          <a:xfrm>
            <a:off x="696000" y="6276975"/>
            <a:ext cx="10800000" cy="0"/>
          </a:xfrm>
          <a:prstGeom prst="line">
            <a:avLst/>
          </a:prstGeom>
          <a:ln>
            <a:solidFill>
              <a:srgbClr val="E30D1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Image 10">
            <a:extLst>
              <a:ext uri="{FF2B5EF4-FFF2-40B4-BE49-F238E27FC236}">
                <a16:creationId xmlns:a16="http://schemas.microsoft.com/office/drawing/2014/main" id="{2392D756-B9DE-411D-8144-B6B14C27CA3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2052" y="6376987"/>
            <a:ext cx="406974" cy="365126"/>
          </a:xfrm>
          <a:prstGeom prst="rect">
            <a:avLst/>
          </a:prstGeom>
        </p:spPr>
      </p:pic>
      <p:sp>
        <p:nvSpPr>
          <p:cNvPr id="7" name="Ellipse 6">
            <a:extLst>
              <a:ext uri="{FF2B5EF4-FFF2-40B4-BE49-F238E27FC236}">
                <a16:creationId xmlns:a16="http://schemas.microsoft.com/office/drawing/2014/main" id="{58F285A4-01CF-483B-AA36-52017C6D940F}"/>
              </a:ext>
            </a:extLst>
          </p:cNvPr>
          <p:cNvSpPr/>
          <p:nvPr userDrawn="1"/>
        </p:nvSpPr>
        <p:spPr>
          <a:xfrm>
            <a:off x="-449943" y="148770"/>
            <a:ext cx="899886" cy="899886"/>
          </a:xfrm>
          <a:prstGeom prst="ellipse">
            <a:avLst/>
          </a:prstGeom>
          <a:solidFill>
            <a:srgbClr val="E30D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E96930E0-C715-4C17-9123-08E7E0D370C3}"/>
              </a:ext>
            </a:extLst>
          </p:cNvPr>
          <p:cNvCxnSpPr>
            <a:cxnSpLocks/>
          </p:cNvCxnSpPr>
          <p:nvPr userDrawn="1"/>
        </p:nvCxnSpPr>
        <p:spPr>
          <a:xfrm flipH="1">
            <a:off x="449944" y="595538"/>
            <a:ext cx="6459814" cy="0"/>
          </a:xfrm>
          <a:prstGeom prst="line">
            <a:avLst/>
          </a:prstGeom>
          <a:ln w="28575">
            <a:solidFill>
              <a:srgbClr val="E30D1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C820402B-9115-4DBD-A0A6-527C6821833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49943" y="246184"/>
            <a:ext cx="7751377" cy="311335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 b="1">
                <a:solidFill>
                  <a:srgbClr val="C00000"/>
                </a:solidFill>
                <a:latin typeface="Cabin Sketch" panose="020B0503050202020004" pitchFamily="34" charset="0"/>
              </a:defRPr>
            </a:lvl1pPr>
          </a:lstStyle>
          <a:p>
            <a:pPr lvl="0"/>
            <a:endParaRPr lang="fr-FR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A682FC03-C428-4B31-9694-44B11AD68A9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49943" y="618490"/>
            <a:ext cx="6459815" cy="311334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1800" b="1">
                <a:solidFill>
                  <a:srgbClr val="666666"/>
                </a:solidFill>
                <a:latin typeface="Cabin Sketch" panose="020B0503050202020004" pitchFamily="34" charset="0"/>
              </a:defRPr>
            </a:lvl1pPr>
          </a:lstStyle>
          <a:p>
            <a:pPr lvl="0"/>
            <a:endParaRPr lang="fr-FR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43B2BE62-8E1B-453C-B8C0-8AEF9158FEF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95326" y="1397000"/>
            <a:ext cx="10801350" cy="4606984"/>
          </a:xfrm>
          <a:prstGeom prst="rect">
            <a:avLst/>
          </a:prstGeom>
        </p:spPr>
        <p:txBody>
          <a:bodyPr/>
          <a:lstStyle>
            <a:lvl1pPr marL="358775" indent="-358775">
              <a:buFont typeface="Wingdings" panose="05000000000000000000" pitchFamily="2" charset="2"/>
              <a:buChar char="§"/>
              <a:defRPr>
                <a:solidFill>
                  <a:srgbClr val="002060"/>
                </a:solidFill>
              </a:defRPr>
            </a:lvl1pPr>
            <a:lvl2pPr marL="685800" indent="-228600">
              <a:buFont typeface="Arial" panose="020B0604020202020204" pitchFamily="34" charset="0"/>
              <a:buChar char="•"/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2pPr>
            <a:lvl3pPr marL="1143000" indent="-228600">
              <a:buFont typeface="Courier New" panose="02070309020205020404" pitchFamily="49" charset="0"/>
              <a:buChar char="o"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00200" indent="-228600">
              <a:buFont typeface="Wingdings" panose="05000000000000000000" pitchFamily="2" charset="2"/>
              <a:buChar char="§"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 marL="2057400" indent="-228600">
              <a:buFont typeface="Arial" panose="020B0604020202020204" pitchFamily="34" charset="0"/>
              <a:buChar char="•"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pic>
        <p:nvPicPr>
          <p:cNvPr id="12" name="Image 11" descr="Une image contenant texte, signe&#10;&#10;Description générée automatiquement">
            <a:extLst>
              <a:ext uri="{FF2B5EF4-FFF2-40B4-BE49-F238E27FC236}">
                <a16:creationId xmlns:a16="http://schemas.microsoft.com/office/drawing/2014/main" id="{5E2F1D0C-26E2-4B6A-BAD0-667C5E51128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563" y="6306820"/>
            <a:ext cx="1533556" cy="50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59755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partie + blan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CCFEA9D8-E6B6-488F-9D03-0ED22F37D56C}"/>
              </a:ext>
            </a:extLst>
          </p:cNvPr>
          <p:cNvCxnSpPr>
            <a:cxnSpLocks/>
          </p:cNvCxnSpPr>
          <p:nvPr userDrawn="1"/>
        </p:nvCxnSpPr>
        <p:spPr>
          <a:xfrm>
            <a:off x="696000" y="6276975"/>
            <a:ext cx="10800000" cy="0"/>
          </a:xfrm>
          <a:prstGeom prst="line">
            <a:avLst/>
          </a:prstGeom>
          <a:ln>
            <a:solidFill>
              <a:srgbClr val="E30D1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Ellipse 6">
            <a:extLst>
              <a:ext uri="{FF2B5EF4-FFF2-40B4-BE49-F238E27FC236}">
                <a16:creationId xmlns:a16="http://schemas.microsoft.com/office/drawing/2014/main" id="{58F285A4-01CF-483B-AA36-52017C6D940F}"/>
              </a:ext>
            </a:extLst>
          </p:cNvPr>
          <p:cNvSpPr/>
          <p:nvPr userDrawn="1"/>
        </p:nvSpPr>
        <p:spPr>
          <a:xfrm>
            <a:off x="-449943" y="148770"/>
            <a:ext cx="899886" cy="899886"/>
          </a:xfrm>
          <a:prstGeom prst="ellipse">
            <a:avLst/>
          </a:prstGeom>
          <a:solidFill>
            <a:srgbClr val="E30D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E96930E0-C715-4C17-9123-08E7E0D370C3}"/>
              </a:ext>
            </a:extLst>
          </p:cNvPr>
          <p:cNvCxnSpPr>
            <a:cxnSpLocks/>
          </p:cNvCxnSpPr>
          <p:nvPr userDrawn="1"/>
        </p:nvCxnSpPr>
        <p:spPr>
          <a:xfrm flipH="1">
            <a:off x="449944" y="595538"/>
            <a:ext cx="6459814" cy="0"/>
          </a:xfrm>
          <a:prstGeom prst="line">
            <a:avLst/>
          </a:prstGeom>
          <a:ln w="28575">
            <a:solidFill>
              <a:srgbClr val="E30D1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C820402B-9115-4DBD-A0A6-527C6821833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49943" y="246184"/>
            <a:ext cx="7826791" cy="311335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 b="1">
                <a:solidFill>
                  <a:srgbClr val="C00000"/>
                </a:solidFill>
                <a:latin typeface="Cabin Sketch" panose="020B0503050202020004" pitchFamily="34" charset="0"/>
              </a:defRPr>
            </a:lvl1pPr>
          </a:lstStyle>
          <a:p>
            <a:pPr lvl="0"/>
            <a:endParaRPr lang="fr-FR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A682FC03-C428-4B31-9694-44B11AD68A9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49943" y="618490"/>
            <a:ext cx="6459815" cy="311334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1800" b="1">
                <a:solidFill>
                  <a:srgbClr val="666666"/>
                </a:solidFill>
                <a:latin typeface="Cabin Sketch" panose="020B0503050202020004" pitchFamily="34" charset="0"/>
              </a:defRPr>
            </a:lvl1pPr>
          </a:lstStyle>
          <a:p>
            <a:pPr lvl="0"/>
            <a:endParaRPr lang="fr-FR"/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61516AFE-0C76-4118-A782-A50DE95C652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2052" y="6376987"/>
            <a:ext cx="406974" cy="365126"/>
          </a:xfrm>
          <a:prstGeom prst="rect">
            <a:avLst/>
          </a:prstGeom>
        </p:spPr>
      </p:pic>
      <p:pic>
        <p:nvPicPr>
          <p:cNvPr id="12" name="Image 11" descr="Une image contenant texte, signe&#10;&#10;Description générée automatiquement">
            <a:extLst>
              <a:ext uri="{FF2B5EF4-FFF2-40B4-BE49-F238E27FC236}">
                <a16:creationId xmlns:a16="http://schemas.microsoft.com/office/drawing/2014/main" id="{F2A0FCA7-BF80-40A9-A308-4FA7D851895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563" y="6306820"/>
            <a:ext cx="1533556" cy="504000"/>
          </a:xfrm>
          <a:prstGeom prst="rect">
            <a:avLst/>
          </a:prstGeom>
        </p:spPr>
      </p:pic>
      <p:sp>
        <p:nvSpPr>
          <p:cNvPr id="17" name="Espace réservé du numéro de diapositive 3">
            <a:extLst>
              <a:ext uri="{FF2B5EF4-FFF2-40B4-BE49-F238E27FC236}">
                <a16:creationId xmlns:a16="http://schemas.microsoft.com/office/drawing/2014/main" id="{5BB17F17-1E37-41F8-A266-A29B7AD141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89026" y="6376987"/>
            <a:ext cx="826454" cy="365125"/>
          </a:xfrm>
          <a:prstGeom prst="rect">
            <a:avLst/>
          </a:prstGeom>
        </p:spPr>
        <p:txBody>
          <a:bodyPr/>
          <a:lstStyle>
            <a:lvl1pPr algn="ctr">
              <a:defRPr sz="1400" b="1">
                <a:latin typeface="+mj-lt"/>
              </a:defRPr>
            </a:lvl1pPr>
          </a:lstStyle>
          <a:p>
            <a:fld id="{1DC701CF-D890-4584-9A28-0A77CCFBEB50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0301611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partie + graphiq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CCFEA9D8-E6B6-488F-9D03-0ED22F37D56C}"/>
              </a:ext>
            </a:extLst>
          </p:cNvPr>
          <p:cNvCxnSpPr>
            <a:cxnSpLocks/>
          </p:cNvCxnSpPr>
          <p:nvPr userDrawn="1"/>
        </p:nvCxnSpPr>
        <p:spPr>
          <a:xfrm>
            <a:off x="696000" y="6276975"/>
            <a:ext cx="10800000" cy="0"/>
          </a:xfrm>
          <a:prstGeom prst="line">
            <a:avLst/>
          </a:prstGeom>
          <a:ln>
            <a:solidFill>
              <a:srgbClr val="E30D1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Ellipse 6">
            <a:extLst>
              <a:ext uri="{FF2B5EF4-FFF2-40B4-BE49-F238E27FC236}">
                <a16:creationId xmlns:a16="http://schemas.microsoft.com/office/drawing/2014/main" id="{58F285A4-01CF-483B-AA36-52017C6D940F}"/>
              </a:ext>
            </a:extLst>
          </p:cNvPr>
          <p:cNvSpPr/>
          <p:nvPr userDrawn="1"/>
        </p:nvSpPr>
        <p:spPr>
          <a:xfrm>
            <a:off x="-449943" y="148770"/>
            <a:ext cx="899886" cy="899886"/>
          </a:xfrm>
          <a:prstGeom prst="ellipse">
            <a:avLst/>
          </a:prstGeom>
          <a:solidFill>
            <a:srgbClr val="E30D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E96930E0-C715-4C17-9123-08E7E0D370C3}"/>
              </a:ext>
            </a:extLst>
          </p:cNvPr>
          <p:cNvCxnSpPr>
            <a:cxnSpLocks/>
          </p:cNvCxnSpPr>
          <p:nvPr userDrawn="1"/>
        </p:nvCxnSpPr>
        <p:spPr>
          <a:xfrm flipH="1">
            <a:off x="449944" y="595538"/>
            <a:ext cx="6459814" cy="0"/>
          </a:xfrm>
          <a:prstGeom prst="line">
            <a:avLst/>
          </a:prstGeom>
          <a:ln w="28575">
            <a:solidFill>
              <a:srgbClr val="E30D1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C820402B-9115-4DBD-A0A6-527C6821833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49943" y="246184"/>
            <a:ext cx="7826791" cy="311335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 b="1">
                <a:solidFill>
                  <a:srgbClr val="C00000"/>
                </a:solidFill>
                <a:latin typeface="Cabin Sketch" panose="020B0503050202020004" pitchFamily="34" charset="0"/>
              </a:defRPr>
            </a:lvl1pPr>
          </a:lstStyle>
          <a:p>
            <a:pPr lvl="0"/>
            <a:endParaRPr lang="fr-FR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A682FC03-C428-4B31-9694-44B11AD68A9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49943" y="618490"/>
            <a:ext cx="6459815" cy="311334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1800" b="1">
                <a:solidFill>
                  <a:srgbClr val="666666"/>
                </a:solidFill>
                <a:latin typeface="Cabin Sketch" panose="020B0503050202020004" pitchFamily="34" charset="0"/>
              </a:defRPr>
            </a:lvl1pPr>
          </a:lstStyle>
          <a:p>
            <a:pPr lvl="0"/>
            <a:endParaRPr lang="fr-FR"/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61516AFE-0C76-4118-A782-A50DE95C652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2052" y="6376987"/>
            <a:ext cx="406974" cy="365126"/>
          </a:xfrm>
          <a:prstGeom prst="rect">
            <a:avLst/>
          </a:prstGeom>
        </p:spPr>
      </p:pic>
      <p:pic>
        <p:nvPicPr>
          <p:cNvPr id="12" name="Image 11" descr="Une image contenant texte, signe&#10;&#10;Description générée automatiquement">
            <a:extLst>
              <a:ext uri="{FF2B5EF4-FFF2-40B4-BE49-F238E27FC236}">
                <a16:creationId xmlns:a16="http://schemas.microsoft.com/office/drawing/2014/main" id="{F2A0FCA7-BF80-40A9-A308-4FA7D851895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563" y="6306820"/>
            <a:ext cx="1533556" cy="504000"/>
          </a:xfrm>
          <a:prstGeom prst="rect">
            <a:avLst/>
          </a:prstGeom>
        </p:spPr>
      </p:pic>
      <p:sp>
        <p:nvSpPr>
          <p:cNvPr id="17" name="Espace réservé du numéro de diapositive 3">
            <a:extLst>
              <a:ext uri="{FF2B5EF4-FFF2-40B4-BE49-F238E27FC236}">
                <a16:creationId xmlns:a16="http://schemas.microsoft.com/office/drawing/2014/main" id="{5BB17F17-1E37-41F8-A266-A29B7AD141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89026" y="6376987"/>
            <a:ext cx="826454" cy="365125"/>
          </a:xfrm>
          <a:prstGeom prst="rect">
            <a:avLst/>
          </a:prstGeom>
        </p:spPr>
        <p:txBody>
          <a:bodyPr/>
          <a:lstStyle>
            <a:lvl1pPr algn="ctr">
              <a:defRPr sz="1400" b="1">
                <a:latin typeface="+mj-lt"/>
              </a:defRPr>
            </a:lvl1pPr>
          </a:lstStyle>
          <a:p>
            <a:fld id="{1DC701CF-D890-4584-9A28-0A77CCFBEB50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5" name="Espace réservé du graphique 4"/>
          <p:cNvSpPr>
            <a:spLocks noGrp="1"/>
          </p:cNvSpPr>
          <p:nvPr>
            <p:ph type="chart" sz="quarter" idx="15"/>
          </p:nvPr>
        </p:nvSpPr>
        <p:spPr>
          <a:xfrm>
            <a:off x="449943" y="1532432"/>
            <a:ext cx="11046057" cy="4170783"/>
          </a:xfrm>
          <a:prstGeom prst="rect">
            <a:avLst/>
          </a:prstGeom>
        </p:spPr>
        <p:txBody>
          <a:bodyPr/>
          <a:lstStyle>
            <a:lvl1pPr>
              <a:defRPr lang="fr-FR">
                <a:solidFill>
                  <a:srgbClr val="002060"/>
                </a:solidFill>
              </a:defRPr>
            </a:lvl1pPr>
          </a:lstStyle>
          <a:p>
            <a:pPr marL="358775" lvl="0" indent="-358775">
              <a:buFont typeface="Wingdings" panose="05000000000000000000" pitchFamily="2" charset="2"/>
              <a:buChar char="§"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559559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1.jpe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3.jpe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:a16="http://schemas.microsoft.com/office/drawing/2014/main" id="{8CAFB180-39F1-4601-8F4A-019B80244B1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16200000">
            <a:off x="10010927" y="219225"/>
            <a:ext cx="2400299" cy="1961849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99FEEDDD-D6C0-4B7F-A0AD-C1C9349715D4}"/>
              </a:ext>
            </a:extLst>
          </p:cNvPr>
          <p:cNvPicPr>
            <a:picLocks noChangeAspect="1"/>
          </p:cNvPicPr>
          <p:nvPr userDrawn="1"/>
        </p:nvPicPr>
        <p:blipFill>
          <a:blip r:embed="rId2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75081" y="6297897"/>
            <a:ext cx="1307307" cy="429643"/>
          </a:xfrm>
          <a:prstGeom prst="rect">
            <a:avLst/>
          </a:prstGeom>
        </p:spPr>
      </p:pic>
      <p:sp>
        <p:nvSpPr>
          <p:cNvPr id="13" name="Graphique 9">
            <a:extLst>
              <a:ext uri="{FF2B5EF4-FFF2-40B4-BE49-F238E27FC236}">
                <a16:creationId xmlns:a16="http://schemas.microsoft.com/office/drawing/2014/main" id="{4A528FE9-6726-4371-A9EB-F5D6F5A79296}"/>
              </a:ext>
            </a:extLst>
          </p:cNvPr>
          <p:cNvSpPr>
            <a:spLocks noChangeAspect="1"/>
          </p:cNvSpPr>
          <p:nvPr userDrawn="1"/>
        </p:nvSpPr>
        <p:spPr>
          <a:xfrm>
            <a:off x="516000" y="6227538"/>
            <a:ext cx="11160000" cy="124613"/>
          </a:xfrm>
          <a:custGeom>
            <a:avLst/>
            <a:gdLst>
              <a:gd name="connsiteX0" fmla="*/ 7220046 w 8385333"/>
              <a:gd name="connsiteY0" fmla="*/ 93631 h 93630"/>
              <a:gd name="connsiteX1" fmla="*/ 0 w 8385333"/>
              <a:gd name="connsiteY1" fmla="*/ 93631 h 93630"/>
              <a:gd name="connsiteX2" fmla="*/ 0 w 8385333"/>
              <a:gd name="connsiteY2" fmla="*/ 89916 h 93630"/>
              <a:gd name="connsiteX3" fmla="*/ 7216331 w 8385333"/>
              <a:gd name="connsiteY3" fmla="*/ 89916 h 93630"/>
              <a:gd name="connsiteX4" fmla="*/ 7216331 w 8385333"/>
              <a:gd name="connsiteY4" fmla="*/ 0 h 93630"/>
              <a:gd name="connsiteX5" fmla="*/ 8385334 w 8385333"/>
              <a:gd name="connsiteY5" fmla="*/ 0 h 93630"/>
              <a:gd name="connsiteX6" fmla="*/ 8385334 w 8385333"/>
              <a:gd name="connsiteY6" fmla="*/ 3715 h 93630"/>
              <a:gd name="connsiteX7" fmla="*/ 7220046 w 8385333"/>
              <a:gd name="connsiteY7" fmla="*/ 3715 h 93630"/>
              <a:gd name="connsiteX8" fmla="*/ 7220046 w 8385333"/>
              <a:gd name="connsiteY8" fmla="*/ 93631 h 93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385333" h="93630">
                <a:moveTo>
                  <a:pt x="7220046" y="93631"/>
                </a:moveTo>
                <a:lnTo>
                  <a:pt x="0" y="93631"/>
                </a:lnTo>
                <a:lnTo>
                  <a:pt x="0" y="89916"/>
                </a:lnTo>
                <a:lnTo>
                  <a:pt x="7216331" y="89916"/>
                </a:lnTo>
                <a:lnTo>
                  <a:pt x="7216331" y="0"/>
                </a:lnTo>
                <a:lnTo>
                  <a:pt x="8385334" y="0"/>
                </a:lnTo>
                <a:lnTo>
                  <a:pt x="8385334" y="3715"/>
                </a:lnTo>
                <a:lnTo>
                  <a:pt x="7220046" y="3715"/>
                </a:lnTo>
                <a:lnTo>
                  <a:pt x="7220046" y="9363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BF798E53-107F-468D-A86A-B9E27C8FBA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84" y="198120"/>
            <a:ext cx="10800000" cy="71922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3116353-A2DB-400D-836D-10B770C82C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2384" y="1513680"/>
            <a:ext cx="10800000" cy="4572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DD59078-F0EA-4B2B-B92A-CB1D0AA4F88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548968" y="6468977"/>
            <a:ext cx="1440000" cy="25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950">
                <a:solidFill>
                  <a:schemeClr val="tx1"/>
                </a:solidFill>
              </a:defRPr>
            </a:lvl1pPr>
          </a:lstStyle>
          <a:p>
            <a:fld id="{04708BF8-992F-4F23-AA16-AB03FA41F6EE}" type="datetime4">
              <a:rPr lang="fr-FR" smtClean="0"/>
              <a:pPr/>
              <a:t>5 février 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6B74129-F7BE-4703-924F-ACEA71B2544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32384" y="6468977"/>
            <a:ext cx="3600000" cy="25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950">
                <a:solidFill>
                  <a:schemeClr val="tx1"/>
                </a:solidFill>
              </a:defRPr>
            </a:lvl1pPr>
          </a:lstStyle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A1B493F-9EAA-4161-9132-F480E263F13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6000" y="6477000"/>
            <a:ext cx="720000" cy="25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300" b="1">
                <a:solidFill>
                  <a:schemeClr val="tx2"/>
                </a:solidFill>
              </a:defRPr>
            </a:lvl1pPr>
          </a:lstStyle>
          <a:p>
            <a:fld id="{975A587B-5814-4D9B-9598-FE9CB954CB01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8D5B8EF-AB80-4B22-83F8-59F347BA5E67}"/>
              </a:ext>
            </a:extLst>
          </p:cNvPr>
          <p:cNvSpPr/>
          <p:nvPr userDrawn="1"/>
        </p:nvSpPr>
        <p:spPr>
          <a:xfrm>
            <a:off x="0" y="647462"/>
            <a:ext cx="558000" cy="104298"/>
          </a:xfrm>
          <a:prstGeom prst="rect">
            <a:avLst/>
          </a:prstGeom>
          <a:solidFill>
            <a:schemeClr val="tx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1" name="Image 10"/>
          <p:cNvPicPr>
            <a:picLocks noChangeAspect="1"/>
          </p:cNvPicPr>
          <p:nvPr userDrawn="1"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42083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300" b="1" i="0" kern="1200" cap="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1500"/>
        </a:spcBef>
        <a:buFont typeface="Arial" panose="020B0604020202020204" pitchFamily="34" charset="0"/>
        <a:buNone/>
        <a:defRPr sz="1600" b="1" kern="1200">
          <a:solidFill>
            <a:schemeClr val="tx2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ct val="100000"/>
        </a:lnSpc>
        <a:spcBef>
          <a:spcPts val="1300"/>
        </a:spcBef>
        <a:buClr>
          <a:schemeClr val="tx2"/>
        </a:buClr>
        <a:buFont typeface="Wingdings 2" panose="05020102010507070707" pitchFamily="18" charset="2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180000" indent="-180000" algn="l" defTabSz="914400" rtl="0" eaLnBrk="1" latinLnBrk="0" hangingPunct="1">
        <a:lnSpc>
          <a:spcPct val="100000"/>
        </a:lnSpc>
        <a:spcBef>
          <a:spcPts val="1500"/>
        </a:spcBef>
        <a:buClr>
          <a:schemeClr val="tx2"/>
        </a:buClr>
        <a:buFont typeface="Wingdings 2" panose="05020102010507070707" pitchFamily="18" charset="2"/>
        <a:buChar char=""/>
        <a:defRPr sz="1400" i="0" kern="1200">
          <a:solidFill>
            <a:schemeClr val="tx1"/>
          </a:solidFill>
          <a:latin typeface="+mn-lt"/>
          <a:ea typeface="+mn-ea"/>
          <a:cs typeface="+mn-cs"/>
        </a:defRPr>
      </a:lvl3pPr>
      <a:lvl4pPr marL="360000" indent="-144000" algn="l" defTabSz="914400" rtl="0" eaLnBrk="1" latinLnBrk="0" hangingPunct="1">
        <a:lnSpc>
          <a:spcPct val="100000"/>
        </a:lnSpc>
        <a:spcBef>
          <a:spcPts val="1300"/>
        </a:spcBef>
        <a:buClr>
          <a:schemeClr val="tx1"/>
        </a:buClr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540000" indent="-144000" algn="l" defTabSz="914400" rtl="0" eaLnBrk="1" latinLnBrk="0" hangingPunct="1">
        <a:lnSpc>
          <a:spcPct val="100000"/>
        </a:lnSpc>
        <a:spcBef>
          <a:spcPts val="1300"/>
        </a:spcBef>
        <a:buClr>
          <a:schemeClr val="tx1"/>
        </a:buClr>
        <a:buFont typeface="Arial" panose="020B0604020202020204" pitchFamily="34" charset="0"/>
        <a:buChar char="-"/>
        <a:defRPr sz="1200" b="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Espace réservé du contenu 36">
            <a:extLst>
              <a:ext uri="{FF2B5EF4-FFF2-40B4-BE49-F238E27FC236}">
                <a16:creationId xmlns:a16="http://schemas.microsoft.com/office/drawing/2014/main" id="{80869A18-AF98-CFEB-D8AD-E988444ADFFA}"/>
              </a:ext>
            </a:extLst>
          </p:cNvPr>
          <p:cNvSpPr txBox="1">
            <a:spLocks/>
          </p:cNvSpPr>
          <p:nvPr/>
        </p:nvSpPr>
        <p:spPr>
          <a:xfrm>
            <a:off x="58550" y="1999327"/>
            <a:ext cx="11887687" cy="4086736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2"/>
              </a:buClr>
              <a:buFont typeface="Wingdings 2" panose="05020102010507070707" pitchFamily="18" charset="2"/>
              <a:buNone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80000" indent="-180000" algn="l" defTabSz="914400" rtl="0" eaLnBrk="1" latinLnBrk="0" hangingPunct="1">
              <a:lnSpc>
                <a:spcPct val="100000"/>
              </a:lnSpc>
              <a:spcBef>
                <a:spcPts val="1500"/>
              </a:spcBef>
              <a:buClr>
                <a:schemeClr val="tx2"/>
              </a:buClr>
              <a:buFont typeface="Wingdings 2" panose="05020102010507070707" pitchFamily="18" charset="2"/>
              <a:buChar char=""/>
              <a:defRPr sz="1400" i="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360000" indent="-14400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540000" indent="-14400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1"/>
              </a:buClr>
              <a:buFont typeface="Arial" panose="020B0604020202020204" pitchFamily="34" charset="0"/>
              <a:buChar char="-"/>
              <a:defRPr sz="1200" b="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1600" b="1" i="1" u="none" strike="noStrike" kern="1200" cap="none" spc="0" normalizeH="0" baseline="0" noProof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  <a:cs typeface="+mn-cs"/>
              </a:rPr>
              <a:t>                                                    </a:t>
            </a:r>
          </a:p>
        </p:txBody>
      </p:sp>
      <p:cxnSp>
        <p:nvCxnSpPr>
          <p:cNvPr id="8" name="Connecteur droit avec flèche 7">
            <a:extLst>
              <a:ext uri="{FF2B5EF4-FFF2-40B4-BE49-F238E27FC236}">
                <a16:creationId xmlns:a16="http://schemas.microsoft.com/office/drawing/2014/main" id="{90F61F45-1C11-6D75-2B2A-892066D9BB49}"/>
              </a:ext>
            </a:extLst>
          </p:cNvPr>
          <p:cNvCxnSpPr>
            <a:cxnSpLocks/>
          </p:cNvCxnSpPr>
          <p:nvPr/>
        </p:nvCxnSpPr>
        <p:spPr>
          <a:xfrm>
            <a:off x="433655" y="4042695"/>
            <a:ext cx="4189046" cy="20827"/>
          </a:xfrm>
          <a:prstGeom prst="straightConnector1">
            <a:avLst/>
          </a:prstGeom>
          <a:noFill/>
          <a:ln w="6345" cap="flat">
            <a:solidFill>
              <a:srgbClr val="262626"/>
            </a:solidFill>
            <a:prstDash val="solid"/>
            <a:miter/>
          </a:ln>
        </p:spPr>
      </p:cxnSp>
      <p:sp>
        <p:nvSpPr>
          <p:cNvPr id="23" name="Espace réservé du texte 2">
            <a:extLst>
              <a:ext uri="{FF2B5EF4-FFF2-40B4-BE49-F238E27FC236}">
                <a16:creationId xmlns:a16="http://schemas.microsoft.com/office/drawing/2014/main" id="{C087A75F-D986-98BF-CBF4-5BABD594A96B}"/>
              </a:ext>
            </a:extLst>
          </p:cNvPr>
          <p:cNvSpPr txBox="1">
            <a:spLocks/>
          </p:cNvSpPr>
          <p:nvPr/>
        </p:nvSpPr>
        <p:spPr>
          <a:xfrm>
            <a:off x="601540" y="343138"/>
            <a:ext cx="10980738" cy="720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fr-FR"/>
            </a:defPPr>
            <a:lvl1pPr marL="0" algn="ctr" defTabSz="914400" rtl="0" eaLnBrk="1" latinLnBrk="0" hangingPunct="1">
              <a:defRPr sz="13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all" spc="0" normalizeH="0" baseline="0" noProof="0" dirty="0">
                <a:ln>
                  <a:noFill/>
                </a:ln>
                <a:solidFill>
                  <a:srgbClr val="C30F0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Appel conseiller absent </a:t>
            </a:r>
            <a:r>
              <a:rPr kumimoji="0" lang="fr-FR" sz="2000" b="1" i="0" u="sng" strike="noStrike" kern="1200" cap="all" spc="0" normalizeH="0" baseline="0" noProof="0" dirty="0">
                <a:ln>
                  <a:noFill/>
                </a:ln>
                <a:solidFill>
                  <a:srgbClr val="C30F0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MOINS de 24h00 </a:t>
            </a:r>
            <a:endParaRPr kumimoji="0" lang="fr-FR" sz="2000" b="1" i="0" u="sng" strike="noStrike" kern="1200" cap="all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cxnSp>
        <p:nvCxnSpPr>
          <p:cNvPr id="49" name="Connecteur droit avec flèche 48">
            <a:extLst>
              <a:ext uri="{FF2B5EF4-FFF2-40B4-BE49-F238E27FC236}">
                <a16:creationId xmlns:a16="http://schemas.microsoft.com/office/drawing/2014/main" id="{2358FDFE-DCB4-7913-C32F-790C48512314}"/>
              </a:ext>
            </a:extLst>
          </p:cNvPr>
          <p:cNvCxnSpPr>
            <a:cxnSpLocks/>
          </p:cNvCxnSpPr>
          <p:nvPr/>
        </p:nvCxnSpPr>
        <p:spPr>
          <a:xfrm>
            <a:off x="4888438" y="7399479"/>
            <a:ext cx="637807" cy="14295"/>
          </a:xfrm>
          <a:prstGeom prst="straightConnector1">
            <a:avLst/>
          </a:prstGeom>
          <a:noFill/>
          <a:ln w="6345" cap="flat">
            <a:solidFill>
              <a:srgbClr val="262626"/>
            </a:solidFill>
            <a:prstDash val="solid"/>
            <a:miter/>
          </a:ln>
        </p:spPr>
      </p:cxnSp>
      <p:cxnSp>
        <p:nvCxnSpPr>
          <p:cNvPr id="50" name="Connecteur droit avec flèche 49">
            <a:extLst>
              <a:ext uri="{FF2B5EF4-FFF2-40B4-BE49-F238E27FC236}">
                <a16:creationId xmlns:a16="http://schemas.microsoft.com/office/drawing/2014/main" id="{260ADC71-AACF-359F-752B-377AF0598C3F}"/>
              </a:ext>
            </a:extLst>
          </p:cNvPr>
          <p:cNvCxnSpPr>
            <a:cxnSpLocks/>
          </p:cNvCxnSpPr>
          <p:nvPr/>
        </p:nvCxnSpPr>
        <p:spPr>
          <a:xfrm>
            <a:off x="4615813" y="2821701"/>
            <a:ext cx="3420000" cy="0"/>
          </a:xfrm>
          <a:prstGeom prst="straightConnector1">
            <a:avLst/>
          </a:prstGeom>
          <a:noFill/>
          <a:ln w="6345" cap="flat">
            <a:solidFill>
              <a:srgbClr val="262626"/>
            </a:solidFill>
            <a:prstDash val="solid"/>
            <a:miter/>
          </a:ln>
        </p:spPr>
      </p:cxnSp>
      <p:sp>
        <p:nvSpPr>
          <p:cNvPr id="3" name="ZoneTexte 2">
            <a:extLst>
              <a:ext uri="{FF2B5EF4-FFF2-40B4-BE49-F238E27FC236}">
                <a16:creationId xmlns:a16="http://schemas.microsoft.com/office/drawing/2014/main" id="{9A224C99-28FA-89A4-F327-87CD139FCA38}"/>
              </a:ext>
            </a:extLst>
          </p:cNvPr>
          <p:cNvSpPr txBox="1"/>
          <p:nvPr/>
        </p:nvSpPr>
        <p:spPr>
          <a:xfrm>
            <a:off x="180511" y="2705163"/>
            <a:ext cx="177108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fr-FR" sz="1600" b="1" i="0" u="none" strike="noStrike" kern="1200" cap="none" spc="0" normalizeH="0" baseline="0" noProof="0">
                <a:ln>
                  <a:noFill/>
                </a:ln>
                <a:solidFill>
                  <a:srgbClr val="1D69B2"/>
                </a:solidFill>
                <a:effectLst/>
                <a:uLnTx/>
                <a:uFillTx/>
                <a:latin typeface="Calibri"/>
                <a:ea typeface="+mn-ea"/>
                <a:cs typeface="Arial"/>
              </a:rPr>
              <a:t>Le client appelle sur la ligne du</a:t>
            </a:r>
            <a:r>
              <a:rPr kumimoji="0" lang="fr-FR" sz="1600" b="1" i="0" u="none" strike="noStrike" kern="0" cap="none" spc="0" normalizeH="0" baseline="0" noProof="0">
                <a:ln>
                  <a:noFill/>
                </a:ln>
                <a:solidFill>
                  <a:srgbClr val="1D69B2"/>
                </a:solidFill>
                <a:effectLst/>
                <a:uLnTx/>
                <a:uFillTx/>
                <a:latin typeface="Calibri"/>
                <a:ea typeface="+mn-ea"/>
                <a:cs typeface="Arial"/>
              </a:rPr>
              <a:t> </a:t>
            </a:r>
            <a:r>
              <a:rPr kumimoji="0" lang="fr-FR" sz="1600" b="1" i="0" u="sng" strike="noStrike" kern="1200" cap="none" spc="0" normalizeH="0" baseline="0" noProof="0">
                <a:ln>
                  <a:noFill/>
                </a:ln>
                <a:solidFill>
                  <a:srgbClr val="1D69B2"/>
                </a:solidFill>
                <a:effectLst/>
                <a:uLnTx/>
                <a:uFillTx/>
                <a:latin typeface="Calibri"/>
                <a:ea typeface="+mn-ea"/>
                <a:cs typeface="Arial"/>
              </a:rPr>
              <a:t>Conseiller INDISPONIBLE</a:t>
            </a:r>
            <a:endParaRPr kumimoji="0" lang="fr-FR" sz="1600" b="1" i="0" u="sng" strike="noStrike" kern="1200" cap="none" spc="0" normalizeH="0" baseline="0" noProof="0">
              <a:ln>
                <a:noFill/>
              </a:ln>
              <a:solidFill>
                <a:srgbClr val="1D69B2"/>
              </a:solidFill>
              <a:effectLst/>
              <a:uLnTx/>
              <a:uFillTx/>
              <a:latin typeface="Calibri"/>
              <a:ea typeface="Calibri"/>
              <a:cs typeface="Arial"/>
            </a:endParaRPr>
          </a:p>
        </p:txBody>
      </p:sp>
      <p:sp>
        <p:nvSpPr>
          <p:cNvPr id="4" name="Organigramme : Connecteur 47">
            <a:extLst>
              <a:ext uri="{FF2B5EF4-FFF2-40B4-BE49-F238E27FC236}">
                <a16:creationId xmlns:a16="http://schemas.microsoft.com/office/drawing/2014/main" id="{0B0EBFC8-6465-A781-2A58-E2142D514340}"/>
              </a:ext>
            </a:extLst>
          </p:cNvPr>
          <p:cNvSpPr/>
          <p:nvPr/>
        </p:nvSpPr>
        <p:spPr>
          <a:xfrm>
            <a:off x="3062789" y="3938263"/>
            <a:ext cx="250518" cy="250518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solidFill>
            <a:schemeClr val="bg2">
              <a:lumMod val="40000"/>
              <a:lumOff val="60000"/>
            </a:schemeClr>
          </a:solidFill>
          <a:ln w="12701" cap="flat">
            <a:noFill/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fr-FR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Organigramme : Connecteur 47">
            <a:extLst>
              <a:ext uri="{FF2B5EF4-FFF2-40B4-BE49-F238E27FC236}">
                <a16:creationId xmlns:a16="http://schemas.microsoft.com/office/drawing/2014/main" id="{4717D673-3BB6-977B-8853-7073031A5259}"/>
              </a:ext>
            </a:extLst>
          </p:cNvPr>
          <p:cNvSpPr/>
          <p:nvPr/>
        </p:nvSpPr>
        <p:spPr>
          <a:xfrm>
            <a:off x="877848" y="3900123"/>
            <a:ext cx="250518" cy="250518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solidFill>
            <a:srgbClr val="0070C0"/>
          </a:solidFill>
          <a:ln w="12701" cap="flat">
            <a:noFill/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fr-FR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Organigramme : Connecteur 47">
            <a:extLst>
              <a:ext uri="{FF2B5EF4-FFF2-40B4-BE49-F238E27FC236}">
                <a16:creationId xmlns:a16="http://schemas.microsoft.com/office/drawing/2014/main" id="{D33EDA68-CBEB-6641-E40A-842519D0482D}"/>
              </a:ext>
            </a:extLst>
          </p:cNvPr>
          <p:cNvSpPr/>
          <p:nvPr/>
        </p:nvSpPr>
        <p:spPr>
          <a:xfrm>
            <a:off x="5167941" y="2710828"/>
            <a:ext cx="250518" cy="250518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solidFill>
            <a:schemeClr val="accent5">
              <a:lumMod val="50000"/>
            </a:schemeClr>
          </a:solidFill>
          <a:ln w="12701" cap="flat">
            <a:noFill/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B030879B-2D45-7361-264A-9C694B2DB313}"/>
              </a:ext>
            </a:extLst>
          </p:cNvPr>
          <p:cNvSpPr txBox="1"/>
          <p:nvPr/>
        </p:nvSpPr>
        <p:spPr>
          <a:xfrm>
            <a:off x="2339009" y="2803816"/>
            <a:ext cx="177108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fr-FR" sz="1600" b="1" i="0" u="none" strike="noStrike" kern="0" cap="none" spc="0" normalizeH="0" baseline="0" noProof="0">
                <a:ln>
                  <a:noFill/>
                </a:ln>
                <a:solidFill>
                  <a:srgbClr val="C55A11"/>
                </a:solidFill>
                <a:effectLst/>
                <a:uLnTx/>
                <a:uFillTx/>
                <a:latin typeface="Calibri"/>
                <a:ea typeface="Calibri"/>
                <a:cs typeface="Arial"/>
              </a:rPr>
              <a:t>SVI : Message vocal pour le client</a:t>
            </a:r>
            <a:endParaRPr kumimoji="0" lang="fr-FR" sz="1600" b="1" i="0" u="none" strike="noStrike" kern="1200" cap="none" spc="0" normalizeH="0" baseline="0" noProof="0">
              <a:ln>
                <a:noFill/>
              </a:ln>
              <a:solidFill>
                <a:srgbClr val="C55A11"/>
              </a:solidFill>
              <a:effectLst/>
              <a:uLnTx/>
              <a:uFillTx/>
              <a:latin typeface="Calibri"/>
              <a:ea typeface="Calibri"/>
              <a:cs typeface="Arial"/>
            </a:endParaRPr>
          </a:p>
        </p:txBody>
      </p:sp>
      <p:cxnSp>
        <p:nvCxnSpPr>
          <p:cNvPr id="13" name="Connecteur droit avec flèche 12">
            <a:extLst>
              <a:ext uri="{FF2B5EF4-FFF2-40B4-BE49-F238E27FC236}">
                <a16:creationId xmlns:a16="http://schemas.microsoft.com/office/drawing/2014/main" id="{6877710A-BC5D-B58B-D9EE-3C97E493E4A4}"/>
              </a:ext>
            </a:extLst>
          </p:cNvPr>
          <p:cNvCxnSpPr>
            <a:cxnSpLocks/>
          </p:cNvCxnSpPr>
          <p:nvPr/>
        </p:nvCxnSpPr>
        <p:spPr>
          <a:xfrm>
            <a:off x="8095565" y="2833171"/>
            <a:ext cx="645877" cy="0"/>
          </a:xfrm>
          <a:prstGeom prst="straightConnector1">
            <a:avLst/>
          </a:prstGeom>
          <a:noFill/>
          <a:ln w="6345" cap="flat">
            <a:solidFill>
              <a:srgbClr val="262626"/>
            </a:solidFill>
            <a:prstDash val="solid"/>
            <a:miter/>
          </a:ln>
        </p:spPr>
      </p:cxnSp>
      <p:cxnSp>
        <p:nvCxnSpPr>
          <p:cNvPr id="14" name="Connecteur droit avec flèche 13">
            <a:extLst>
              <a:ext uri="{FF2B5EF4-FFF2-40B4-BE49-F238E27FC236}">
                <a16:creationId xmlns:a16="http://schemas.microsoft.com/office/drawing/2014/main" id="{09818B9D-A498-22A3-7817-3B85B7629103}"/>
              </a:ext>
            </a:extLst>
          </p:cNvPr>
          <p:cNvCxnSpPr>
            <a:cxnSpLocks/>
          </p:cNvCxnSpPr>
          <p:nvPr/>
        </p:nvCxnSpPr>
        <p:spPr>
          <a:xfrm>
            <a:off x="8095565" y="5280986"/>
            <a:ext cx="645877" cy="0"/>
          </a:xfrm>
          <a:prstGeom prst="straightConnector1">
            <a:avLst/>
          </a:prstGeom>
          <a:noFill/>
          <a:ln w="6345" cap="flat">
            <a:solidFill>
              <a:srgbClr val="262626"/>
            </a:solidFill>
            <a:prstDash val="solid"/>
            <a:miter/>
          </a:ln>
        </p:spPr>
      </p:cxnSp>
      <p:cxnSp>
        <p:nvCxnSpPr>
          <p:cNvPr id="15" name="Connecteur droit avec flèche 14">
            <a:extLst>
              <a:ext uri="{FF2B5EF4-FFF2-40B4-BE49-F238E27FC236}">
                <a16:creationId xmlns:a16="http://schemas.microsoft.com/office/drawing/2014/main" id="{3593CD03-4453-5F10-4498-5B2393A96BBA}"/>
              </a:ext>
            </a:extLst>
          </p:cNvPr>
          <p:cNvCxnSpPr>
            <a:cxnSpLocks/>
          </p:cNvCxnSpPr>
          <p:nvPr/>
        </p:nvCxnSpPr>
        <p:spPr>
          <a:xfrm>
            <a:off x="4622701" y="2821701"/>
            <a:ext cx="0" cy="1241821"/>
          </a:xfrm>
          <a:prstGeom prst="straightConnector1">
            <a:avLst/>
          </a:prstGeom>
          <a:noFill/>
          <a:ln w="6345" cap="flat">
            <a:solidFill>
              <a:srgbClr val="262626"/>
            </a:solidFill>
            <a:prstDash val="solid"/>
            <a:miter/>
          </a:ln>
        </p:spPr>
      </p:cxnSp>
      <p:sp>
        <p:nvSpPr>
          <p:cNvPr id="22" name="ZoneTexte 21">
            <a:extLst>
              <a:ext uri="{FF2B5EF4-FFF2-40B4-BE49-F238E27FC236}">
                <a16:creationId xmlns:a16="http://schemas.microsoft.com/office/drawing/2014/main" id="{1B97BD74-76F1-8FC1-C8AD-32B87C94B105}"/>
              </a:ext>
            </a:extLst>
          </p:cNvPr>
          <p:cNvSpPr txBox="1"/>
          <p:nvPr/>
        </p:nvSpPr>
        <p:spPr>
          <a:xfrm>
            <a:off x="5495433" y="2401343"/>
            <a:ext cx="2213899" cy="7927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fr-FR" sz="1600" b="1" i="0" u="none" strike="noStrike" kern="0" cap="none" spc="0" normalizeH="0" baseline="0" noProof="0">
                <a:ln>
                  <a:noFill/>
                </a:ln>
                <a:solidFill>
                  <a:srgbClr val="548235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Être mis en relation avec un autre conseiller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4EF6FEBD-C556-445B-519B-B4F1266E115F}"/>
              </a:ext>
            </a:extLst>
          </p:cNvPr>
          <p:cNvSpPr txBox="1"/>
          <p:nvPr/>
        </p:nvSpPr>
        <p:spPr>
          <a:xfrm>
            <a:off x="2347915" y="4338430"/>
            <a:ext cx="1676885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fr-FR" sz="1600" b="1" i="0" u="none" strike="noStrike" kern="0" cap="none" spc="0" normalizeH="0" baseline="0" noProof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Wingdings" panose="05000000000000000000" pitchFamily="2" charset="2"/>
              </a:rPr>
              <a:t></a:t>
            </a:r>
            <a:r>
              <a:rPr kumimoji="0" lang="fr-FR" sz="1600" b="1" i="0" u="none" strike="noStrike" kern="1200" cap="none" spc="0" normalizeH="0" baseline="0" noProof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2 choix proposés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fr-FR" sz="1600" b="1" i="0" u="none" strike="noStrike" kern="1200" cap="none" spc="0" normalizeH="0" baseline="0" noProof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aux clients identifiés</a:t>
            </a:r>
            <a:endParaRPr kumimoji="0" lang="fr-FR" sz="1600" b="1" i="0" u="none" strike="noStrike" kern="1200" cap="none" spc="0" normalizeH="0" baseline="0" noProof="0">
              <a:ln>
                <a:noFill/>
              </a:ln>
              <a:solidFill>
                <a:srgbClr val="595959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5" name="ZoneTexte 54">
            <a:extLst>
              <a:ext uri="{FF2B5EF4-FFF2-40B4-BE49-F238E27FC236}">
                <a16:creationId xmlns:a16="http://schemas.microsoft.com/office/drawing/2014/main" id="{91356509-CD3F-6DAC-0A4A-0D3A94FC925E}"/>
              </a:ext>
            </a:extLst>
          </p:cNvPr>
          <p:cNvSpPr txBox="1"/>
          <p:nvPr/>
        </p:nvSpPr>
        <p:spPr>
          <a:xfrm>
            <a:off x="8781473" y="2250869"/>
            <a:ext cx="319253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0" cap="none" spc="0" normalizeH="0" baseline="0" noProof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Sonnerie sur tous les postes</a:t>
            </a:r>
          </a:p>
        </p:txBody>
      </p:sp>
      <p:sp>
        <p:nvSpPr>
          <p:cNvPr id="57" name="ZoneTexte 56">
            <a:extLst>
              <a:ext uri="{FF2B5EF4-FFF2-40B4-BE49-F238E27FC236}">
                <a16:creationId xmlns:a16="http://schemas.microsoft.com/office/drawing/2014/main" id="{54FEC5E8-061F-AA88-86C7-B1C7C780A00B}"/>
              </a:ext>
            </a:extLst>
          </p:cNvPr>
          <p:cNvSpPr txBox="1"/>
          <p:nvPr/>
        </p:nvSpPr>
        <p:spPr>
          <a:xfrm>
            <a:off x="8498009" y="2626020"/>
            <a:ext cx="3448228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1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highlight>
                  <a:srgbClr val="C0C0C0"/>
                </a:highlight>
                <a:uLnTx/>
                <a:uFillTx/>
                <a:latin typeface="Calibri"/>
                <a:ea typeface="+mn-ea"/>
                <a:cs typeface="Calibri"/>
              </a:rPr>
              <a:t>Si non décroché après 6 sonneries, demande de rappel @ dans la messagerie du conseiller </a:t>
            </a:r>
            <a:br>
              <a:rPr kumimoji="0" lang="fr-FR" sz="1600" b="1" i="1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highlight>
                  <a:srgbClr val="C0C0C0"/>
                </a:highlight>
                <a:uLnTx/>
                <a:uFillTx/>
                <a:latin typeface="Calibri"/>
                <a:ea typeface="+mn-ea"/>
                <a:cs typeface="Calibri"/>
              </a:rPr>
            </a:br>
            <a:r>
              <a:rPr kumimoji="0" lang="fr-FR" sz="1600" b="1" i="1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highlight>
                  <a:srgbClr val="C0C0C0"/>
                </a:highlight>
                <a:uLnTx/>
                <a:uFillTx/>
                <a:latin typeface="Calibri"/>
                <a:ea typeface="+mn-ea"/>
                <a:cs typeface="Calibri"/>
              </a:rPr>
              <a:t>+ dans la BG </a:t>
            </a:r>
            <a:br>
              <a:rPr kumimoji="0" lang="fr-FR" sz="1600" b="1" i="1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highlight>
                  <a:srgbClr val="C0C0C0"/>
                </a:highlight>
                <a:uLnTx/>
                <a:uFillTx/>
                <a:latin typeface="Calibri"/>
                <a:ea typeface="+mn-ea"/>
                <a:cs typeface="Calibri"/>
              </a:rPr>
            </a:br>
            <a:r>
              <a:rPr kumimoji="0" lang="fr-FR" sz="1600" b="1" i="1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highlight>
                  <a:srgbClr val="C0C0C0"/>
                </a:highlight>
                <a:uLnTx/>
                <a:uFillTx/>
                <a:latin typeface="Calibri"/>
                <a:ea typeface="+mn-ea"/>
                <a:cs typeface="Calibri"/>
              </a:rPr>
              <a:t>si paramétrée au préalable</a:t>
            </a:r>
          </a:p>
        </p:txBody>
      </p:sp>
      <p:sp>
        <p:nvSpPr>
          <p:cNvPr id="59" name="ZoneTexte 58">
            <a:extLst>
              <a:ext uri="{FF2B5EF4-FFF2-40B4-BE49-F238E27FC236}">
                <a16:creationId xmlns:a16="http://schemas.microsoft.com/office/drawing/2014/main" id="{DD1A4A0F-10A5-78AF-02C1-57E7A8A6AE29}"/>
              </a:ext>
            </a:extLst>
          </p:cNvPr>
          <p:cNvSpPr txBox="1"/>
          <p:nvPr/>
        </p:nvSpPr>
        <p:spPr>
          <a:xfrm>
            <a:off x="8884803" y="4781952"/>
            <a:ext cx="306143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Demande de rappel @ dans la messagerie du conseiller </a:t>
            </a:r>
            <a:br>
              <a:rPr kumimoji="0" lang="fr-FR" sz="1600" b="1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</a:br>
            <a:r>
              <a:rPr kumimoji="0" lang="fr-FR" sz="1600" b="1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+BG si paramétrée au préalable</a:t>
            </a:r>
          </a:p>
        </p:txBody>
      </p:sp>
      <p:cxnSp>
        <p:nvCxnSpPr>
          <p:cNvPr id="60" name="Connecteur droit avec flèche 59">
            <a:extLst>
              <a:ext uri="{FF2B5EF4-FFF2-40B4-BE49-F238E27FC236}">
                <a16:creationId xmlns:a16="http://schemas.microsoft.com/office/drawing/2014/main" id="{DA5551B9-CE97-574B-2B3E-E2D8D4C3061D}"/>
              </a:ext>
            </a:extLst>
          </p:cNvPr>
          <p:cNvCxnSpPr>
            <a:cxnSpLocks/>
          </p:cNvCxnSpPr>
          <p:nvPr/>
        </p:nvCxnSpPr>
        <p:spPr>
          <a:xfrm>
            <a:off x="4615812" y="5287302"/>
            <a:ext cx="3420000" cy="0"/>
          </a:xfrm>
          <a:prstGeom prst="straightConnector1">
            <a:avLst/>
          </a:prstGeom>
          <a:noFill/>
          <a:ln w="6345" cap="flat">
            <a:solidFill>
              <a:srgbClr val="262626"/>
            </a:solidFill>
            <a:prstDash val="solid"/>
            <a:miter/>
          </a:ln>
        </p:spPr>
      </p:cxnSp>
      <p:sp>
        <p:nvSpPr>
          <p:cNvPr id="61" name="Organigramme : Connecteur 47">
            <a:extLst>
              <a:ext uri="{FF2B5EF4-FFF2-40B4-BE49-F238E27FC236}">
                <a16:creationId xmlns:a16="http://schemas.microsoft.com/office/drawing/2014/main" id="{6902517B-9A92-4CF3-AEBB-F41FBE7A2456}"/>
              </a:ext>
            </a:extLst>
          </p:cNvPr>
          <p:cNvSpPr/>
          <p:nvPr/>
        </p:nvSpPr>
        <p:spPr>
          <a:xfrm>
            <a:off x="5182651" y="5162042"/>
            <a:ext cx="250518" cy="250518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solidFill>
            <a:schemeClr val="accent5">
              <a:lumMod val="50000"/>
            </a:schemeClr>
          </a:solidFill>
          <a:ln w="12701" cap="flat">
            <a:noFill/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</a:t>
            </a:r>
          </a:p>
        </p:txBody>
      </p:sp>
      <p:sp>
        <p:nvSpPr>
          <p:cNvPr id="62" name="ZoneTexte 61">
            <a:extLst>
              <a:ext uri="{FF2B5EF4-FFF2-40B4-BE49-F238E27FC236}">
                <a16:creationId xmlns:a16="http://schemas.microsoft.com/office/drawing/2014/main" id="{B975CD19-BFCA-BDE4-ADEA-7FCEDD957A83}"/>
              </a:ext>
            </a:extLst>
          </p:cNvPr>
          <p:cNvSpPr txBox="1"/>
          <p:nvPr/>
        </p:nvSpPr>
        <p:spPr>
          <a:xfrm>
            <a:off x="5603138" y="4849804"/>
            <a:ext cx="1874505" cy="7927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fr-FR" sz="1600" b="1" i="0" u="none" strike="noStrike" kern="0" cap="none" spc="0" normalizeH="0" baseline="0" noProof="0">
                <a:ln>
                  <a:noFill/>
                </a:ln>
                <a:solidFill>
                  <a:srgbClr val="548235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Être rappelé par son conseiller</a:t>
            </a:r>
          </a:p>
        </p:txBody>
      </p:sp>
      <p:cxnSp>
        <p:nvCxnSpPr>
          <p:cNvPr id="64" name="Connecteur droit avec flèche 63">
            <a:extLst>
              <a:ext uri="{FF2B5EF4-FFF2-40B4-BE49-F238E27FC236}">
                <a16:creationId xmlns:a16="http://schemas.microsoft.com/office/drawing/2014/main" id="{9134F8F4-8671-36B8-86BF-FBF3B2EA97B5}"/>
              </a:ext>
            </a:extLst>
          </p:cNvPr>
          <p:cNvCxnSpPr>
            <a:cxnSpLocks/>
          </p:cNvCxnSpPr>
          <p:nvPr/>
        </p:nvCxnSpPr>
        <p:spPr>
          <a:xfrm>
            <a:off x="4622701" y="4027302"/>
            <a:ext cx="0" cy="1260000"/>
          </a:xfrm>
          <a:prstGeom prst="straightConnector1">
            <a:avLst/>
          </a:prstGeom>
          <a:noFill/>
          <a:ln w="6345" cap="flat">
            <a:solidFill>
              <a:srgbClr val="262626"/>
            </a:solidFill>
            <a:prstDash val="solid"/>
            <a:miter/>
          </a:ln>
        </p:spPr>
      </p:cxnSp>
      <p:sp>
        <p:nvSpPr>
          <p:cNvPr id="7" name="Organigramme : Connecteur 47">
            <a:extLst>
              <a:ext uri="{FF2B5EF4-FFF2-40B4-BE49-F238E27FC236}">
                <a16:creationId xmlns:a16="http://schemas.microsoft.com/office/drawing/2014/main" id="{448F56BA-7978-6527-870F-E9E2E6F6C2FF}"/>
              </a:ext>
            </a:extLst>
          </p:cNvPr>
          <p:cNvSpPr/>
          <p:nvPr/>
        </p:nvSpPr>
        <p:spPr>
          <a:xfrm>
            <a:off x="7978411" y="2694786"/>
            <a:ext cx="250518" cy="250518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solidFill>
            <a:schemeClr val="accent3">
              <a:lumMod val="50000"/>
            </a:schemeClr>
          </a:solidFill>
          <a:ln w="12701" cap="flat">
            <a:noFill/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fr-FR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2" name="Organigramme : Connecteur 47">
            <a:extLst>
              <a:ext uri="{FF2B5EF4-FFF2-40B4-BE49-F238E27FC236}">
                <a16:creationId xmlns:a16="http://schemas.microsoft.com/office/drawing/2014/main" id="{7430C00D-2896-FE72-7916-43E09A6F048C}"/>
              </a:ext>
            </a:extLst>
          </p:cNvPr>
          <p:cNvSpPr/>
          <p:nvPr/>
        </p:nvSpPr>
        <p:spPr>
          <a:xfrm>
            <a:off x="7977925" y="5151735"/>
            <a:ext cx="250518" cy="250518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solidFill>
            <a:schemeClr val="accent3">
              <a:lumMod val="50000"/>
            </a:schemeClr>
          </a:solidFill>
          <a:ln w="12701" cap="flat">
            <a:noFill/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fr-FR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5" name="ZoneTexte 64">
            <a:extLst>
              <a:ext uri="{FF2B5EF4-FFF2-40B4-BE49-F238E27FC236}">
                <a16:creationId xmlns:a16="http://schemas.microsoft.com/office/drawing/2014/main" id="{88305503-9DC4-37CD-61E2-CB83EC8D01B1}"/>
              </a:ext>
            </a:extLst>
          </p:cNvPr>
          <p:cNvSpPr txBox="1"/>
          <p:nvPr/>
        </p:nvSpPr>
        <p:spPr>
          <a:xfrm>
            <a:off x="234282" y="4519900"/>
            <a:ext cx="166147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1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Pas de sonnerie sur le poste du conseiller </a:t>
            </a:r>
          </a:p>
        </p:txBody>
      </p:sp>
    </p:spTree>
    <p:extLst>
      <p:ext uri="{BB962C8B-B14F-4D97-AF65-F5344CB8AC3E}">
        <p14:creationId xmlns:p14="http://schemas.microsoft.com/office/powerpoint/2010/main" val="25197770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"/>
                            </p:stCondLst>
                            <p:childTnLst>
                              <p:par>
                                <p:cTn id="5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3" grpId="0"/>
      <p:bldP spid="4" grpId="0" animBg="1"/>
      <p:bldP spid="5" grpId="0" animBg="1"/>
      <p:bldP spid="6" grpId="0" animBg="1"/>
      <p:bldP spid="11" grpId="0"/>
      <p:bldP spid="22" grpId="0"/>
      <p:bldP spid="25" grpId="0"/>
      <p:bldP spid="55" grpId="0"/>
      <p:bldP spid="57" grpId="0"/>
      <p:bldP spid="59" grpId="0"/>
      <p:bldP spid="61" grpId="0" animBg="1"/>
      <p:bldP spid="62" grpId="0"/>
      <p:bldP spid="7" grpId="0" animBg="1"/>
      <p:bldP spid="52" grpId="0" animBg="1"/>
      <p:bldP spid="65" grpId="0"/>
    </p:bldLst>
  </p:timing>
</p:sld>
</file>

<file path=ppt/theme/theme1.xml><?xml version="1.0" encoding="utf-8"?>
<a:theme xmlns:a="http://schemas.openxmlformats.org/drawingml/2006/main" name="Caisse d'Epargne">
  <a:themeElements>
    <a:clrScheme name="Caisse d'Epargne">
      <a:dk1>
        <a:srgbClr val="3E454A"/>
      </a:dk1>
      <a:lt1>
        <a:srgbClr val="FFFFFF"/>
      </a:lt1>
      <a:dk2>
        <a:srgbClr val="D7000F"/>
      </a:dk2>
      <a:lt2>
        <a:srgbClr val="C30F0F"/>
      </a:lt2>
      <a:accent1>
        <a:srgbClr val="A5CC74"/>
      </a:accent1>
      <a:accent2>
        <a:srgbClr val="FCBE04"/>
      </a:accent2>
      <a:accent3>
        <a:srgbClr val="00AAD0"/>
      </a:accent3>
      <a:accent4>
        <a:srgbClr val="F49D63"/>
      </a:accent4>
      <a:accent5>
        <a:srgbClr val="A5CC74"/>
      </a:accent5>
      <a:accent6>
        <a:srgbClr val="FCBE04"/>
      </a:accent6>
      <a:hlink>
        <a:srgbClr val="D7000F"/>
      </a:hlink>
      <a:folHlink>
        <a:srgbClr val="3E454A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2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tx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CAISSE DEPARGNE Template PowerPoint v5.potx" id="{B70BC612-05AB-42D5-A9A0-48BE664B9F44}" vid="{8C527413-722F-4C2F-AA9D-1E2FD9DE5FBE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101</Words>
  <Application>Microsoft Office PowerPoint</Application>
  <PresentationFormat>Grand écran</PresentationFormat>
  <Paragraphs>15</Paragraphs>
  <Slides>1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10" baseType="lpstr">
      <vt:lpstr>Arial</vt:lpstr>
      <vt:lpstr>Arial Black</vt:lpstr>
      <vt:lpstr>Cabin Sketch</vt:lpstr>
      <vt:lpstr>Calibri</vt:lpstr>
      <vt:lpstr>Courier New</vt:lpstr>
      <vt:lpstr>Fira Sans</vt:lpstr>
      <vt:lpstr>Wingdings</vt:lpstr>
      <vt:lpstr>Wingdings 2</vt:lpstr>
      <vt:lpstr>Caisse d'Epargne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BLANCHE Magali [CEGEE]</dc:creator>
  <cp:lastModifiedBy>BLANCHE Magali [CEGEE]</cp:lastModifiedBy>
  <cp:revision>2</cp:revision>
  <dcterms:created xsi:type="dcterms:W3CDTF">2024-01-18T15:31:21Z</dcterms:created>
  <dcterms:modified xsi:type="dcterms:W3CDTF">2024-02-05T10:42:47Z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48a19f0c-bea1-442e-a475-ed109d9ec508_Enabled">
    <vt:lpwstr>true</vt:lpwstr>
  </property>
  <property fmtid="{D5CDD505-2E9C-101B-9397-08002B2CF9AE}" pid="3" name="MSIP_Label_48a19f0c-bea1-442e-a475-ed109d9ec508_SetDate">
    <vt:lpwstr>2024-01-18T15:31:21Z</vt:lpwstr>
  </property>
  <property fmtid="{D5CDD505-2E9C-101B-9397-08002B2CF9AE}" pid="4" name="MSIP_Label_48a19f0c-bea1-442e-a475-ed109d9ec508_Method">
    <vt:lpwstr>Standard</vt:lpwstr>
  </property>
  <property fmtid="{D5CDD505-2E9C-101B-9397-08002B2CF9AE}" pid="5" name="MSIP_Label_48a19f0c-bea1-442e-a475-ed109d9ec508_Name">
    <vt:lpwstr>48a19f0c-bea1-442e-a475-ed109d9ec508</vt:lpwstr>
  </property>
  <property fmtid="{D5CDD505-2E9C-101B-9397-08002B2CF9AE}" pid="6" name="MSIP_Label_48a19f0c-bea1-442e-a475-ed109d9ec508_SiteId">
    <vt:lpwstr>d5bb6d35-8a82-4329-b49a-5030bd6497ab</vt:lpwstr>
  </property>
  <property fmtid="{D5CDD505-2E9C-101B-9397-08002B2CF9AE}" pid="7" name="MSIP_Label_48a19f0c-bea1-442e-a475-ed109d9ec508_ActionId">
    <vt:lpwstr>7bc5feb5-d08a-480b-b4b6-50672072f489</vt:lpwstr>
  </property>
  <property fmtid="{D5CDD505-2E9C-101B-9397-08002B2CF9AE}" pid="8" name="MSIP_Label_48a19f0c-bea1-442e-a475-ed109d9ec508_ContentBits">
    <vt:lpwstr>0</vt:lpwstr>
  </property>
</Properties>
</file>