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3480636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951D6-3D9E-4C7B-8161-E14233E7E8D3}" type="datetimeFigureOut">
              <a:rPr lang="fr-FR" smtClean="0"/>
              <a:t>19/01/2024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30A40-F0BF-47A7-AC48-DC7B2907FA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036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E44AB-68AE-4E25-BF79-EE6C37001E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483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Ambi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2E8B6D-AD4C-4C0D-B737-51B3C841CA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299" y="253474"/>
            <a:ext cx="5711844" cy="2389145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CE8692A-F9B6-45BC-88E8-14CEB965CE6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375712" y="267337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09214EB-6DA5-4BAC-BB80-9F21CE89D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934" y="2694041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5DD27775-1622-4BE0-84E4-076D877B0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934" y="4599868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9562A5E-7194-493C-94B7-039D2B7C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9934" y="5605696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19 janvier 2024</a:t>
            </a:fld>
            <a:endParaRPr lang="fr-FR"/>
          </a:p>
        </p:txBody>
      </p:sp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9434CAB-2E72-4EAF-8A0D-07400C250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471" y="5367908"/>
            <a:ext cx="2624819" cy="8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7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86A5727-7035-4CCC-B80A-FA4136BAC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19 janvier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A7E1279-586B-4661-A07E-59E7DF9BE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19 janvier 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338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09D93C2-F6EC-43F9-8D17-1214F835F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496221" y="755569"/>
            <a:ext cx="2400299" cy="1961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9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4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4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4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24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1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5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55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68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37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96C8AB-746B-44B3-B5AC-08D994C871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53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586BB1-8477-497C-957B-393E06381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86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442913" indent="-442913">
              <a:buFont typeface="+mj-lt"/>
              <a:buAutoNum type="arabicPeriod"/>
              <a:defRPr b="1">
                <a:solidFill>
                  <a:srgbClr val="002060"/>
                </a:solidFill>
                <a:latin typeface="+mj-lt"/>
              </a:defRPr>
            </a:lvl1pPr>
            <a:lvl2pPr marL="811213" indent="-274638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002060"/>
                </a:solidFill>
                <a:latin typeface="+mj-lt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j-lt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24563" y="244770"/>
            <a:ext cx="366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C00000"/>
                </a:solidFill>
                <a:latin typeface="+mj-lt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1759330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texte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17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7753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4"/>
          <p:cNvSpPr>
            <a:spLocks noGrp="1"/>
          </p:cNvSpPr>
          <p:nvPr>
            <p:ph type="chart" sz="quarter" idx="15"/>
          </p:nvPr>
        </p:nvSpPr>
        <p:spPr>
          <a:xfrm>
            <a:off x="449943" y="1532432"/>
            <a:ext cx="11046057" cy="4170783"/>
          </a:xfrm>
          <a:prstGeom prst="rect">
            <a:avLst/>
          </a:prstGeom>
        </p:spPr>
        <p:txBody>
          <a:bodyPr/>
          <a:lstStyle>
            <a:lvl1pPr>
              <a:defRPr lang="fr-FR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85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CAFB180-39F1-4601-8F4A-019B80244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19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contenu 36">
            <a:extLst>
              <a:ext uri="{FF2B5EF4-FFF2-40B4-BE49-F238E27FC236}">
                <a16:creationId xmlns:a16="http://schemas.microsoft.com/office/drawing/2014/main" id="{80869A18-AF98-CFEB-D8AD-E988444ADFFA}"/>
              </a:ext>
            </a:extLst>
          </p:cNvPr>
          <p:cNvSpPr txBox="1">
            <a:spLocks/>
          </p:cNvSpPr>
          <p:nvPr/>
        </p:nvSpPr>
        <p:spPr>
          <a:xfrm>
            <a:off x="321190" y="2078266"/>
            <a:ext cx="11625045" cy="408673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                                                   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0F61F45-1C11-6D75-2B2A-892066D9BB49}"/>
              </a:ext>
            </a:extLst>
          </p:cNvPr>
          <p:cNvCxnSpPr>
            <a:cxnSpLocks/>
          </p:cNvCxnSpPr>
          <p:nvPr/>
        </p:nvCxnSpPr>
        <p:spPr>
          <a:xfrm>
            <a:off x="433655" y="4411661"/>
            <a:ext cx="10800000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C087A75F-D986-98BF-CBF4-5BABD594A96B}"/>
              </a:ext>
            </a:extLst>
          </p:cNvPr>
          <p:cNvSpPr txBox="1">
            <a:spLocks/>
          </p:cNvSpPr>
          <p:nvPr/>
        </p:nvSpPr>
        <p:spPr>
          <a:xfrm>
            <a:off x="601540" y="375222"/>
            <a:ext cx="1098073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Appel </a:t>
            </a: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conseiller absent </a:t>
            </a:r>
            <a:r>
              <a:rPr kumimoji="0" lang="fr-FR" sz="2000" b="1" i="0" u="sng" strike="noStrike" kern="1200" cap="all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plus de 24h00</a:t>
            </a: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2358FDFE-DCB4-7913-C32F-790C48512314}"/>
              </a:ext>
            </a:extLst>
          </p:cNvPr>
          <p:cNvCxnSpPr>
            <a:cxnSpLocks/>
          </p:cNvCxnSpPr>
          <p:nvPr/>
        </p:nvCxnSpPr>
        <p:spPr>
          <a:xfrm>
            <a:off x="4888438" y="7768445"/>
            <a:ext cx="637807" cy="14295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A224C99-28FA-89A4-F327-87CD139FCA38}"/>
              </a:ext>
            </a:extLst>
          </p:cNvPr>
          <p:cNvSpPr txBox="1"/>
          <p:nvPr/>
        </p:nvSpPr>
        <p:spPr>
          <a:xfrm>
            <a:off x="497653" y="3144469"/>
            <a:ext cx="17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Le client appelle sur la ligne du</a:t>
            </a: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Conseiller ABSENT</a:t>
            </a:r>
            <a:endParaRPr kumimoji="0" lang="fr-FR" sz="1600" b="1" i="0" u="sng" strike="noStrike" kern="1200" cap="none" spc="0" normalizeH="0" baseline="0" noProof="0">
              <a:ln>
                <a:noFill/>
              </a:ln>
              <a:solidFill>
                <a:srgbClr val="1D69B2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" name="Organigramme : Connecteur 47">
            <a:extLst>
              <a:ext uri="{FF2B5EF4-FFF2-40B4-BE49-F238E27FC236}">
                <a16:creationId xmlns:a16="http://schemas.microsoft.com/office/drawing/2014/main" id="{0B0EBFC8-6465-A781-2A58-E2142D514340}"/>
              </a:ext>
            </a:extLst>
          </p:cNvPr>
          <p:cNvSpPr/>
          <p:nvPr/>
        </p:nvSpPr>
        <p:spPr>
          <a:xfrm>
            <a:off x="3806759" y="4303701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Connecteur 47">
            <a:extLst>
              <a:ext uri="{FF2B5EF4-FFF2-40B4-BE49-F238E27FC236}">
                <a16:creationId xmlns:a16="http://schemas.microsoft.com/office/drawing/2014/main" id="{4717D673-3BB6-977B-8853-7073031A5259}"/>
              </a:ext>
            </a:extLst>
          </p:cNvPr>
          <p:cNvSpPr/>
          <p:nvPr/>
        </p:nvSpPr>
        <p:spPr>
          <a:xfrm>
            <a:off x="998038" y="4269089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30879B-2D45-7361-264A-9C694B2DB313}"/>
              </a:ext>
            </a:extLst>
          </p:cNvPr>
          <p:cNvSpPr txBox="1"/>
          <p:nvPr/>
        </p:nvSpPr>
        <p:spPr>
          <a:xfrm>
            <a:off x="2747794" y="2468783"/>
            <a:ext cx="25557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Message vocal pour le client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«Votre conseiller est absent, nous vous mettons en relation avec un autre conseiller de l’agence» ​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1356509-CD3F-6DAC-0A4A-0D3A94FC925E}"/>
              </a:ext>
            </a:extLst>
          </p:cNvPr>
          <p:cNvSpPr txBox="1"/>
          <p:nvPr/>
        </p:nvSpPr>
        <p:spPr>
          <a:xfrm>
            <a:off x="5929610" y="3071935"/>
            <a:ext cx="18628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Sonnerie sur tous les postes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4FEC5E8-061F-AA88-86C7-B1C7C780A00B}"/>
              </a:ext>
            </a:extLst>
          </p:cNvPr>
          <p:cNvSpPr txBox="1"/>
          <p:nvPr/>
        </p:nvSpPr>
        <p:spPr>
          <a:xfrm>
            <a:off x="8418503" y="2786764"/>
            <a:ext cx="32047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 non décroché après 6 sonneries, demande de rappel @ dans la messagerie du conseiller + </a:t>
            </a:r>
            <a:r>
              <a:rPr kumimoji="0" lang="fr-FR" sz="1600" b="1" i="1" u="sng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dans la BG si paramétrée au préalable</a:t>
            </a:r>
          </a:p>
        </p:txBody>
      </p:sp>
      <p:sp>
        <p:nvSpPr>
          <p:cNvPr id="61" name="Organigramme : Connecteur 47">
            <a:extLst>
              <a:ext uri="{FF2B5EF4-FFF2-40B4-BE49-F238E27FC236}">
                <a16:creationId xmlns:a16="http://schemas.microsoft.com/office/drawing/2014/main" id="{6902517B-9A92-4CF3-AEBB-F41FBE7A2456}"/>
              </a:ext>
            </a:extLst>
          </p:cNvPr>
          <p:cNvSpPr/>
          <p:nvPr/>
        </p:nvSpPr>
        <p:spPr>
          <a:xfrm>
            <a:off x="9719390" y="429976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rganigramme : Connecteur 47">
            <a:extLst>
              <a:ext uri="{FF2B5EF4-FFF2-40B4-BE49-F238E27FC236}">
                <a16:creationId xmlns:a16="http://schemas.microsoft.com/office/drawing/2014/main" id="{7430C00D-2896-FE72-7916-43E09A6F048C}"/>
              </a:ext>
            </a:extLst>
          </p:cNvPr>
          <p:cNvSpPr/>
          <p:nvPr/>
        </p:nvSpPr>
        <p:spPr>
          <a:xfrm>
            <a:off x="6785410" y="4320025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206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8305503-9DC4-37CD-61E2-CB83EC8D01B1}"/>
              </a:ext>
            </a:extLst>
          </p:cNvPr>
          <p:cNvSpPr txBox="1"/>
          <p:nvPr/>
        </p:nvSpPr>
        <p:spPr>
          <a:xfrm>
            <a:off x="410744" y="4888866"/>
            <a:ext cx="1661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 de sonnerie sur le poste du conseiller </a:t>
            </a:r>
          </a:p>
        </p:txBody>
      </p:sp>
    </p:spTree>
    <p:extLst>
      <p:ext uri="{BB962C8B-B14F-4D97-AF65-F5344CB8AC3E}">
        <p14:creationId xmlns:p14="http://schemas.microsoft.com/office/powerpoint/2010/main" val="40830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  <p:bldP spid="4" grpId="0" animBg="1"/>
      <p:bldP spid="5" grpId="0" animBg="1"/>
      <p:bldP spid="11" grpId="0"/>
      <p:bldP spid="55" grpId="0"/>
      <p:bldP spid="57" grpId="0"/>
      <p:bldP spid="61" grpId="0" animBg="1"/>
      <p:bldP spid="52" grpId="0" animBg="1"/>
      <p:bldP spid="65" grpId="0"/>
    </p:bldLst>
  </p:timing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79</Words>
  <Application>Microsoft Office PowerPoint</Application>
  <PresentationFormat>Grand écran</PresentationFormat>
  <Paragraphs>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Cabin Sketch</vt:lpstr>
      <vt:lpstr>Calibri</vt:lpstr>
      <vt:lpstr>Courier New</vt:lpstr>
      <vt:lpstr>Fira Sans</vt:lpstr>
      <vt:lpstr>Wingdings</vt:lpstr>
      <vt:lpstr>Wingdings 2</vt:lpstr>
      <vt:lpstr>Caisse d'Epargne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BLANCHE Magali [CEGEE]</cp:lastModifiedBy>
  <cp:revision>2</cp:revision>
  <dcterms:created xsi:type="dcterms:W3CDTF">2024-01-18T15:37:28Z</dcterms:created>
  <dcterms:modified xsi:type="dcterms:W3CDTF">2024-01-19T10:32:29Z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2024-01-18T15:37:28Z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b9df86e2-3f59-4a6f-953c-4a806017faed</vt:lpwstr>
  </property>
  <property fmtid="{D5CDD505-2E9C-101B-9397-08002B2CF9AE}" pid="8" name="MSIP_Label_48a19f0c-bea1-442e-a475-ed109d9ec508_ContentBits">
    <vt:lpwstr>0</vt:lpwstr>
  </property>
</Properties>
</file>