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35"/>
  </p:notesMasterIdLst>
  <p:sldIdLst>
    <p:sldId id="256" r:id="rId6"/>
    <p:sldId id="314" r:id="rId7"/>
    <p:sldId id="309" r:id="rId8"/>
    <p:sldId id="281" r:id="rId9"/>
    <p:sldId id="283" r:id="rId10"/>
    <p:sldId id="307" r:id="rId11"/>
    <p:sldId id="282" r:id="rId12"/>
    <p:sldId id="316" r:id="rId13"/>
    <p:sldId id="294" r:id="rId14"/>
    <p:sldId id="319" r:id="rId15"/>
    <p:sldId id="317" r:id="rId16"/>
    <p:sldId id="318" r:id="rId17"/>
    <p:sldId id="320" r:id="rId18"/>
    <p:sldId id="321" r:id="rId19"/>
    <p:sldId id="322" r:id="rId20"/>
    <p:sldId id="276" r:id="rId21"/>
    <p:sldId id="323" r:id="rId22"/>
    <p:sldId id="292" r:id="rId23"/>
    <p:sldId id="313" r:id="rId24"/>
    <p:sldId id="293" r:id="rId25"/>
    <p:sldId id="295" r:id="rId26"/>
    <p:sldId id="296" r:id="rId27"/>
    <p:sldId id="297" r:id="rId28"/>
    <p:sldId id="301" r:id="rId29"/>
    <p:sldId id="324" r:id="rId30"/>
    <p:sldId id="326" r:id="rId31"/>
    <p:sldId id="306" r:id="rId32"/>
    <p:sldId id="325" r:id="rId33"/>
    <p:sldId id="284" r:id="rId3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D6995"/>
    <a:srgbClr val="6FA287"/>
    <a:srgbClr val="F0EEF0"/>
    <a:srgbClr val="E9E7E9"/>
    <a:srgbClr val="73AA17"/>
    <a:srgbClr val="E4E4E4"/>
    <a:srgbClr val="F2F2F2"/>
    <a:srgbClr val="FBDCDD"/>
    <a:srgbClr val="DDBB1C"/>
    <a:srgbClr val="E01A5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098" autoAdjust="0"/>
    <p:restoredTop sz="96357" autoAdjust="0"/>
  </p:normalViewPr>
  <p:slideViewPr>
    <p:cSldViewPr snapToGrid="0">
      <p:cViewPr varScale="1">
        <p:scale>
          <a:sx n="110" d="100"/>
          <a:sy n="110" d="100"/>
        </p:scale>
        <p:origin x="1026"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4004126342375525E-2"/>
          <c:y val="8.8018317155746192E-2"/>
          <c:w val="0.93577066929133856"/>
          <c:h val="0.61774785475419647"/>
        </c:manualLayout>
      </c:layout>
      <c:lineChart>
        <c:grouping val="standard"/>
        <c:varyColors val="0"/>
        <c:ser>
          <c:idx val="0"/>
          <c:order val="0"/>
          <c:tx>
            <c:strRef>
              <c:f>Feuil1!$B$1</c:f>
              <c:strCache>
                <c:ptCount val="1"/>
                <c:pt idx="0">
                  <c:v>Evolution du % du taux d'équipement</c:v>
                </c:pt>
              </c:strCache>
            </c:strRef>
          </c:tx>
          <c:spPr>
            <a:ln w="28575" cap="rnd">
              <a:solidFill>
                <a:srgbClr val="DDBB1C"/>
              </a:solidFill>
              <a:round/>
            </a:ln>
            <a:effectLst/>
          </c:spPr>
          <c:marker>
            <c:symbol val="none"/>
          </c:marker>
          <c:cat>
            <c:numRef>
              <c:f>Feuil1!$A$2:$A$11</c:f>
              <c:numCache>
                <c:formatCode>[$-40C]mmm\-yy;@</c:formatCode>
                <c:ptCount val="10"/>
                <c:pt idx="0">
                  <c:v>43952</c:v>
                </c:pt>
                <c:pt idx="1">
                  <c:v>44013</c:v>
                </c:pt>
                <c:pt idx="2">
                  <c:v>44075</c:v>
                </c:pt>
                <c:pt idx="3">
                  <c:v>44136</c:v>
                </c:pt>
                <c:pt idx="4">
                  <c:v>44197</c:v>
                </c:pt>
                <c:pt idx="5">
                  <c:v>44228</c:v>
                </c:pt>
                <c:pt idx="6">
                  <c:v>44287</c:v>
                </c:pt>
                <c:pt idx="7">
                  <c:v>44317</c:v>
                </c:pt>
                <c:pt idx="8">
                  <c:v>44378</c:v>
                </c:pt>
                <c:pt idx="9">
                  <c:v>44440</c:v>
                </c:pt>
              </c:numCache>
            </c:numRef>
          </c:cat>
          <c:val>
            <c:numRef>
              <c:f>Feuil1!$B$2:$B$11</c:f>
              <c:numCache>
                <c:formatCode>0.0</c:formatCode>
                <c:ptCount val="10"/>
                <c:pt idx="0">
                  <c:v>67.400000000000006</c:v>
                </c:pt>
                <c:pt idx="1">
                  <c:v>69.8</c:v>
                </c:pt>
                <c:pt idx="2">
                  <c:v>60.7</c:v>
                </c:pt>
                <c:pt idx="3">
                  <c:v>62.1</c:v>
                </c:pt>
                <c:pt idx="4">
                  <c:v>56.6</c:v>
                </c:pt>
                <c:pt idx="5">
                  <c:v>56.6</c:v>
                </c:pt>
                <c:pt idx="6">
                  <c:v>62.6</c:v>
                </c:pt>
                <c:pt idx="7">
                  <c:v>60.9</c:v>
                </c:pt>
                <c:pt idx="8">
                  <c:v>62.6</c:v>
                </c:pt>
                <c:pt idx="9">
                  <c:v>57</c:v>
                </c:pt>
              </c:numCache>
            </c:numRef>
          </c:val>
          <c:smooth val="0"/>
          <c:extLst>
            <c:ext xmlns:c16="http://schemas.microsoft.com/office/drawing/2014/chart" uri="{C3380CC4-5D6E-409C-BE32-E72D297353CC}">
              <c16:uniqueId val="{00000000-5B19-4928-B454-77E18655F80E}"/>
            </c:ext>
          </c:extLst>
        </c:ser>
        <c:dLbls>
          <c:showLegendKey val="0"/>
          <c:showVal val="0"/>
          <c:showCatName val="0"/>
          <c:showSerName val="0"/>
          <c:showPercent val="0"/>
          <c:showBubbleSize val="0"/>
        </c:dLbls>
        <c:smooth val="0"/>
        <c:axId val="741040976"/>
        <c:axId val="741040648"/>
      </c:lineChart>
      <c:dateAx>
        <c:axId val="741040976"/>
        <c:scaling>
          <c:orientation val="minMax"/>
        </c:scaling>
        <c:delete val="0"/>
        <c:axPos val="b"/>
        <c:numFmt formatCode="[$-40C]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fr-FR"/>
          </a:p>
        </c:txPr>
        <c:crossAx val="741040648"/>
        <c:crosses val="autoZero"/>
        <c:auto val="1"/>
        <c:lblOffset val="100"/>
        <c:baseTimeUnit val="months"/>
        <c:majorUnit val="2"/>
        <c:majorTimeUnit val="months"/>
      </c:dateAx>
      <c:valAx>
        <c:axId val="741040648"/>
        <c:scaling>
          <c:orientation val="minMax"/>
          <c:max val="75"/>
          <c:min val="50"/>
        </c:scaling>
        <c:delete val="0"/>
        <c:axPos val="l"/>
        <c:majorGridlines>
          <c:spPr>
            <a:ln w="9525" cap="flat" cmpd="sng" algn="ctr">
              <a:solidFill>
                <a:schemeClr val="tx1">
                  <a:lumMod val="15000"/>
                  <a:lumOff val="85000"/>
                </a:schemeClr>
              </a:solidFill>
              <a:round/>
            </a:ln>
            <a:effectLst/>
          </c:spPr>
        </c:majorGridlines>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75000"/>
                    <a:lumOff val="25000"/>
                  </a:schemeClr>
                </a:solidFill>
                <a:latin typeface="+mn-lt"/>
                <a:ea typeface="+mn-ea"/>
                <a:cs typeface="+mn-cs"/>
              </a:defRPr>
            </a:pPr>
            <a:endParaRPr lang="fr-FR"/>
          </a:p>
        </c:txPr>
        <c:crossAx val="741040976"/>
        <c:crosses val="autoZero"/>
        <c:crossBetween val="between"/>
        <c:majorUnit val="5"/>
        <c:minorUnit val="5"/>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50192D-E309-4429-9897-26E4FB2B12F9}" type="datetimeFigureOut">
              <a:rPr lang="fr-FR" smtClean="0"/>
              <a:t>31/01/2022</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E71345-BDC6-4769-BF97-5944EC7B29C6}" type="slidenum">
              <a:rPr lang="fr-FR" smtClean="0"/>
              <a:t>‹N°›</a:t>
            </a:fld>
            <a:endParaRPr lang="fr-FR"/>
          </a:p>
        </p:txBody>
      </p:sp>
    </p:spTree>
    <p:extLst>
      <p:ext uri="{BB962C8B-B14F-4D97-AF65-F5344CB8AC3E}">
        <p14:creationId xmlns:p14="http://schemas.microsoft.com/office/powerpoint/2010/main" val="2566134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36% taux d’équipement des mineurs à l’entrée en relation au national</a:t>
            </a:r>
          </a:p>
        </p:txBody>
      </p:sp>
      <p:sp>
        <p:nvSpPr>
          <p:cNvPr id="4" name="Espace réservé du numéro de diapositive 3"/>
          <p:cNvSpPr>
            <a:spLocks noGrp="1"/>
          </p:cNvSpPr>
          <p:nvPr>
            <p:ph type="sldNum" sz="quarter" idx="5"/>
          </p:nvPr>
        </p:nvSpPr>
        <p:spPr/>
        <p:txBody>
          <a:bodyPr/>
          <a:lstStyle/>
          <a:p>
            <a:fld id="{6DE71345-BDC6-4769-BF97-5944EC7B29C6}" type="slidenum">
              <a:rPr lang="fr-FR" smtClean="0"/>
              <a:t>16</a:t>
            </a:fld>
            <a:endParaRPr lang="fr-FR"/>
          </a:p>
        </p:txBody>
      </p:sp>
    </p:spTree>
    <p:extLst>
      <p:ext uri="{BB962C8B-B14F-4D97-AF65-F5344CB8AC3E}">
        <p14:creationId xmlns:p14="http://schemas.microsoft.com/office/powerpoint/2010/main" val="38354392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pic>
        <p:nvPicPr>
          <p:cNvPr id="4" name="Image 3"/>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265489" y="6249277"/>
            <a:ext cx="410574" cy="410574"/>
          </a:xfrm>
          <a:prstGeom prst="rect">
            <a:avLst/>
          </a:prstGeom>
        </p:spPr>
      </p:pic>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lumMod val="75000"/>
                  <a:lumOff val="25000"/>
                </a:schemeClr>
              </a:solidFill>
            </a:endParaRPr>
          </a:p>
        </p:txBody>
      </p:sp>
      <p:sp>
        <p:nvSpPr>
          <p:cNvPr id="29" name="Rectangle 28"/>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a:t>Direction</a:t>
            </a:r>
          </a:p>
        </p:txBody>
      </p:sp>
      <p:pic>
        <p:nvPicPr>
          <p:cNvPr id="11" name="Image 10" descr="logoterritoiredavenir2.png"/>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49553" y="6249277"/>
            <a:ext cx="399093" cy="411317"/>
          </a:xfrm>
          <a:prstGeom prst="rect">
            <a:avLst/>
          </a:prstGeom>
        </p:spPr>
      </p:pic>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sp>
        <p:nvSpPr>
          <p:cNvPr id="10" name="Rectangle 9"/>
          <p:cNvSpPr/>
          <p:nvPr userDrawn="1"/>
        </p:nvSpPr>
        <p:spPr>
          <a:xfrm>
            <a:off x="515938" y="0"/>
            <a:ext cx="268019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1020752" y="1779052"/>
            <a:ext cx="1773925" cy="2123658"/>
          </a:xfrm>
          <a:prstGeom prst="rect">
            <a:avLst/>
          </a:prstGeom>
          <a:solidFill>
            <a:schemeClr val="bg1">
              <a:lumMod val="95000"/>
            </a:schemeClr>
          </a:solidFill>
          <a:ln>
            <a:noFill/>
          </a:ln>
        </p:spPr>
        <p:txBody>
          <a:bodyPr wrap="square" rtlCol="0">
            <a:spAutoFit/>
          </a:bodyPr>
          <a:lstStyle/>
          <a:p>
            <a:pPr algn="l"/>
            <a:r>
              <a:rPr lang="fr-FR" sz="4400" b="1" baseline="0" dirty="0">
                <a:solidFill>
                  <a:schemeClr val="tx1">
                    <a:lumMod val="75000"/>
                    <a:lumOff val="25000"/>
                  </a:schemeClr>
                </a:solidFill>
                <a:latin typeface="Arial Black" panose="020B0A04020102020204" pitchFamily="34" charset="0"/>
                <a:cs typeface="Arial" panose="020B0604020202020204" pitchFamily="34" charset="0"/>
              </a:rPr>
              <a:t>SOMMAIRE</a:t>
            </a:r>
          </a:p>
        </p:txBody>
      </p:sp>
      <p:sp>
        <p:nvSpPr>
          <p:cNvPr id="11" name="Rectangle 10"/>
          <p:cNvSpPr/>
          <p:nvPr userDrawn="1"/>
        </p:nvSpPr>
        <p:spPr>
          <a:xfrm>
            <a:off x="1157487" y="4163981"/>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Rectangle 13"/>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4291286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6189438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a:t>Titre de la slide</a:t>
            </a:r>
          </a:p>
        </p:txBody>
      </p:sp>
      <p:sp>
        <p:nvSpPr>
          <p:cNvPr id="7" name="Rectangle 6"/>
          <p:cNvSpPr/>
          <p:nvPr userDrawn="1"/>
        </p:nvSpPr>
        <p:spPr>
          <a:xfrm>
            <a:off x="695325" y="11646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lumMod val="95000"/>
          </a:schemeClr>
        </a:solidFill>
        <a:effectLst/>
      </p:bgPr>
    </p:bg>
    <p:spTree>
      <p:nvGrpSpPr>
        <p:cNvPr id="1" name=""/>
        <p:cNvGrpSpPr/>
        <p:nvPr/>
      </p:nvGrpSpPr>
      <p:grpSpPr>
        <a:xfrm>
          <a:off x="0" y="0"/>
          <a:ext cx="0" cy="0"/>
          <a:chOff x="0" y="0"/>
          <a:chExt cx="0" cy="0"/>
        </a:xfrm>
      </p:grpSpPr>
      <p:sp>
        <p:nvSpPr>
          <p:cNvPr id="9" name="Rectangle 8"/>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887735331"/>
      </p:ext>
    </p:extLst>
  </p:cSld>
  <p:clrMapOvr>
    <a:masterClrMapping/>
  </p:clrMapOvr>
  <p:extLst>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Espace réservé du texte 2"/>
          <p:cNvSpPr>
            <a:spLocks noGrp="1"/>
          </p:cNvSpPr>
          <p:nvPr>
            <p:ph type="body" sz="quarter" idx="14" hasCustomPrompt="1"/>
          </p:nvPr>
        </p:nvSpPr>
        <p:spPr>
          <a:xfrm>
            <a:off x="4376057" y="137054"/>
            <a:ext cx="7300006" cy="231246"/>
          </a:xfrm>
          <a:prstGeom prst="rect">
            <a:avLst/>
          </a:prstGeom>
        </p:spPr>
        <p:txBody>
          <a:bodyP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893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4" name="Image 3"/>
          <p:cNvPicPr>
            <a:picLocks noChangeAspect="1"/>
          </p:cNvPicPr>
          <p:nvPr userDrawn="1"/>
        </p:nvPicPr>
        <p:blipFill>
          <a:blip r:embed="rId9" cstate="print">
            <a:extLst>
              <a:ext uri="{28A0092B-C50C-407E-A947-70E740481C1C}">
                <a14:useLocalDpi xmlns:a14="http://schemas.microsoft.com/office/drawing/2010/main" val="0"/>
              </a:ext>
            </a:extLst>
          </a:blip>
          <a:srcRect/>
          <a:stretch/>
        </p:blipFill>
        <p:spPr>
          <a:xfrm>
            <a:off x="764178" y="6505883"/>
            <a:ext cx="853664" cy="280555"/>
          </a:xfrm>
          <a:prstGeom prst="rect">
            <a:avLst/>
          </a:prstGeom>
        </p:spPr>
      </p:pic>
      <p:pic>
        <p:nvPicPr>
          <p:cNvPr id="6" name="Image 5" descr="logoterritoiredavenir2.png"/>
          <p:cNvPicPr>
            <a:picLocks noChangeAspect="1"/>
          </p:cNvPicPr>
          <p:nvPr userDrawn="1"/>
        </p:nvPicPr>
        <p:blipFill>
          <a:blip r:embed="rId10" cstate="print">
            <a:extLst>
              <a:ext uri="{28A0092B-C50C-407E-A947-70E740481C1C}">
                <a14:useLocalDpi xmlns:a14="http://schemas.microsoft.com/office/drawing/2010/main"/>
              </a:ext>
            </a:extLst>
          </a:blip>
          <a:stretch>
            <a:fillRect/>
          </a:stretch>
        </p:blipFill>
        <p:spPr>
          <a:xfrm>
            <a:off x="481988" y="6524819"/>
            <a:ext cx="214185" cy="234179"/>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slide" Target="slide12.xml"/><Relationship Id="rId7" Type="http://schemas.openxmlformats.org/officeDocument/2006/relationships/image" Target="../media/image12.jpeg"/><Relationship Id="rId12" Type="http://schemas.openxmlformats.org/officeDocument/2006/relationships/image" Target="../media/image17.png"/><Relationship Id="rId2" Type="http://schemas.openxmlformats.org/officeDocument/2006/relationships/slide" Target="slide11.xml"/><Relationship Id="rId1" Type="http://schemas.openxmlformats.org/officeDocument/2006/relationships/slideLayout" Target="../slideLayouts/slideLayout4.xml"/><Relationship Id="rId6" Type="http://schemas.openxmlformats.org/officeDocument/2006/relationships/slide" Target="slide14.xml"/><Relationship Id="rId11" Type="http://schemas.openxmlformats.org/officeDocument/2006/relationships/image" Target="../media/image16.jpeg"/><Relationship Id="rId5" Type="http://schemas.openxmlformats.org/officeDocument/2006/relationships/slide" Target="slide13.xml"/><Relationship Id="rId10" Type="http://schemas.openxmlformats.org/officeDocument/2006/relationships/image" Target="../media/image15.jpeg"/><Relationship Id="rId4" Type="http://schemas.openxmlformats.org/officeDocument/2006/relationships/slide" Target="slide10.xml"/><Relationship Id="rId9"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 Target="slide9.xml"/><Relationship Id="rId1" Type="http://schemas.openxmlformats.org/officeDocument/2006/relationships/slideLayout" Target="../slideLayouts/slideLayout4.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9.png"/><Relationship Id="rId1" Type="http://schemas.openxmlformats.org/officeDocument/2006/relationships/slideLayout" Target="../slideLayouts/slideLayout4.xml"/><Relationship Id="rId5" Type="http://schemas.openxmlformats.org/officeDocument/2006/relationships/image" Target="../media/image18.png"/><Relationship Id="rId4" Type="http://schemas.openxmlformats.org/officeDocument/2006/relationships/slide" Target="slide9.xml"/></Relationships>
</file>

<file path=ppt/slides/_rels/slide12.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image" Target="../media/image20.png"/><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4.xml"/><Relationship Id="rId6" Type="http://schemas.openxmlformats.org/officeDocument/2006/relationships/image" Target="../media/image18.png"/><Relationship Id="rId5" Type="http://schemas.openxmlformats.org/officeDocument/2006/relationships/slide" Target="slide9.xml"/><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bpce.invisionapp.com/console/share/XA34BRBH4U/776582524" TargetMode="External"/><Relationship Id="rId1" Type="http://schemas.openxmlformats.org/officeDocument/2006/relationships/slideLayout" Target="../slideLayouts/slideLayout4.xml"/><Relationship Id="rId5" Type="http://schemas.openxmlformats.org/officeDocument/2006/relationships/image" Target="../media/image18.png"/><Relationship Id="rId4" Type="http://schemas.openxmlformats.org/officeDocument/2006/relationships/slide" Target="slide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slide" Target="slide23.xml"/><Relationship Id="rId7" Type="http://schemas.openxmlformats.org/officeDocument/2006/relationships/image" Target="../media/image28.jpeg"/><Relationship Id="rId2" Type="http://schemas.openxmlformats.org/officeDocument/2006/relationships/slide" Target="slide21.xml"/><Relationship Id="rId1" Type="http://schemas.openxmlformats.org/officeDocument/2006/relationships/slideLayout" Target="../slideLayouts/slideLayout4.xml"/><Relationship Id="rId6" Type="http://schemas.openxmlformats.org/officeDocument/2006/relationships/image" Target="../media/image27.jpeg"/><Relationship Id="rId5" Type="http://schemas.openxmlformats.org/officeDocument/2006/relationships/slide" Target="slide22.xml"/><Relationship Id="rId10" Type="http://schemas.openxmlformats.org/officeDocument/2006/relationships/image" Target="../media/image17.png"/><Relationship Id="rId4" Type="http://schemas.openxmlformats.org/officeDocument/2006/relationships/slide" Target="slide24.xml"/><Relationship Id="rId9" Type="http://schemas.openxmlformats.org/officeDocument/2006/relationships/image" Target="../media/image30.jpeg"/></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 Target="slide2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image" Target="../media/image31.png"/><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image" Target="../media/image32.png"/><Relationship Id="rId1" Type="http://schemas.openxmlformats.org/officeDocument/2006/relationships/slideLayout" Target="../slideLayouts/slideLayout4.xml"/><Relationship Id="rId5" Type="http://schemas.openxmlformats.org/officeDocument/2006/relationships/image" Target="../media/image33.png"/><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image" Target="../media/image32.png"/><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hyperlink" Target="https://www.youtube.com/watch?app=desktop&amp;v=h3whK6KkZkw&amp;feature=youtu.be" TargetMode="External"/><Relationship Id="rId7" Type="http://schemas.openxmlformats.org/officeDocument/2006/relationships/image" Target="../media/image35.png"/><Relationship Id="rId2" Type="http://schemas.openxmlformats.org/officeDocument/2006/relationships/hyperlink" Target="https://www.youtube.com/watch?v=0z2vG5FagRI" TargetMode="External"/><Relationship Id="rId1" Type="http://schemas.openxmlformats.org/officeDocument/2006/relationships/slideLayout" Target="../slideLayouts/slideLayout5.xml"/><Relationship Id="rId6" Type="http://schemas.openxmlformats.org/officeDocument/2006/relationships/hyperlink" Target="http://commerciaux.celca.caisse-epargne.fr/download/1531/consulter-ses-documents-dematerialises/21375/dei-part-mobile-affichage-des-contrats-dans-edocument-03-2021.pdf" TargetMode="External"/><Relationship Id="rId5" Type="http://schemas.openxmlformats.org/officeDocument/2006/relationships/hyperlink" Target="http://commerciaux.celca.caisse-epargne.fr/download/1531/consulter-ses-documents-dematerialises/23362/dei-part-mobile-consulter-et-gerer-ses-edocuments-et-ses-contrats-11-2021.pdf" TargetMode="External"/><Relationship Id="rId4" Type="http://schemas.openxmlformats.org/officeDocument/2006/relationships/hyperlink" Target="https://www.caisse-epargne.fr/grand-est-europe/comptes-cartes/e-documents/" TargetMode="External"/><Relationship Id="rId9"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p:txBody>
          <a:bodyPr/>
          <a:lstStyle/>
          <a:p>
            <a:r>
              <a:rPr lang="fr-FR" dirty="0">
                <a:solidFill>
                  <a:schemeClr val="tx1">
                    <a:lumMod val="75000"/>
                    <a:lumOff val="25000"/>
                  </a:schemeClr>
                </a:solidFill>
              </a:rPr>
              <a:t>Heure du Jeudi</a:t>
            </a:r>
          </a:p>
        </p:txBody>
      </p:sp>
      <p:sp>
        <p:nvSpPr>
          <p:cNvPr id="3" name="Espace réservé du texte 2"/>
          <p:cNvSpPr>
            <a:spLocks noGrp="1"/>
          </p:cNvSpPr>
          <p:nvPr>
            <p:ph type="body" sz="quarter" idx="10"/>
          </p:nvPr>
        </p:nvSpPr>
        <p:spPr/>
        <p:txBody>
          <a:bodyPr>
            <a:normAutofit fontScale="92500" lnSpcReduction="10000"/>
          </a:bodyPr>
          <a:lstStyle/>
          <a:p>
            <a:r>
              <a:rPr lang="fr-FR" dirty="0">
                <a:solidFill>
                  <a:schemeClr val="tx1">
                    <a:lumMod val="75000"/>
                    <a:lumOff val="25000"/>
                  </a:schemeClr>
                </a:solidFill>
              </a:rPr>
              <a:t>3 février 2022</a:t>
            </a:r>
          </a:p>
        </p:txBody>
      </p:sp>
      <p:sp>
        <p:nvSpPr>
          <p:cNvPr id="4" name="Titre 3"/>
          <p:cNvSpPr>
            <a:spLocks noGrp="1"/>
          </p:cNvSpPr>
          <p:nvPr>
            <p:ph type="ctrTitle"/>
          </p:nvPr>
        </p:nvSpPr>
        <p:spPr>
          <a:noFill/>
        </p:spPr>
        <p:txBody>
          <a:bodyPr>
            <a:normAutofit/>
          </a:bodyPr>
          <a:lstStyle/>
          <a:p>
            <a:r>
              <a:rPr lang="fr-FR" sz="4400" dirty="0"/>
              <a:t>e-Documents et </a:t>
            </a:r>
            <a:br>
              <a:rPr lang="fr-FR" sz="4400" dirty="0"/>
            </a:br>
            <a:r>
              <a:rPr lang="fr-FR" sz="4400" dirty="0"/>
              <a:t>Banque A Distance </a:t>
            </a:r>
          </a:p>
        </p:txBody>
      </p:sp>
      <p:sp>
        <p:nvSpPr>
          <p:cNvPr id="5" name="Espace réservé du texte 4"/>
          <p:cNvSpPr>
            <a:spLocks noGrp="1"/>
          </p:cNvSpPr>
          <p:nvPr>
            <p:ph type="body" sz="quarter" idx="11"/>
          </p:nvPr>
        </p:nvSpPr>
        <p:spPr/>
        <p:txBody>
          <a:bodyPr/>
          <a:lstStyle/>
          <a:p>
            <a:r>
              <a:rPr lang="fr-FR" dirty="0"/>
              <a:t>Direction Distribution et Transformation</a:t>
            </a:r>
          </a:p>
        </p:txBody>
      </p:sp>
    </p:spTree>
    <p:extLst>
      <p:ext uri="{BB962C8B-B14F-4D97-AF65-F5344CB8AC3E}">
        <p14:creationId xmlns:p14="http://schemas.microsoft.com/office/powerpoint/2010/main" val="10073992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a:extLst>
              <a:ext uri="{FF2B5EF4-FFF2-40B4-BE49-F238E27FC236}">
                <a16:creationId xmlns:a16="http://schemas.microsoft.com/office/drawing/2014/main" id="{66521E38-03F6-4B76-A9A3-1685F9870C98}"/>
              </a:ext>
            </a:extLst>
          </p:cNvPr>
          <p:cNvSpPr>
            <a:spLocks noGrp="1"/>
          </p:cNvSpPr>
          <p:nvPr>
            <p:ph idx="1"/>
          </p:nvPr>
        </p:nvSpPr>
        <p:spPr>
          <a:xfrm>
            <a:off x="5568286" y="1388669"/>
            <a:ext cx="5928389" cy="4860000"/>
          </a:xfrm>
        </p:spPr>
        <p:txBody>
          <a:bodyPr/>
          <a:lstStyle/>
          <a:p>
            <a:pPr marL="216000">
              <a:spcBef>
                <a:spcPts val="1200"/>
              </a:spcBef>
            </a:pPr>
            <a:r>
              <a:rPr lang="fr-FR" dirty="0"/>
              <a:t>Le groupe BPCE investit massivement depuis des années pour mettre à disposition de nos clients des </a:t>
            </a:r>
            <a:r>
              <a:rPr lang="fr-FR" b="1" dirty="0"/>
              <a:t>services digitaux en phase avec notre marché et nos concurrents.</a:t>
            </a:r>
          </a:p>
          <a:p>
            <a:pPr marL="216000">
              <a:spcBef>
                <a:spcPts val="1200"/>
              </a:spcBef>
            </a:pPr>
            <a:r>
              <a:rPr lang="fr-FR" dirty="0"/>
              <a:t>Le </a:t>
            </a:r>
            <a:r>
              <a:rPr lang="fr-FR" dirty="0" err="1"/>
              <a:t>Selfcare</a:t>
            </a:r>
            <a:r>
              <a:rPr lang="fr-FR" dirty="0"/>
              <a:t> est un sujet en </a:t>
            </a:r>
            <a:r>
              <a:rPr lang="fr-FR" b="1" dirty="0"/>
              <a:t>perpétuelle évolution </a:t>
            </a:r>
            <a:r>
              <a:rPr lang="fr-FR" dirty="0"/>
              <a:t>et de </a:t>
            </a:r>
            <a:r>
              <a:rPr lang="fr-FR" b="1" dirty="0"/>
              <a:t>nombreux progrès </a:t>
            </a:r>
            <a:r>
              <a:rPr lang="fr-FR" dirty="0"/>
              <a:t>ont déjà été réalisés. </a:t>
            </a:r>
          </a:p>
          <a:p>
            <a:pPr marL="216000">
              <a:spcBef>
                <a:spcPts val="1200"/>
              </a:spcBef>
            </a:pPr>
            <a:r>
              <a:rPr lang="fr-FR" dirty="0"/>
              <a:t>Afin d’améliorer la </a:t>
            </a:r>
            <a:r>
              <a:rPr lang="fr-FR" b="1" dirty="0"/>
              <a:t>satisfaction client</a:t>
            </a:r>
            <a:r>
              <a:rPr lang="fr-FR" dirty="0"/>
              <a:t>, nous devons nous adapter à leurs attentes d’immédiateté et de qualité en nous </a:t>
            </a:r>
            <a:r>
              <a:rPr lang="fr-FR" b="1" dirty="0"/>
              <a:t>aidant du digital</a:t>
            </a:r>
            <a:r>
              <a:rPr lang="fr-FR" dirty="0"/>
              <a:t>.</a:t>
            </a:r>
          </a:p>
          <a:p>
            <a:pPr marL="216000">
              <a:spcBef>
                <a:spcPts val="1200"/>
              </a:spcBef>
            </a:pPr>
            <a:r>
              <a:rPr lang="fr-FR" dirty="0"/>
              <a:t>Notre volonté est d’animer ces sujets digitaux plus régulièrement en 2022. Une seconde HDJ sera consacrée à l’application </a:t>
            </a:r>
            <a:r>
              <a:rPr lang="fr-FR" dirty="0" err="1"/>
              <a:t>Banxo</a:t>
            </a:r>
            <a:r>
              <a:rPr lang="fr-FR" dirty="0"/>
              <a:t> très prochainement.</a:t>
            </a:r>
          </a:p>
          <a:p>
            <a:pPr marL="216000">
              <a:spcBef>
                <a:spcPts val="1200"/>
              </a:spcBef>
            </a:pPr>
            <a:r>
              <a:rPr lang="fr-FR" dirty="0"/>
              <a:t>Dans cette HDJ, nous allons répondre aux questions suivantes : Pourquoi et comment </a:t>
            </a:r>
            <a:r>
              <a:rPr lang="fr-FR" b="1" dirty="0"/>
              <a:t>équiper tous les clients de la BAD et e-Documents</a:t>
            </a:r>
            <a:r>
              <a:rPr lang="fr-FR" dirty="0"/>
              <a:t>, quel que soit leur âge ? Quelles sont les </a:t>
            </a:r>
            <a:r>
              <a:rPr lang="fr-FR" b="1" dirty="0"/>
              <a:t>bonnes pratiques </a:t>
            </a:r>
            <a:r>
              <a:rPr lang="fr-FR" dirty="0"/>
              <a:t>concernant les </a:t>
            </a:r>
            <a:r>
              <a:rPr lang="fr-FR" b="1" dirty="0"/>
              <a:t>mineurs</a:t>
            </a:r>
            <a:r>
              <a:rPr lang="fr-FR" dirty="0"/>
              <a:t> ? </a:t>
            </a:r>
          </a:p>
          <a:p>
            <a:pPr marL="216000" indent="0">
              <a:spcBef>
                <a:spcPts val="1200"/>
              </a:spcBef>
              <a:buNone/>
            </a:pPr>
            <a:endParaRPr lang="fr-FR" dirty="0">
              <a:sym typeface="Wingdings" panose="05000000000000000000" pitchFamily="2" charset="2"/>
            </a:endParaRPr>
          </a:p>
          <a:p>
            <a:pPr marL="216000" indent="0">
              <a:spcBef>
                <a:spcPts val="1200"/>
              </a:spcBef>
              <a:buNone/>
            </a:pPr>
            <a:endParaRPr lang="fr-FR" dirty="0"/>
          </a:p>
        </p:txBody>
      </p:sp>
      <p:sp>
        <p:nvSpPr>
          <p:cNvPr id="3" name="Espace réservé du texte 2">
            <a:extLst>
              <a:ext uri="{FF2B5EF4-FFF2-40B4-BE49-F238E27FC236}">
                <a16:creationId xmlns:a16="http://schemas.microsoft.com/office/drawing/2014/main" id="{10B31DE0-99A2-4B3E-9BF6-A7A2EA522EC4}"/>
              </a:ext>
            </a:extLst>
          </p:cNvPr>
          <p:cNvSpPr>
            <a:spLocks noGrp="1"/>
          </p:cNvSpPr>
          <p:nvPr>
            <p:ph type="body" sz="quarter" idx="12"/>
          </p:nvPr>
        </p:nvSpPr>
        <p:spPr/>
        <p:txBody>
          <a:bodyPr>
            <a:normAutofit/>
          </a:bodyPr>
          <a:lstStyle/>
          <a:p>
            <a:r>
              <a:rPr lang="fr-FR" b="0" dirty="0"/>
              <a:t>Notre ambition est d’offrir à nos clients la meilleure expérience digitale du marché</a:t>
            </a:r>
            <a:endParaRPr lang="fr-FR" dirty="0"/>
          </a:p>
        </p:txBody>
      </p:sp>
      <p:sp>
        <p:nvSpPr>
          <p:cNvPr id="4" name="Espace réservé du texte 3">
            <a:extLst>
              <a:ext uri="{FF2B5EF4-FFF2-40B4-BE49-F238E27FC236}">
                <a16:creationId xmlns:a16="http://schemas.microsoft.com/office/drawing/2014/main" id="{CEBB38BF-0366-405F-8DC0-1AE6A1D23A74}"/>
              </a:ext>
            </a:extLst>
          </p:cNvPr>
          <p:cNvSpPr>
            <a:spLocks noGrp="1"/>
          </p:cNvSpPr>
          <p:nvPr>
            <p:ph type="body" sz="quarter" idx="14"/>
          </p:nvPr>
        </p:nvSpPr>
        <p:spPr/>
        <p:txBody>
          <a:bodyPr/>
          <a:lstStyle/>
          <a:p>
            <a:r>
              <a:rPr lang="fr-FR" dirty="0"/>
              <a:t>Introduction</a:t>
            </a:r>
          </a:p>
        </p:txBody>
      </p:sp>
      <p:pic>
        <p:nvPicPr>
          <p:cNvPr id="40" name="Espace réservé pour une image  39" descr="Une image contenant texte, personne, intérieur, bibliothèque&#10;&#10;Description générée automatiquement">
            <a:extLst>
              <a:ext uri="{FF2B5EF4-FFF2-40B4-BE49-F238E27FC236}">
                <a16:creationId xmlns:a16="http://schemas.microsoft.com/office/drawing/2014/main" id="{9279FBC1-DCFF-4BC4-902E-81E5523CBF9E}"/>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23498" r="23498"/>
          <a:stretch>
            <a:fillRect/>
          </a:stretch>
        </p:blipFill>
        <p:spPr/>
      </p:pic>
    </p:spTree>
    <p:extLst>
      <p:ext uri="{BB962C8B-B14F-4D97-AF65-F5344CB8AC3E}">
        <p14:creationId xmlns:p14="http://schemas.microsoft.com/office/powerpoint/2010/main" val="18446532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p:txBody>
          <a:bodyPr/>
          <a:lstStyle/>
          <a:p>
            <a:r>
              <a:rPr lang="fr-FR" b="1" dirty="0"/>
              <a:t>Rappels sur e-Documents et la BAD</a:t>
            </a:r>
          </a:p>
          <a:p>
            <a:r>
              <a:rPr lang="fr-FR" dirty="0"/>
              <a:t>Les chiffres clés en CEGEE</a:t>
            </a:r>
          </a:p>
          <a:p>
            <a:r>
              <a:rPr lang="fr-FR" dirty="0"/>
              <a:t>Focus sur les mineurs</a:t>
            </a:r>
          </a:p>
          <a:p>
            <a:r>
              <a:rPr lang="fr-FR" dirty="0"/>
              <a:t>Quizz </a:t>
            </a:r>
          </a:p>
          <a:p>
            <a:r>
              <a:rPr lang="fr-FR" dirty="0"/>
              <a:t>Pour aller plus loin </a:t>
            </a:r>
          </a:p>
        </p:txBody>
      </p:sp>
    </p:spTree>
    <p:extLst>
      <p:ext uri="{BB962C8B-B14F-4D97-AF65-F5344CB8AC3E}">
        <p14:creationId xmlns:p14="http://schemas.microsoft.com/office/powerpoint/2010/main" val="30424165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7"/>
          </p:nvPr>
        </p:nvSpPr>
        <p:spPr/>
        <p:txBody>
          <a:bodyPr/>
          <a:lstStyle/>
          <a:p>
            <a:pPr marL="0" indent="0">
              <a:buNone/>
            </a:pPr>
            <a:r>
              <a:rPr lang="fr-FR" altLang="fr-FR" b="1" dirty="0">
                <a:solidFill>
                  <a:schemeClr val="accent4">
                    <a:lumMod val="75000"/>
                  </a:schemeClr>
                </a:solidFill>
              </a:rPr>
              <a:t>e-Documents permet </a:t>
            </a:r>
          </a:p>
          <a:p>
            <a:pPr marL="216000"/>
            <a:r>
              <a:rPr lang="fr-FR" altLang="fr-FR" b="1" dirty="0"/>
              <a:t>de consulter, transmettre, télécharger </a:t>
            </a:r>
            <a:r>
              <a:rPr lang="fr-FR" altLang="fr-FR" dirty="0"/>
              <a:t>ses documents Caisse d’Epargne (relevés, avis, courriers, contrats signés électroniquement) au format numérique :</a:t>
            </a:r>
          </a:p>
          <a:p>
            <a:pPr marL="216000"/>
            <a:endParaRPr lang="fr-FR" altLang="fr-FR" dirty="0"/>
          </a:p>
          <a:p>
            <a:pPr marL="999000" lvl="2" indent="0">
              <a:spcAft>
                <a:spcPts val="1200"/>
              </a:spcAft>
              <a:buNone/>
            </a:pPr>
            <a:r>
              <a:rPr lang="fr-FR" altLang="fr-FR" sz="1500" dirty="0"/>
              <a:t>Sur </a:t>
            </a:r>
            <a:r>
              <a:rPr lang="fr-FR" altLang="fr-FR" sz="1500" b="1" dirty="0"/>
              <a:t>mobile</a:t>
            </a:r>
            <a:r>
              <a:rPr lang="fr-FR" altLang="fr-FR" sz="1500" dirty="0"/>
              <a:t> ou sur </a:t>
            </a:r>
            <a:r>
              <a:rPr lang="fr-FR" altLang="fr-FR" sz="1500" b="1" dirty="0"/>
              <a:t>internet</a:t>
            </a:r>
            <a:r>
              <a:rPr lang="fr-FR" altLang="fr-FR" sz="1500" dirty="0"/>
              <a:t> fixe</a:t>
            </a:r>
          </a:p>
          <a:p>
            <a:pPr marL="999000" lvl="2" indent="0">
              <a:spcAft>
                <a:spcPts val="1200"/>
              </a:spcAft>
              <a:buNone/>
            </a:pPr>
            <a:r>
              <a:rPr lang="fr-FR" altLang="fr-FR" sz="1500" dirty="0"/>
              <a:t>Sur la </a:t>
            </a:r>
            <a:r>
              <a:rPr lang="fr-FR" altLang="fr-FR" sz="1500" b="1" dirty="0"/>
              <a:t>totalité de l’historique </a:t>
            </a:r>
            <a:r>
              <a:rPr lang="fr-FR" altLang="fr-FR" sz="1500" dirty="0"/>
              <a:t>précédant son adhésion</a:t>
            </a:r>
          </a:p>
          <a:p>
            <a:pPr marL="999000" lvl="2" indent="0">
              <a:spcAft>
                <a:spcPts val="1200"/>
              </a:spcAft>
              <a:buNone/>
            </a:pPr>
            <a:r>
              <a:rPr lang="fr-FR" altLang="fr-FR" sz="1500" dirty="0"/>
              <a:t>Pour </a:t>
            </a:r>
            <a:r>
              <a:rPr lang="fr-FR" altLang="fr-FR" sz="1500" b="1" dirty="0"/>
              <a:t>soi</a:t>
            </a:r>
            <a:r>
              <a:rPr lang="fr-FR" altLang="fr-FR" sz="1500" dirty="0"/>
              <a:t> et ses </a:t>
            </a:r>
            <a:r>
              <a:rPr lang="fr-FR" altLang="fr-FR" sz="1500" b="1" dirty="0"/>
              <a:t>enfants</a:t>
            </a:r>
            <a:r>
              <a:rPr lang="fr-FR" altLang="fr-FR" sz="1500" dirty="0"/>
              <a:t> mineurs</a:t>
            </a:r>
          </a:p>
          <a:p>
            <a:pPr marL="999000" lvl="2" indent="0">
              <a:spcAft>
                <a:spcPts val="1200"/>
              </a:spcAft>
              <a:buNone/>
            </a:pPr>
            <a:r>
              <a:rPr lang="fr-FR" altLang="fr-FR" sz="1500" dirty="0"/>
              <a:t>Un espace </a:t>
            </a:r>
            <a:r>
              <a:rPr lang="fr-FR" altLang="fr-FR" sz="1500" b="1" dirty="0"/>
              <a:t>sécurisé</a:t>
            </a:r>
            <a:r>
              <a:rPr lang="fr-FR" altLang="fr-FR" sz="1500" dirty="0"/>
              <a:t> disponible partout, à tout moment</a:t>
            </a:r>
          </a:p>
          <a:p>
            <a:pPr marL="999000" lvl="2" indent="0">
              <a:spcAft>
                <a:spcPts val="1200"/>
              </a:spcAft>
              <a:buNone/>
            </a:pPr>
            <a:r>
              <a:rPr lang="fr-FR" altLang="fr-FR" sz="1500" dirty="0"/>
              <a:t>+ de </a:t>
            </a:r>
            <a:r>
              <a:rPr lang="fr-FR" altLang="fr-FR" sz="1500" b="1" dirty="0"/>
              <a:t>175</a:t>
            </a:r>
            <a:r>
              <a:rPr lang="fr-FR" altLang="fr-FR" sz="1500" dirty="0"/>
              <a:t> </a:t>
            </a:r>
            <a:r>
              <a:rPr lang="fr-FR" altLang="fr-FR" sz="1500" b="1" dirty="0"/>
              <a:t>types</a:t>
            </a:r>
            <a:r>
              <a:rPr lang="fr-FR" altLang="fr-FR" sz="1500" dirty="0"/>
              <a:t> de documents consultables</a:t>
            </a:r>
          </a:p>
          <a:p>
            <a:pPr marL="216000"/>
            <a:endParaRPr lang="fr-FR" altLang="fr-FR" sz="1050" b="1" dirty="0">
              <a:sym typeface="Arial"/>
            </a:endParaRPr>
          </a:p>
          <a:p>
            <a:pPr marL="216000"/>
            <a:r>
              <a:rPr lang="fr-FR" altLang="fr-FR" b="1" dirty="0">
                <a:sym typeface="Arial"/>
              </a:rPr>
              <a:t>d’être notifié par email de leur arrivée</a:t>
            </a:r>
            <a:r>
              <a:rPr lang="fr-FR" altLang="fr-FR" dirty="0">
                <a:sym typeface="Arial"/>
              </a:rPr>
              <a:t> soit à l’arrivée de chaque document (par défaut), </a:t>
            </a:r>
            <a:br>
              <a:rPr lang="fr-FR" altLang="fr-FR" dirty="0">
                <a:sym typeface="Arial"/>
              </a:rPr>
            </a:br>
            <a:r>
              <a:rPr lang="fr-FR" altLang="fr-FR" dirty="0">
                <a:sym typeface="Arial"/>
              </a:rPr>
              <a:t>soit quotidiennement, soit hebdomadairement.</a:t>
            </a:r>
          </a:p>
          <a:p>
            <a:pPr marL="216000"/>
            <a:endParaRPr lang="fr-FR" altLang="fr-FR" kern="0" dirty="0">
              <a:latin typeface="Helvetica"/>
              <a:cs typeface="Helvetica"/>
              <a:sym typeface="Arial"/>
            </a:endParaRPr>
          </a:p>
          <a:p>
            <a:pPr marL="216000"/>
            <a:r>
              <a:rPr lang="fr-FR" altLang="fr-FR" kern="0" dirty="0">
                <a:latin typeface="Helvetica"/>
                <a:cs typeface="Helvetica"/>
                <a:sym typeface="Arial"/>
              </a:rPr>
              <a:t>Un retour au format papier est toujours possible à tout moment (à la main du client).</a:t>
            </a:r>
            <a:endParaRPr lang="fr-FR" altLang="fr-FR" dirty="0">
              <a:sym typeface="Arial"/>
            </a:endParaRPr>
          </a:p>
          <a:p>
            <a:pPr marL="216000"/>
            <a:endParaRPr lang="fr-FR" altLang="fr-FR" dirty="0">
              <a:sym typeface="Arial"/>
            </a:endParaRPr>
          </a:p>
          <a:p>
            <a:pPr marL="216000"/>
            <a:endParaRPr lang="fr-FR" altLang="fr-FR" dirty="0">
              <a:sym typeface="Arial"/>
            </a:endParaRPr>
          </a:p>
          <a:p>
            <a:pPr marL="216000"/>
            <a:endParaRPr lang="fr-FR" altLang="fr-FR" dirty="0">
              <a:sym typeface="Arial"/>
            </a:endParaRPr>
          </a:p>
          <a:p>
            <a:pPr marL="216000"/>
            <a:endParaRPr lang="fr-FR" altLang="fr-FR" dirty="0">
              <a:sym typeface="Arial"/>
            </a:endParaRPr>
          </a:p>
          <a:p>
            <a:pPr marL="216000"/>
            <a:endParaRPr lang="fr-FR" altLang="fr-FR" dirty="0">
              <a:sym typeface="Arial"/>
            </a:endParaRPr>
          </a:p>
        </p:txBody>
      </p:sp>
      <p:sp>
        <p:nvSpPr>
          <p:cNvPr id="3" name="Espace réservé du texte 2"/>
          <p:cNvSpPr>
            <a:spLocks noGrp="1"/>
          </p:cNvSpPr>
          <p:nvPr>
            <p:ph type="body" sz="quarter" idx="12"/>
          </p:nvPr>
        </p:nvSpPr>
        <p:spPr/>
        <p:txBody>
          <a:bodyPr/>
          <a:lstStyle/>
          <a:p>
            <a:r>
              <a:rPr lang="fr-FR" dirty="0"/>
              <a:t>Qu’est ce qu’e-Documents ?</a:t>
            </a:r>
          </a:p>
        </p:txBody>
      </p:sp>
      <p:sp>
        <p:nvSpPr>
          <p:cNvPr id="4" name="Espace réservé du texte 3"/>
          <p:cNvSpPr>
            <a:spLocks noGrp="1"/>
          </p:cNvSpPr>
          <p:nvPr>
            <p:ph type="body" sz="quarter" idx="14"/>
          </p:nvPr>
        </p:nvSpPr>
        <p:spPr/>
        <p:txBody>
          <a:bodyPr/>
          <a:lstStyle/>
          <a:p>
            <a:r>
              <a:rPr lang="fr-FR" dirty="0"/>
              <a:t>Rappels sur e-Documents et la BAD</a:t>
            </a:r>
          </a:p>
        </p:txBody>
      </p:sp>
      <p:pic>
        <p:nvPicPr>
          <p:cNvPr id="9" name="Image 8"/>
          <p:cNvPicPr>
            <a:picLocks noChangeAspect="1"/>
          </p:cNvPicPr>
          <p:nvPr/>
        </p:nvPicPr>
        <p:blipFill rotWithShape="1">
          <a:blip r:embed="rId2"/>
          <a:srcRect l="5509" t="64138" r="4291" b="14231"/>
          <a:stretch/>
        </p:blipFill>
        <p:spPr>
          <a:xfrm>
            <a:off x="9321800" y="5102258"/>
            <a:ext cx="2423348" cy="1194314"/>
          </a:xfrm>
          <a:prstGeom prst="rect">
            <a:avLst/>
          </a:prstGeom>
          <a:ln>
            <a:solidFill>
              <a:schemeClr val="bg1">
                <a:lumMod val="75000"/>
              </a:schemeClr>
            </a:solidFill>
          </a:ln>
        </p:spPr>
      </p:pic>
      <p:grpSp>
        <p:nvGrpSpPr>
          <p:cNvPr id="257" name="Groupe 256">
            <a:extLst>
              <a:ext uri="{FF2B5EF4-FFF2-40B4-BE49-F238E27FC236}">
                <a16:creationId xmlns:a16="http://schemas.microsoft.com/office/drawing/2014/main" id="{B227F1D5-461E-42C9-B1BF-386BAC2C1C9B}"/>
              </a:ext>
            </a:extLst>
          </p:cNvPr>
          <p:cNvGrpSpPr/>
          <p:nvPr/>
        </p:nvGrpSpPr>
        <p:grpSpPr>
          <a:xfrm>
            <a:off x="6517461" y="2173890"/>
            <a:ext cx="5227687" cy="2749973"/>
            <a:chOff x="6517462" y="2140068"/>
            <a:chExt cx="5227687" cy="2749973"/>
          </a:xfrm>
        </p:grpSpPr>
        <p:pic>
          <p:nvPicPr>
            <p:cNvPr id="11" name="Image 10"/>
            <p:cNvPicPr>
              <a:picLocks noChangeAspect="1"/>
            </p:cNvPicPr>
            <p:nvPr/>
          </p:nvPicPr>
          <p:blipFill rotWithShape="1">
            <a:blip r:embed="rId3"/>
            <a:srcRect t="4927"/>
            <a:stretch/>
          </p:blipFill>
          <p:spPr>
            <a:xfrm>
              <a:off x="6517462" y="2140070"/>
              <a:ext cx="1677125" cy="2699893"/>
            </a:xfrm>
            <a:prstGeom prst="rect">
              <a:avLst/>
            </a:prstGeom>
            <a:ln>
              <a:solidFill>
                <a:schemeClr val="bg1">
                  <a:lumMod val="75000"/>
                </a:schemeClr>
              </a:solidFill>
            </a:ln>
          </p:spPr>
        </p:pic>
        <p:sp>
          <p:nvSpPr>
            <p:cNvPr id="12" name="Ellipse 11"/>
            <p:cNvSpPr/>
            <p:nvPr/>
          </p:nvSpPr>
          <p:spPr>
            <a:xfrm>
              <a:off x="7814081" y="4544962"/>
              <a:ext cx="354379" cy="345079"/>
            </a:xfrm>
            <a:prstGeom prst="ellipse">
              <a:avLst/>
            </a:prstGeom>
            <a:no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fr-FR" sz="1867" kern="0">
                <a:solidFill>
                  <a:srgbClr val="FFFFFF"/>
                </a:solidFill>
                <a:latin typeface="Arial" panose="020B0604020202020204"/>
                <a:sym typeface="Arial"/>
              </a:endParaRPr>
            </a:p>
          </p:txBody>
        </p:sp>
        <p:pic>
          <p:nvPicPr>
            <p:cNvPr id="13" name="Image 12"/>
            <p:cNvPicPr>
              <a:picLocks noChangeAspect="1"/>
            </p:cNvPicPr>
            <p:nvPr/>
          </p:nvPicPr>
          <p:blipFill rotWithShape="1">
            <a:blip r:embed="rId4"/>
            <a:srcRect t="4927"/>
            <a:stretch/>
          </p:blipFill>
          <p:spPr>
            <a:xfrm>
              <a:off x="8263200" y="2140069"/>
              <a:ext cx="1719681" cy="2699894"/>
            </a:xfrm>
            <a:prstGeom prst="rect">
              <a:avLst/>
            </a:prstGeom>
            <a:ln>
              <a:solidFill>
                <a:schemeClr val="bg1">
                  <a:lumMod val="75000"/>
                </a:schemeClr>
              </a:solidFill>
            </a:ln>
          </p:spPr>
        </p:pic>
        <p:pic>
          <p:nvPicPr>
            <p:cNvPr id="14" name="Image 13"/>
            <p:cNvPicPr>
              <a:picLocks noChangeAspect="1"/>
            </p:cNvPicPr>
            <p:nvPr/>
          </p:nvPicPr>
          <p:blipFill rotWithShape="1">
            <a:blip r:embed="rId5"/>
            <a:srcRect t="4927"/>
            <a:stretch/>
          </p:blipFill>
          <p:spPr>
            <a:xfrm>
              <a:off x="10060405" y="2140068"/>
              <a:ext cx="1684744" cy="2699895"/>
            </a:xfrm>
            <a:prstGeom prst="rect">
              <a:avLst/>
            </a:prstGeom>
            <a:ln>
              <a:solidFill>
                <a:schemeClr val="bg1">
                  <a:lumMod val="75000"/>
                </a:schemeClr>
              </a:solidFill>
            </a:ln>
          </p:spPr>
        </p:pic>
      </p:grpSp>
      <p:grpSp>
        <p:nvGrpSpPr>
          <p:cNvPr id="74" name="Graphique 1861">
            <a:extLst>
              <a:ext uri="{FF2B5EF4-FFF2-40B4-BE49-F238E27FC236}">
                <a16:creationId xmlns:a16="http://schemas.microsoft.com/office/drawing/2014/main" id="{7998AD1C-04D0-4FC0-A380-B70F27163943}"/>
              </a:ext>
            </a:extLst>
          </p:cNvPr>
          <p:cNvGrpSpPr/>
          <p:nvPr/>
        </p:nvGrpSpPr>
        <p:grpSpPr>
          <a:xfrm>
            <a:off x="1089453" y="3382383"/>
            <a:ext cx="386023" cy="480170"/>
            <a:chOff x="8292216" y="4304550"/>
            <a:chExt cx="401101" cy="498922"/>
          </a:xfrm>
          <a:noFill/>
        </p:grpSpPr>
        <p:grpSp>
          <p:nvGrpSpPr>
            <p:cNvPr id="75" name="Graphique 1861">
              <a:extLst>
                <a:ext uri="{FF2B5EF4-FFF2-40B4-BE49-F238E27FC236}">
                  <a16:creationId xmlns:a16="http://schemas.microsoft.com/office/drawing/2014/main" id="{7FB48F9A-84BD-4953-92CD-50AD36446237}"/>
                </a:ext>
              </a:extLst>
            </p:cNvPr>
            <p:cNvGrpSpPr/>
            <p:nvPr/>
          </p:nvGrpSpPr>
          <p:grpSpPr>
            <a:xfrm>
              <a:off x="8527581" y="4411899"/>
              <a:ext cx="30575" cy="28003"/>
              <a:chOff x="8527535" y="4411906"/>
              <a:chExt cx="30575" cy="28003"/>
            </a:xfrm>
            <a:grpFill/>
          </p:grpSpPr>
          <p:sp>
            <p:nvSpPr>
              <p:cNvPr id="141" name="Forme libre : forme 140">
                <a:extLst>
                  <a:ext uri="{FF2B5EF4-FFF2-40B4-BE49-F238E27FC236}">
                    <a16:creationId xmlns:a16="http://schemas.microsoft.com/office/drawing/2014/main" id="{253D9864-8CA7-4629-B889-FAAFF5938ACF}"/>
                  </a:ext>
                </a:extLst>
              </p:cNvPr>
              <p:cNvSpPr/>
              <p:nvPr/>
            </p:nvSpPr>
            <p:spPr>
              <a:xfrm>
                <a:off x="8558111" y="4411906"/>
                <a:ext cx="9525" cy="4762"/>
              </a:xfrm>
              <a:custGeom>
                <a:avLst/>
                <a:gdLst>
                  <a:gd name="connsiteX0" fmla="*/ 0 w 9525"/>
                  <a:gd name="connsiteY0" fmla="*/ 0 h 4762"/>
                  <a:gd name="connsiteX1" fmla="*/ 0 w 9525"/>
                  <a:gd name="connsiteY1" fmla="*/ 4763 h 4762"/>
                </a:gdLst>
                <a:ahLst/>
                <a:cxnLst>
                  <a:cxn ang="0">
                    <a:pos x="connsiteX0" y="connsiteY0"/>
                  </a:cxn>
                  <a:cxn ang="0">
                    <a:pos x="connsiteX1" y="connsiteY1"/>
                  </a:cxn>
                </a:cxnLst>
                <a:rect l="l" t="t" r="r" b="b"/>
                <a:pathLst>
                  <a:path w="9525" h="4762">
                    <a:moveTo>
                      <a:pt x="0" y="0"/>
                    </a:moveTo>
                    <a:lnTo>
                      <a:pt x="0" y="4763"/>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42" name="Forme libre : forme 141">
                <a:extLst>
                  <a:ext uri="{FF2B5EF4-FFF2-40B4-BE49-F238E27FC236}">
                    <a16:creationId xmlns:a16="http://schemas.microsoft.com/office/drawing/2014/main" id="{BFD4D83F-0B5F-4160-B98B-5D897FA75EA0}"/>
                  </a:ext>
                </a:extLst>
              </p:cNvPr>
              <p:cNvSpPr/>
              <p:nvPr/>
            </p:nvSpPr>
            <p:spPr>
              <a:xfrm>
                <a:off x="8527535" y="4412383"/>
                <a:ext cx="9525" cy="4762"/>
              </a:xfrm>
              <a:custGeom>
                <a:avLst/>
                <a:gdLst>
                  <a:gd name="connsiteX0" fmla="*/ 0 w 9525"/>
                  <a:gd name="connsiteY0" fmla="*/ 0 h 4762"/>
                  <a:gd name="connsiteX1" fmla="*/ 0 w 9525"/>
                  <a:gd name="connsiteY1" fmla="*/ 4762 h 4762"/>
                </a:gdLst>
                <a:ahLst/>
                <a:cxnLst>
                  <a:cxn ang="0">
                    <a:pos x="connsiteX0" y="connsiteY0"/>
                  </a:cxn>
                  <a:cxn ang="0">
                    <a:pos x="connsiteX1" y="connsiteY1"/>
                  </a:cxn>
                </a:cxnLst>
                <a:rect l="l" t="t" r="r" b="b"/>
                <a:pathLst>
                  <a:path w="9525" h="4762">
                    <a:moveTo>
                      <a:pt x="0" y="0"/>
                    </a:moveTo>
                    <a:lnTo>
                      <a:pt x="0" y="4762"/>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43" name="Forme libre : forme 142">
                <a:extLst>
                  <a:ext uri="{FF2B5EF4-FFF2-40B4-BE49-F238E27FC236}">
                    <a16:creationId xmlns:a16="http://schemas.microsoft.com/office/drawing/2014/main" id="{66656720-E3CD-47DA-8FE1-98D02C84FEA4}"/>
                  </a:ext>
                </a:extLst>
              </p:cNvPr>
              <p:cNvSpPr/>
              <p:nvPr/>
            </p:nvSpPr>
            <p:spPr>
              <a:xfrm>
                <a:off x="8537346" y="4436386"/>
                <a:ext cx="10953" cy="3524"/>
              </a:xfrm>
              <a:custGeom>
                <a:avLst/>
                <a:gdLst>
                  <a:gd name="connsiteX0" fmla="*/ 0 w 10953"/>
                  <a:gd name="connsiteY0" fmla="*/ 0 h 3524"/>
                  <a:gd name="connsiteX1" fmla="*/ 5524 w 10953"/>
                  <a:gd name="connsiteY1" fmla="*/ 3524 h 3524"/>
                  <a:gd name="connsiteX2" fmla="*/ 10954 w 10953"/>
                  <a:gd name="connsiteY2" fmla="*/ 95 h 3524"/>
                </a:gdLst>
                <a:ahLst/>
                <a:cxnLst>
                  <a:cxn ang="0">
                    <a:pos x="connsiteX0" y="connsiteY0"/>
                  </a:cxn>
                  <a:cxn ang="0">
                    <a:pos x="connsiteX1" y="connsiteY1"/>
                  </a:cxn>
                  <a:cxn ang="0">
                    <a:pos x="connsiteX2" y="connsiteY2"/>
                  </a:cxn>
                </a:cxnLst>
                <a:rect l="l" t="t" r="r" b="b"/>
                <a:pathLst>
                  <a:path w="10953" h="3524">
                    <a:moveTo>
                      <a:pt x="0" y="0"/>
                    </a:moveTo>
                    <a:cubicBezTo>
                      <a:pt x="762" y="2096"/>
                      <a:pt x="2953" y="3524"/>
                      <a:pt x="5524" y="3524"/>
                    </a:cubicBezTo>
                    <a:cubicBezTo>
                      <a:pt x="8001" y="3524"/>
                      <a:pt x="10096" y="2096"/>
                      <a:pt x="10954" y="95"/>
                    </a:cubicBezTo>
                  </a:path>
                </a:pathLst>
              </a:custGeom>
              <a:grpFill/>
              <a:ln w="5715" cap="rnd">
                <a:solidFill>
                  <a:schemeClr val="tx1">
                    <a:lumMod val="65000"/>
                    <a:lumOff val="35000"/>
                  </a:schemeClr>
                </a:solidFill>
                <a:prstDash val="solid"/>
                <a:round/>
              </a:ln>
            </p:spPr>
            <p:txBody>
              <a:bodyPr rtlCol="0" anchor="ctr"/>
              <a:lstStyle/>
              <a:p>
                <a:endParaRPr lang="fr-FR" sz="1050"/>
              </a:p>
            </p:txBody>
          </p:sp>
        </p:grpSp>
        <p:grpSp>
          <p:nvGrpSpPr>
            <p:cNvPr id="76" name="Graphique 1861">
              <a:extLst>
                <a:ext uri="{FF2B5EF4-FFF2-40B4-BE49-F238E27FC236}">
                  <a16:creationId xmlns:a16="http://schemas.microsoft.com/office/drawing/2014/main" id="{379DDCFD-53AD-455A-8479-2CE754174520}"/>
                </a:ext>
              </a:extLst>
            </p:cNvPr>
            <p:cNvGrpSpPr/>
            <p:nvPr/>
          </p:nvGrpSpPr>
          <p:grpSpPr>
            <a:xfrm>
              <a:off x="8391373" y="4382752"/>
              <a:ext cx="30670" cy="28003"/>
              <a:chOff x="8391328" y="4382760"/>
              <a:chExt cx="30670" cy="28003"/>
            </a:xfrm>
            <a:grpFill/>
          </p:grpSpPr>
          <p:sp>
            <p:nvSpPr>
              <p:cNvPr id="138" name="Forme libre : forme 137">
                <a:extLst>
                  <a:ext uri="{FF2B5EF4-FFF2-40B4-BE49-F238E27FC236}">
                    <a16:creationId xmlns:a16="http://schemas.microsoft.com/office/drawing/2014/main" id="{91BF0282-6748-41EF-9FC3-3114F3A3536A}"/>
                  </a:ext>
                </a:extLst>
              </p:cNvPr>
              <p:cNvSpPr/>
              <p:nvPr/>
            </p:nvSpPr>
            <p:spPr>
              <a:xfrm>
                <a:off x="8421998" y="4382760"/>
                <a:ext cx="9525" cy="4762"/>
              </a:xfrm>
              <a:custGeom>
                <a:avLst/>
                <a:gdLst>
                  <a:gd name="connsiteX0" fmla="*/ 0 w 9525"/>
                  <a:gd name="connsiteY0" fmla="*/ 0 h 4762"/>
                  <a:gd name="connsiteX1" fmla="*/ 0 w 9525"/>
                  <a:gd name="connsiteY1" fmla="*/ 4763 h 4762"/>
                </a:gdLst>
                <a:ahLst/>
                <a:cxnLst>
                  <a:cxn ang="0">
                    <a:pos x="connsiteX0" y="connsiteY0"/>
                  </a:cxn>
                  <a:cxn ang="0">
                    <a:pos x="connsiteX1" y="connsiteY1"/>
                  </a:cxn>
                </a:cxnLst>
                <a:rect l="l" t="t" r="r" b="b"/>
                <a:pathLst>
                  <a:path w="9525" h="4762">
                    <a:moveTo>
                      <a:pt x="0" y="0"/>
                    </a:moveTo>
                    <a:lnTo>
                      <a:pt x="0" y="4763"/>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39" name="Forme libre : forme 138">
                <a:extLst>
                  <a:ext uri="{FF2B5EF4-FFF2-40B4-BE49-F238E27FC236}">
                    <a16:creationId xmlns:a16="http://schemas.microsoft.com/office/drawing/2014/main" id="{687A2DDB-2A9C-4C7C-94C9-E73F169489C3}"/>
                  </a:ext>
                </a:extLst>
              </p:cNvPr>
              <p:cNvSpPr/>
              <p:nvPr/>
            </p:nvSpPr>
            <p:spPr>
              <a:xfrm>
                <a:off x="8391328" y="4383236"/>
                <a:ext cx="9525" cy="4762"/>
              </a:xfrm>
              <a:custGeom>
                <a:avLst/>
                <a:gdLst>
                  <a:gd name="connsiteX0" fmla="*/ 0 w 9525"/>
                  <a:gd name="connsiteY0" fmla="*/ 0 h 4762"/>
                  <a:gd name="connsiteX1" fmla="*/ 0 w 9525"/>
                  <a:gd name="connsiteY1" fmla="*/ 4763 h 4762"/>
                </a:gdLst>
                <a:ahLst/>
                <a:cxnLst>
                  <a:cxn ang="0">
                    <a:pos x="connsiteX0" y="connsiteY0"/>
                  </a:cxn>
                  <a:cxn ang="0">
                    <a:pos x="connsiteX1" y="connsiteY1"/>
                  </a:cxn>
                </a:cxnLst>
                <a:rect l="l" t="t" r="r" b="b"/>
                <a:pathLst>
                  <a:path w="9525" h="4762">
                    <a:moveTo>
                      <a:pt x="0" y="0"/>
                    </a:moveTo>
                    <a:lnTo>
                      <a:pt x="0" y="4763"/>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40" name="Forme libre : forme 139">
                <a:extLst>
                  <a:ext uri="{FF2B5EF4-FFF2-40B4-BE49-F238E27FC236}">
                    <a16:creationId xmlns:a16="http://schemas.microsoft.com/office/drawing/2014/main" id="{034941BA-78FD-4071-BAAC-398FF3B6A88D}"/>
                  </a:ext>
                </a:extLst>
              </p:cNvPr>
              <p:cNvSpPr/>
              <p:nvPr/>
            </p:nvSpPr>
            <p:spPr>
              <a:xfrm>
                <a:off x="8401138" y="4407239"/>
                <a:ext cx="10953" cy="3524"/>
              </a:xfrm>
              <a:custGeom>
                <a:avLst/>
                <a:gdLst>
                  <a:gd name="connsiteX0" fmla="*/ 0 w 10953"/>
                  <a:gd name="connsiteY0" fmla="*/ 0 h 3524"/>
                  <a:gd name="connsiteX1" fmla="*/ 5525 w 10953"/>
                  <a:gd name="connsiteY1" fmla="*/ 3524 h 3524"/>
                  <a:gd name="connsiteX2" fmla="*/ 10954 w 10953"/>
                  <a:gd name="connsiteY2" fmla="*/ 95 h 3524"/>
                </a:gdLst>
                <a:ahLst/>
                <a:cxnLst>
                  <a:cxn ang="0">
                    <a:pos x="connsiteX0" y="connsiteY0"/>
                  </a:cxn>
                  <a:cxn ang="0">
                    <a:pos x="connsiteX1" y="connsiteY1"/>
                  </a:cxn>
                  <a:cxn ang="0">
                    <a:pos x="connsiteX2" y="connsiteY2"/>
                  </a:cxn>
                </a:cxnLst>
                <a:rect l="l" t="t" r="r" b="b"/>
                <a:pathLst>
                  <a:path w="10953" h="3524">
                    <a:moveTo>
                      <a:pt x="0" y="0"/>
                    </a:moveTo>
                    <a:cubicBezTo>
                      <a:pt x="762" y="2096"/>
                      <a:pt x="2953" y="3524"/>
                      <a:pt x="5525" y="3524"/>
                    </a:cubicBezTo>
                    <a:cubicBezTo>
                      <a:pt x="8001" y="3524"/>
                      <a:pt x="10097" y="2096"/>
                      <a:pt x="10954" y="95"/>
                    </a:cubicBezTo>
                  </a:path>
                </a:pathLst>
              </a:custGeom>
              <a:grpFill/>
              <a:ln w="5715" cap="rnd">
                <a:solidFill>
                  <a:schemeClr val="tx1">
                    <a:lumMod val="65000"/>
                    <a:lumOff val="35000"/>
                  </a:schemeClr>
                </a:solidFill>
                <a:prstDash val="solid"/>
                <a:round/>
              </a:ln>
            </p:spPr>
            <p:txBody>
              <a:bodyPr rtlCol="0" anchor="ctr"/>
              <a:lstStyle/>
              <a:p>
                <a:endParaRPr lang="fr-FR" sz="1050"/>
              </a:p>
            </p:txBody>
          </p:sp>
        </p:grpSp>
        <p:sp>
          <p:nvSpPr>
            <p:cNvPr id="77" name="Forme libre : forme 76">
              <a:extLst>
                <a:ext uri="{FF2B5EF4-FFF2-40B4-BE49-F238E27FC236}">
                  <a16:creationId xmlns:a16="http://schemas.microsoft.com/office/drawing/2014/main" id="{DD5515DD-8455-4174-B474-D4E74096C1F4}"/>
                </a:ext>
              </a:extLst>
            </p:cNvPr>
            <p:cNvSpPr/>
            <p:nvPr/>
          </p:nvSpPr>
          <p:spPr>
            <a:xfrm>
              <a:off x="8505674" y="4415614"/>
              <a:ext cx="71628" cy="40385"/>
            </a:xfrm>
            <a:custGeom>
              <a:avLst/>
              <a:gdLst>
                <a:gd name="connsiteX0" fmla="*/ 0 w 71628"/>
                <a:gd name="connsiteY0" fmla="*/ 0 h 40385"/>
                <a:gd name="connsiteX1" fmla="*/ 35814 w 71628"/>
                <a:gd name="connsiteY1" fmla="*/ 40386 h 40385"/>
                <a:gd name="connsiteX2" fmla="*/ 71628 w 71628"/>
                <a:gd name="connsiteY2" fmla="*/ 0 h 40385"/>
              </a:gdLst>
              <a:ahLst/>
              <a:cxnLst>
                <a:cxn ang="0">
                  <a:pos x="connsiteX0" y="connsiteY0"/>
                </a:cxn>
                <a:cxn ang="0">
                  <a:pos x="connsiteX1" y="connsiteY1"/>
                </a:cxn>
                <a:cxn ang="0">
                  <a:pos x="connsiteX2" y="connsiteY2"/>
                </a:cxn>
              </a:cxnLst>
              <a:rect l="l" t="t" r="r" b="b"/>
              <a:pathLst>
                <a:path w="71628" h="40385">
                  <a:moveTo>
                    <a:pt x="0" y="0"/>
                  </a:moveTo>
                  <a:cubicBezTo>
                    <a:pt x="0" y="22289"/>
                    <a:pt x="16002" y="40386"/>
                    <a:pt x="35814" y="40386"/>
                  </a:cubicBezTo>
                  <a:cubicBezTo>
                    <a:pt x="55626" y="40386"/>
                    <a:pt x="71628" y="22289"/>
                    <a:pt x="71628" y="0"/>
                  </a:cubicBez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78" name="Forme libre : forme 77">
              <a:extLst>
                <a:ext uri="{FF2B5EF4-FFF2-40B4-BE49-F238E27FC236}">
                  <a16:creationId xmlns:a16="http://schemas.microsoft.com/office/drawing/2014/main" id="{42A639E4-E005-461A-842E-83E2981F710A}"/>
                </a:ext>
              </a:extLst>
            </p:cNvPr>
            <p:cNvSpPr/>
            <p:nvPr/>
          </p:nvSpPr>
          <p:spPr>
            <a:xfrm>
              <a:off x="8499578" y="4379991"/>
              <a:ext cx="90297" cy="36353"/>
            </a:xfrm>
            <a:custGeom>
              <a:avLst/>
              <a:gdLst>
                <a:gd name="connsiteX0" fmla="*/ 90297 w 90296"/>
                <a:gd name="connsiteY0" fmla="*/ 34290 h 36353"/>
                <a:gd name="connsiteX1" fmla="*/ 66294 w 90296"/>
                <a:gd name="connsiteY1" fmla="*/ 22193 h 36353"/>
                <a:gd name="connsiteX2" fmla="*/ 56483 w 90296"/>
                <a:gd name="connsiteY2" fmla="*/ 0 h 36353"/>
                <a:gd name="connsiteX3" fmla="*/ 40577 w 90296"/>
                <a:gd name="connsiteY3" fmla="*/ 13811 h 36353"/>
                <a:gd name="connsiteX4" fmla="*/ 0 w 90296"/>
                <a:gd name="connsiteY4" fmla="*/ 32480 h 36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96" h="36353">
                  <a:moveTo>
                    <a:pt x="90297" y="34290"/>
                  </a:moveTo>
                  <a:cubicBezTo>
                    <a:pt x="90297" y="34290"/>
                    <a:pt x="70199" y="38957"/>
                    <a:pt x="66294" y="22193"/>
                  </a:cubicBezTo>
                  <a:cubicBezTo>
                    <a:pt x="62293" y="5429"/>
                    <a:pt x="56483" y="0"/>
                    <a:pt x="56483" y="0"/>
                  </a:cubicBezTo>
                  <a:cubicBezTo>
                    <a:pt x="56483" y="0"/>
                    <a:pt x="41815" y="2096"/>
                    <a:pt x="40577" y="13811"/>
                  </a:cubicBezTo>
                  <a:cubicBezTo>
                    <a:pt x="39433" y="25527"/>
                    <a:pt x="20955" y="44577"/>
                    <a:pt x="0" y="32480"/>
                  </a:cubicBez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79" name="Forme libre : forme 78">
              <a:extLst>
                <a:ext uri="{FF2B5EF4-FFF2-40B4-BE49-F238E27FC236}">
                  <a16:creationId xmlns:a16="http://schemas.microsoft.com/office/drawing/2014/main" id="{6BBCC4F2-E7C6-4D55-A3E4-6F3A407EA569}"/>
                </a:ext>
              </a:extLst>
            </p:cNvPr>
            <p:cNvSpPr/>
            <p:nvPr/>
          </p:nvSpPr>
          <p:spPr>
            <a:xfrm>
              <a:off x="8481099" y="4345599"/>
              <a:ext cx="122467" cy="116210"/>
            </a:xfrm>
            <a:custGeom>
              <a:avLst/>
              <a:gdLst>
                <a:gd name="connsiteX0" fmla="*/ 40195 w 122467"/>
                <a:gd name="connsiteY0" fmla="*/ 114877 h 116210"/>
                <a:gd name="connsiteX1" fmla="*/ 21050 w 122467"/>
                <a:gd name="connsiteY1" fmla="*/ 96399 h 116210"/>
                <a:gd name="connsiteX2" fmla="*/ 0 w 122467"/>
                <a:gd name="connsiteY2" fmla="*/ 68586 h 116210"/>
                <a:gd name="connsiteX3" fmla="*/ 19145 w 122467"/>
                <a:gd name="connsiteY3" fmla="*/ 38011 h 116210"/>
                <a:gd name="connsiteX4" fmla="*/ 40862 w 122467"/>
                <a:gd name="connsiteY4" fmla="*/ 3435 h 116210"/>
                <a:gd name="connsiteX5" fmla="*/ 80582 w 122467"/>
                <a:gd name="connsiteY5" fmla="*/ 9245 h 116210"/>
                <a:gd name="connsiteX6" fmla="*/ 104870 w 122467"/>
                <a:gd name="connsiteY6" fmla="*/ 32105 h 116210"/>
                <a:gd name="connsiteX7" fmla="*/ 122396 w 122467"/>
                <a:gd name="connsiteY7" fmla="*/ 67348 h 116210"/>
                <a:gd name="connsiteX8" fmla="*/ 103251 w 122467"/>
                <a:gd name="connsiteY8" fmla="*/ 95161 h 116210"/>
                <a:gd name="connsiteX9" fmla="*/ 75248 w 122467"/>
                <a:gd name="connsiteY9" fmla="*/ 116211 h 116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2467" h="116210">
                  <a:moveTo>
                    <a:pt x="40195" y="114877"/>
                  </a:moveTo>
                  <a:cubicBezTo>
                    <a:pt x="24098" y="112496"/>
                    <a:pt x="21050" y="96399"/>
                    <a:pt x="21050" y="96399"/>
                  </a:cubicBezTo>
                  <a:cubicBezTo>
                    <a:pt x="21050" y="96399"/>
                    <a:pt x="0" y="91255"/>
                    <a:pt x="0" y="68586"/>
                  </a:cubicBezTo>
                  <a:cubicBezTo>
                    <a:pt x="0" y="45916"/>
                    <a:pt x="19145" y="38011"/>
                    <a:pt x="19145" y="38011"/>
                  </a:cubicBezTo>
                  <a:cubicBezTo>
                    <a:pt x="19145" y="38011"/>
                    <a:pt x="16097" y="13722"/>
                    <a:pt x="40862" y="3435"/>
                  </a:cubicBezTo>
                  <a:cubicBezTo>
                    <a:pt x="65627" y="-6852"/>
                    <a:pt x="80582" y="9245"/>
                    <a:pt x="80582" y="9245"/>
                  </a:cubicBezTo>
                  <a:cubicBezTo>
                    <a:pt x="92964" y="9055"/>
                    <a:pt x="103442" y="16675"/>
                    <a:pt x="104870" y="32105"/>
                  </a:cubicBezTo>
                  <a:cubicBezTo>
                    <a:pt x="106299" y="47536"/>
                    <a:pt x="120967" y="48012"/>
                    <a:pt x="122396" y="67348"/>
                  </a:cubicBezTo>
                  <a:cubicBezTo>
                    <a:pt x="123825" y="86683"/>
                    <a:pt x="103251" y="95161"/>
                    <a:pt x="103251" y="95161"/>
                  </a:cubicBezTo>
                  <a:cubicBezTo>
                    <a:pt x="103251" y="95161"/>
                    <a:pt x="100013" y="114306"/>
                    <a:pt x="75248" y="116211"/>
                  </a:cubicBez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80" name="Forme libre : forme 79">
              <a:extLst>
                <a:ext uri="{FF2B5EF4-FFF2-40B4-BE49-F238E27FC236}">
                  <a16:creationId xmlns:a16="http://schemas.microsoft.com/office/drawing/2014/main" id="{FC3BE6A3-18B9-4EAC-BA68-3816BC921347}"/>
                </a:ext>
              </a:extLst>
            </p:cNvPr>
            <p:cNvSpPr/>
            <p:nvPr/>
          </p:nvSpPr>
          <p:spPr>
            <a:xfrm>
              <a:off x="8366895" y="4386467"/>
              <a:ext cx="80963" cy="45624"/>
            </a:xfrm>
            <a:custGeom>
              <a:avLst/>
              <a:gdLst>
                <a:gd name="connsiteX0" fmla="*/ 0 w 80962"/>
                <a:gd name="connsiteY0" fmla="*/ 0 h 45624"/>
                <a:gd name="connsiteX1" fmla="*/ 40481 w 80962"/>
                <a:gd name="connsiteY1" fmla="*/ 45625 h 45624"/>
                <a:gd name="connsiteX2" fmla="*/ 80963 w 80962"/>
                <a:gd name="connsiteY2" fmla="*/ 0 h 45624"/>
              </a:gdLst>
              <a:ahLst/>
              <a:cxnLst>
                <a:cxn ang="0">
                  <a:pos x="connsiteX0" y="connsiteY0"/>
                </a:cxn>
                <a:cxn ang="0">
                  <a:pos x="connsiteX1" y="connsiteY1"/>
                </a:cxn>
                <a:cxn ang="0">
                  <a:pos x="connsiteX2" y="connsiteY2"/>
                </a:cxn>
              </a:cxnLst>
              <a:rect l="l" t="t" r="r" b="b"/>
              <a:pathLst>
                <a:path w="80962" h="45624">
                  <a:moveTo>
                    <a:pt x="0" y="0"/>
                  </a:moveTo>
                  <a:cubicBezTo>
                    <a:pt x="0" y="25241"/>
                    <a:pt x="18097" y="45625"/>
                    <a:pt x="40481" y="45625"/>
                  </a:cubicBezTo>
                  <a:cubicBezTo>
                    <a:pt x="62865" y="45625"/>
                    <a:pt x="80963" y="25146"/>
                    <a:pt x="80963" y="0"/>
                  </a:cubicBez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81" name="Forme libre : forme 80">
              <a:extLst>
                <a:ext uri="{FF2B5EF4-FFF2-40B4-BE49-F238E27FC236}">
                  <a16:creationId xmlns:a16="http://schemas.microsoft.com/office/drawing/2014/main" id="{C0FA88E0-4AFB-4042-8F86-B107A28213EE}"/>
                </a:ext>
              </a:extLst>
            </p:cNvPr>
            <p:cNvSpPr/>
            <p:nvPr/>
          </p:nvSpPr>
          <p:spPr>
            <a:xfrm>
              <a:off x="8367458" y="4338938"/>
              <a:ext cx="80683" cy="40100"/>
            </a:xfrm>
            <a:custGeom>
              <a:avLst/>
              <a:gdLst>
                <a:gd name="connsiteX0" fmla="*/ 80684 w 80683"/>
                <a:gd name="connsiteY0" fmla="*/ 39338 h 40100"/>
                <a:gd name="connsiteX1" fmla="*/ 59348 w 80683"/>
                <a:gd name="connsiteY1" fmla="*/ 286 h 40100"/>
                <a:gd name="connsiteX2" fmla="*/ 34011 w 80683"/>
                <a:gd name="connsiteY2" fmla="*/ 12383 h 40100"/>
                <a:gd name="connsiteX3" fmla="*/ 22962 w 80683"/>
                <a:gd name="connsiteY3" fmla="*/ 0 h 40100"/>
                <a:gd name="connsiteX4" fmla="*/ 7 w 80683"/>
                <a:gd name="connsiteY4" fmla="*/ 40100 h 40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83" h="40100">
                  <a:moveTo>
                    <a:pt x="80684" y="39338"/>
                  </a:moveTo>
                  <a:cubicBezTo>
                    <a:pt x="80684" y="39338"/>
                    <a:pt x="79065" y="-3429"/>
                    <a:pt x="59348" y="286"/>
                  </a:cubicBezTo>
                  <a:cubicBezTo>
                    <a:pt x="39631" y="4001"/>
                    <a:pt x="34011" y="12383"/>
                    <a:pt x="34011" y="12383"/>
                  </a:cubicBezTo>
                  <a:cubicBezTo>
                    <a:pt x="34011" y="12383"/>
                    <a:pt x="20581" y="12383"/>
                    <a:pt x="22962" y="0"/>
                  </a:cubicBezTo>
                  <a:cubicBezTo>
                    <a:pt x="22962" y="0"/>
                    <a:pt x="-469" y="3429"/>
                    <a:pt x="7" y="40100"/>
                  </a:cubicBez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82" name="Forme libre : forme 81">
              <a:extLst>
                <a:ext uri="{FF2B5EF4-FFF2-40B4-BE49-F238E27FC236}">
                  <a16:creationId xmlns:a16="http://schemas.microsoft.com/office/drawing/2014/main" id="{789C116C-C564-4FAF-BC54-CBEFC43A4783}"/>
                </a:ext>
              </a:extLst>
            </p:cNvPr>
            <p:cNvSpPr/>
            <p:nvPr/>
          </p:nvSpPr>
          <p:spPr>
            <a:xfrm>
              <a:off x="8358797" y="4307382"/>
              <a:ext cx="96780" cy="71179"/>
            </a:xfrm>
            <a:custGeom>
              <a:avLst/>
              <a:gdLst>
                <a:gd name="connsiteX0" fmla="*/ 94107 w 96779"/>
                <a:gd name="connsiteY0" fmla="*/ 70608 h 71179"/>
                <a:gd name="connsiteX1" fmla="*/ 89345 w 96779"/>
                <a:gd name="connsiteY1" fmla="*/ 30507 h 71179"/>
                <a:gd name="connsiteX2" fmla="*/ 72962 w 96779"/>
                <a:gd name="connsiteY2" fmla="*/ 13362 h 71179"/>
                <a:gd name="connsiteX3" fmla="*/ 72962 w 96779"/>
                <a:gd name="connsiteY3" fmla="*/ 4123 h 71179"/>
                <a:gd name="connsiteX4" fmla="*/ 33147 w 96779"/>
                <a:gd name="connsiteY4" fmla="*/ 6790 h 71179"/>
                <a:gd name="connsiteX5" fmla="*/ 20003 w 96779"/>
                <a:gd name="connsiteY5" fmla="*/ 15458 h 71179"/>
                <a:gd name="connsiteX6" fmla="*/ 0 w 96779"/>
                <a:gd name="connsiteY6" fmla="*/ 26316 h 71179"/>
                <a:gd name="connsiteX7" fmla="*/ 5810 w 96779"/>
                <a:gd name="connsiteY7" fmla="*/ 31079 h 71179"/>
                <a:gd name="connsiteX8" fmla="*/ 5048 w 96779"/>
                <a:gd name="connsiteY8" fmla="*/ 71179 h 71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779" h="71179">
                  <a:moveTo>
                    <a:pt x="94107" y="70608"/>
                  </a:moveTo>
                  <a:cubicBezTo>
                    <a:pt x="94107" y="70608"/>
                    <a:pt x="102584" y="40032"/>
                    <a:pt x="89345" y="30507"/>
                  </a:cubicBezTo>
                  <a:cubicBezTo>
                    <a:pt x="89345" y="30507"/>
                    <a:pt x="92774" y="14982"/>
                    <a:pt x="72962" y="13362"/>
                  </a:cubicBezTo>
                  <a:cubicBezTo>
                    <a:pt x="72962" y="13362"/>
                    <a:pt x="70104" y="8124"/>
                    <a:pt x="72962" y="4123"/>
                  </a:cubicBezTo>
                  <a:cubicBezTo>
                    <a:pt x="72962" y="4123"/>
                    <a:pt x="47339" y="-6735"/>
                    <a:pt x="33147" y="6790"/>
                  </a:cubicBezTo>
                  <a:cubicBezTo>
                    <a:pt x="33147" y="6790"/>
                    <a:pt x="22098" y="3075"/>
                    <a:pt x="20003" y="15458"/>
                  </a:cubicBezTo>
                  <a:cubicBezTo>
                    <a:pt x="20003" y="15458"/>
                    <a:pt x="5239" y="14886"/>
                    <a:pt x="0" y="26316"/>
                  </a:cubicBezTo>
                  <a:cubicBezTo>
                    <a:pt x="0" y="26316"/>
                    <a:pt x="5239" y="27364"/>
                    <a:pt x="5810" y="31079"/>
                  </a:cubicBezTo>
                  <a:cubicBezTo>
                    <a:pt x="5810" y="31079"/>
                    <a:pt x="-4477" y="51367"/>
                    <a:pt x="5048" y="71179"/>
                  </a:cubicBez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83" name="Forme libre : forme 82">
              <a:extLst>
                <a:ext uri="{FF2B5EF4-FFF2-40B4-BE49-F238E27FC236}">
                  <a16:creationId xmlns:a16="http://schemas.microsoft.com/office/drawing/2014/main" id="{51860989-1FCA-4B89-AE46-6251354532D2}"/>
                </a:ext>
              </a:extLst>
            </p:cNvPr>
            <p:cNvSpPr/>
            <p:nvPr/>
          </p:nvSpPr>
          <p:spPr>
            <a:xfrm>
              <a:off x="8382611" y="4494004"/>
              <a:ext cx="76685" cy="264128"/>
            </a:xfrm>
            <a:custGeom>
              <a:avLst/>
              <a:gdLst>
                <a:gd name="connsiteX0" fmla="*/ 0 w 76685"/>
                <a:gd name="connsiteY0" fmla="*/ 264128 h 264128"/>
                <a:gd name="connsiteX1" fmla="*/ 24289 w 76685"/>
                <a:gd name="connsiteY1" fmla="*/ 132398 h 264128"/>
                <a:gd name="connsiteX2" fmla="*/ 47911 w 76685"/>
                <a:gd name="connsiteY2" fmla="*/ 259652 h 264128"/>
                <a:gd name="connsiteX3" fmla="*/ 69628 w 76685"/>
                <a:gd name="connsiteY3" fmla="*/ 259652 h 264128"/>
                <a:gd name="connsiteX4" fmla="*/ 72866 w 76685"/>
                <a:gd name="connsiteY4" fmla="*/ 0 h 2641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685" h="264128">
                  <a:moveTo>
                    <a:pt x="0" y="264128"/>
                  </a:moveTo>
                  <a:lnTo>
                    <a:pt x="24289" y="132398"/>
                  </a:lnTo>
                  <a:lnTo>
                    <a:pt x="47911" y="259652"/>
                  </a:lnTo>
                  <a:lnTo>
                    <a:pt x="69628" y="259652"/>
                  </a:lnTo>
                  <a:cubicBezTo>
                    <a:pt x="69628" y="259652"/>
                    <a:pt x="83058" y="101727"/>
                    <a:pt x="72866" y="0"/>
                  </a:cubicBez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84" name="Forme libre : forme 83">
              <a:extLst>
                <a:ext uri="{FF2B5EF4-FFF2-40B4-BE49-F238E27FC236}">
                  <a16:creationId xmlns:a16="http://schemas.microsoft.com/office/drawing/2014/main" id="{DBBD1F93-6D3F-464C-B45E-D3C00FFA28CC}"/>
                </a:ext>
              </a:extLst>
            </p:cNvPr>
            <p:cNvSpPr/>
            <p:nvPr/>
          </p:nvSpPr>
          <p:spPr>
            <a:xfrm>
              <a:off x="8292218" y="4304553"/>
              <a:ext cx="9525" cy="9525"/>
            </a:xfrm>
            <a:custGeom>
              <a:avLst/>
              <a:gdLst/>
              <a:ahLst/>
              <a:cxnLst/>
              <a:rect l="l" t="t" r="r" b="b"/>
              <a:pathLst>
                <a:path w="9525" h="9525"/>
              </a:pathLst>
            </a:custGeom>
            <a:grpFill/>
            <a:ln w="5715" cap="rnd">
              <a:solidFill>
                <a:schemeClr val="tx1">
                  <a:lumMod val="65000"/>
                  <a:lumOff val="35000"/>
                </a:schemeClr>
              </a:solidFill>
              <a:prstDash val="solid"/>
              <a:round/>
            </a:ln>
          </p:spPr>
          <p:txBody>
            <a:bodyPr rtlCol="0" anchor="ctr"/>
            <a:lstStyle/>
            <a:p>
              <a:endParaRPr lang="fr-FR" sz="1050"/>
            </a:p>
          </p:txBody>
        </p:sp>
        <p:sp>
          <p:nvSpPr>
            <p:cNvPr id="85" name="Forme libre : forme 84">
              <a:extLst>
                <a:ext uri="{FF2B5EF4-FFF2-40B4-BE49-F238E27FC236}">
                  <a16:creationId xmlns:a16="http://schemas.microsoft.com/office/drawing/2014/main" id="{07047B4D-3476-4F40-B173-05372A6FB7B2}"/>
                </a:ext>
              </a:extLst>
            </p:cNvPr>
            <p:cNvSpPr/>
            <p:nvPr/>
          </p:nvSpPr>
          <p:spPr>
            <a:xfrm>
              <a:off x="8380611" y="4605256"/>
              <a:ext cx="56102" cy="9525"/>
            </a:xfrm>
            <a:custGeom>
              <a:avLst/>
              <a:gdLst>
                <a:gd name="connsiteX0" fmla="*/ 0 w 56102"/>
                <a:gd name="connsiteY0" fmla="*/ 0 h 9525"/>
                <a:gd name="connsiteX1" fmla="*/ 56102 w 56102"/>
                <a:gd name="connsiteY1" fmla="*/ 0 h 9525"/>
              </a:gdLst>
              <a:ahLst/>
              <a:cxnLst>
                <a:cxn ang="0">
                  <a:pos x="connsiteX0" y="connsiteY0"/>
                </a:cxn>
                <a:cxn ang="0">
                  <a:pos x="connsiteX1" y="connsiteY1"/>
                </a:cxn>
              </a:cxnLst>
              <a:rect l="l" t="t" r="r" b="b"/>
              <a:pathLst>
                <a:path w="56102" h="9525">
                  <a:moveTo>
                    <a:pt x="0" y="0"/>
                  </a:moveTo>
                  <a:lnTo>
                    <a:pt x="56102" y="0"/>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86" name="Forme libre : forme 85">
              <a:extLst>
                <a:ext uri="{FF2B5EF4-FFF2-40B4-BE49-F238E27FC236}">
                  <a16:creationId xmlns:a16="http://schemas.microsoft.com/office/drawing/2014/main" id="{06ED4675-263D-4413-99FF-D1803BA51B35}"/>
                </a:ext>
              </a:extLst>
            </p:cNvPr>
            <p:cNvSpPr/>
            <p:nvPr/>
          </p:nvSpPr>
          <p:spPr>
            <a:xfrm>
              <a:off x="8292218" y="4304553"/>
              <a:ext cx="9525" cy="9525"/>
            </a:xfrm>
            <a:custGeom>
              <a:avLst/>
              <a:gdLst/>
              <a:ahLst/>
              <a:cxnLst/>
              <a:rect l="l" t="t" r="r" b="b"/>
              <a:pathLst>
                <a:path w="9525" h="9525"/>
              </a:pathLst>
            </a:custGeom>
            <a:grpFill/>
            <a:ln w="5715" cap="rnd">
              <a:solidFill>
                <a:schemeClr val="tx1">
                  <a:lumMod val="65000"/>
                  <a:lumOff val="35000"/>
                </a:schemeClr>
              </a:solidFill>
              <a:prstDash val="solid"/>
              <a:round/>
            </a:ln>
          </p:spPr>
          <p:txBody>
            <a:bodyPr rtlCol="0" anchor="ctr"/>
            <a:lstStyle/>
            <a:p>
              <a:endParaRPr lang="fr-FR" sz="1050"/>
            </a:p>
          </p:txBody>
        </p:sp>
        <p:sp>
          <p:nvSpPr>
            <p:cNvPr id="87" name="Forme libre : forme 86">
              <a:extLst>
                <a:ext uri="{FF2B5EF4-FFF2-40B4-BE49-F238E27FC236}">
                  <a16:creationId xmlns:a16="http://schemas.microsoft.com/office/drawing/2014/main" id="{3164EF9E-8CD9-4693-9004-72D9C8DF11E9}"/>
                </a:ext>
              </a:extLst>
            </p:cNvPr>
            <p:cNvSpPr/>
            <p:nvPr/>
          </p:nvSpPr>
          <p:spPr>
            <a:xfrm>
              <a:off x="8329556" y="4442856"/>
              <a:ext cx="111253" cy="33242"/>
            </a:xfrm>
            <a:custGeom>
              <a:avLst/>
              <a:gdLst>
                <a:gd name="connsiteX0" fmla="*/ 111252 w 111252"/>
                <a:gd name="connsiteY0" fmla="*/ 0 h 33242"/>
                <a:gd name="connsiteX1" fmla="*/ 82487 w 111252"/>
                <a:gd name="connsiteY1" fmla="*/ 32576 h 33242"/>
                <a:gd name="connsiteX2" fmla="*/ 56293 w 111252"/>
                <a:gd name="connsiteY2" fmla="*/ 1238 h 33242"/>
                <a:gd name="connsiteX3" fmla="*/ 0 w 111252"/>
                <a:gd name="connsiteY3" fmla="*/ 33242 h 33242"/>
              </a:gdLst>
              <a:ahLst/>
              <a:cxnLst>
                <a:cxn ang="0">
                  <a:pos x="connsiteX0" y="connsiteY0"/>
                </a:cxn>
                <a:cxn ang="0">
                  <a:pos x="connsiteX1" y="connsiteY1"/>
                </a:cxn>
                <a:cxn ang="0">
                  <a:pos x="connsiteX2" y="connsiteY2"/>
                </a:cxn>
                <a:cxn ang="0">
                  <a:pos x="connsiteX3" y="connsiteY3"/>
                </a:cxn>
              </a:cxnLst>
              <a:rect l="l" t="t" r="r" b="b"/>
              <a:pathLst>
                <a:path w="111252" h="33242">
                  <a:moveTo>
                    <a:pt x="111252" y="0"/>
                  </a:moveTo>
                  <a:cubicBezTo>
                    <a:pt x="111252" y="0"/>
                    <a:pt x="106109" y="33242"/>
                    <a:pt x="82487" y="32576"/>
                  </a:cubicBezTo>
                  <a:cubicBezTo>
                    <a:pt x="58865" y="31909"/>
                    <a:pt x="56293" y="1238"/>
                    <a:pt x="56293" y="1238"/>
                  </a:cubicBezTo>
                  <a:cubicBezTo>
                    <a:pt x="56293" y="1238"/>
                    <a:pt x="0" y="-5144"/>
                    <a:pt x="0" y="33242"/>
                  </a:cubicBez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88" name="Forme libre : forme 87">
              <a:extLst>
                <a:ext uri="{FF2B5EF4-FFF2-40B4-BE49-F238E27FC236}">
                  <a16:creationId xmlns:a16="http://schemas.microsoft.com/office/drawing/2014/main" id="{BBE0D9C7-5A31-4C4D-B8BD-59392A833E89}"/>
                </a:ext>
              </a:extLst>
            </p:cNvPr>
            <p:cNvSpPr/>
            <p:nvPr/>
          </p:nvSpPr>
          <p:spPr>
            <a:xfrm>
              <a:off x="8344891" y="4777467"/>
              <a:ext cx="32670" cy="15144"/>
            </a:xfrm>
            <a:custGeom>
              <a:avLst/>
              <a:gdLst>
                <a:gd name="connsiteX0" fmla="*/ 16002 w 32670"/>
                <a:gd name="connsiteY0" fmla="*/ 0 h 15144"/>
                <a:gd name="connsiteX1" fmla="*/ 0 w 32670"/>
                <a:gd name="connsiteY1" fmla="*/ 15145 h 15144"/>
                <a:gd name="connsiteX2" fmla="*/ 32671 w 32670"/>
                <a:gd name="connsiteY2" fmla="*/ 15145 h 15144"/>
              </a:gdLst>
              <a:ahLst/>
              <a:cxnLst>
                <a:cxn ang="0">
                  <a:pos x="connsiteX0" y="connsiteY0"/>
                </a:cxn>
                <a:cxn ang="0">
                  <a:pos x="connsiteX1" y="connsiteY1"/>
                </a:cxn>
                <a:cxn ang="0">
                  <a:pos x="connsiteX2" y="connsiteY2"/>
                </a:cxn>
              </a:cxnLst>
              <a:rect l="l" t="t" r="r" b="b"/>
              <a:pathLst>
                <a:path w="32670" h="15144">
                  <a:moveTo>
                    <a:pt x="16002" y="0"/>
                  </a:moveTo>
                  <a:lnTo>
                    <a:pt x="0" y="15145"/>
                  </a:lnTo>
                  <a:lnTo>
                    <a:pt x="32671" y="15145"/>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89" name="Forme libre : forme 88">
              <a:extLst>
                <a:ext uri="{FF2B5EF4-FFF2-40B4-BE49-F238E27FC236}">
                  <a16:creationId xmlns:a16="http://schemas.microsoft.com/office/drawing/2014/main" id="{FEACAD73-4888-407D-A4CE-B5767B365AB5}"/>
                </a:ext>
              </a:extLst>
            </p:cNvPr>
            <p:cNvSpPr/>
            <p:nvPr/>
          </p:nvSpPr>
          <p:spPr>
            <a:xfrm>
              <a:off x="8433855" y="4754227"/>
              <a:ext cx="30670" cy="37147"/>
            </a:xfrm>
            <a:custGeom>
              <a:avLst/>
              <a:gdLst>
                <a:gd name="connsiteX0" fmla="*/ 0 w 30670"/>
                <a:gd name="connsiteY0" fmla="*/ 0 h 37147"/>
                <a:gd name="connsiteX1" fmla="*/ 0 w 30670"/>
                <a:gd name="connsiteY1" fmla="*/ 37148 h 37147"/>
                <a:gd name="connsiteX2" fmla="*/ 30671 w 30670"/>
                <a:gd name="connsiteY2" fmla="*/ 37148 h 37147"/>
                <a:gd name="connsiteX3" fmla="*/ 14002 w 30670"/>
                <a:gd name="connsiteY3" fmla="*/ 21812 h 37147"/>
                <a:gd name="connsiteX4" fmla="*/ 14002 w 30670"/>
                <a:gd name="connsiteY4" fmla="*/ 0 h 371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670" h="37147">
                  <a:moveTo>
                    <a:pt x="0" y="0"/>
                  </a:moveTo>
                  <a:lnTo>
                    <a:pt x="0" y="37148"/>
                  </a:lnTo>
                  <a:lnTo>
                    <a:pt x="30671" y="37148"/>
                  </a:lnTo>
                  <a:lnTo>
                    <a:pt x="14002" y="21812"/>
                  </a:lnTo>
                  <a:lnTo>
                    <a:pt x="14002" y="0"/>
                  </a:lnTo>
                  <a:close/>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90" name="Forme libre : forme 89">
              <a:extLst>
                <a:ext uri="{FF2B5EF4-FFF2-40B4-BE49-F238E27FC236}">
                  <a16:creationId xmlns:a16="http://schemas.microsoft.com/office/drawing/2014/main" id="{C49FF740-EA11-47F4-A7B6-8B801F9105C1}"/>
                </a:ext>
              </a:extLst>
            </p:cNvPr>
            <p:cNvSpPr/>
            <p:nvPr/>
          </p:nvSpPr>
          <p:spPr>
            <a:xfrm>
              <a:off x="8433188" y="4438375"/>
              <a:ext cx="53054" cy="42199"/>
            </a:xfrm>
            <a:custGeom>
              <a:avLst/>
              <a:gdLst>
                <a:gd name="connsiteX0" fmla="*/ 0 w 53054"/>
                <a:gd name="connsiteY0" fmla="*/ 4 h 42199"/>
                <a:gd name="connsiteX1" fmla="*/ 53054 w 53054"/>
                <a:gd name="connsiteY1" fmla="*/ 42199 h 42199"/>
              </a:gdLst>
              <a:ahLst/>
              <a:cxnLst>
                <a:cxn ang="0">
                  <a:pos x="connsiteX0" y="connsiteY0"/>
                </a:cxn>
                <a:cxn ang="0">
                  <a:pos x="connsiteX1" y="connsiteY1"/>
                </a:cxn>
              </a:cxnLst>
              <a:rect l="l" t="t" r="r" b="b"/>
              <a:pathLst>
                <a:path w="53054" h="42199">
                  <a:moveTo>
                    <a:pt x="0" y="4"/>
                  </a:moveTo>
                  <a:cubicBezTo>
                    <a:pt x="0" y="4"/>
                    <a:pt x="21717" y="-1235"/>
                    <a:pt x="53054" y="42199"/>
                  </a:cubicBez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91" name="Forme libre : forme 90">
              <a:extLst>
                <a:ext uri="{FF2B5EF4-FFF2-40B4-BE49-F238E27FC236}">
                  <a16:creationId xmlns:a16="http://schemas.microsoft.com/office/drawing/2014/main" id="{825BC8A7-4247-4131-9D03-C8A2FDC05579}"/>
                </a:ext>
              </a:extLst>
            </p:cNvPr>
            <p:cNvSpPr/>
            <p:nvPr/>
          </p:nvSpPr>
          <p:spPr>
            <a:xfrm>
              <a:off x="8472995" y="4479331"/>
              <a:ext cx="48394" cy="145166"/>
            </a:xfrm>
            <a:custGeom>
              <a:avLst/>
              <a:gdLst>
                <a:gd name="connsiteX0" fmla="*/ 48395 w 48394"/>
                <a:gd name="connsiteY0" fmla="*/ 5 h 145166"/>
                <a:gd name="connsiteX1" fmla="*/ 1055 w 48394"/>
                <a:gd name="connsiteY1" fmla="*/ 33914 h 145166"/>
                <a:gd name="connsiteX2" fmla="*/ 19629 w 48394"/>
                <a:gd name="connsiteY2" fmla="*/ 145166 h 145166"/>
              </a:gdLst>
              <a:ahLst/>
              <a:cxnLst>
                <a:cxn ang="0">
                  <a:pos x="connsiteX0" y="connsiteY0"/>
                </a:cxn>
                <a:cxn ang="0">
                  <a:pos x="connsiteX1" y="connsiteY1"/>
                </a:cxn>
                <a:cxn ang="0">
                  <a:pos x="connsiteX2" y="connsiteY2"/>
                </a:cxn>
              </a:cxnLst>
              <a:rect l="l" t="t" r="r" b="b"/>
              <a:pathLst>
                <a:path w="48394" h="145166">
                  <a:moveTo>
                    <a:pt x="48395" y="5"/>
                  </a:moveTo>
                  <a:cubicBezTo>
                    <a:pt x="48395" y="5"/>
                    <a:pt x="1055" y="-1233"/>
                    <a:pt x="1055" y="33914"/>
                  </a:cubicBezTo>
                  <a:cubicBezTo>
                    <a:pt x="1055" y="69062"/>
                    <a:pt x="-6660" y="130498"/>
                    <a:pt x="19629" y="145166"/>
                  </a:cubicBez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92" name="Forme libre : forme 91">
              <a:extLst>
                <a:ext uri="{FF2B5EF4-FFF2-40B4-BE49-F238E27FC236}">
                  <a16:creationId xmlns:a16="http://schemas.microsoft.com/office/drawing/2014/main" id="{A7E3EA14-1C1D-4BEB-B35E-0D78CB200BC7}"/>
                </a:ext>
              </a:extLst>
            </p:cNvPr>
            <p:cNvSpPr/>
            <p:nvPr/>
          </p:nvSpPr>
          <p:spPr>
            <a:xfrm>
              <a:off x="8578921" y="4481907"/>
              <a:ext cx="9525" cy="22383"/>
            </a:xfrm>
            <a:custGeom>
              <a:avLst/>
              <a:gdLst>
                <a:gd name="connsiteX0" fmla="*/ 0 w 9525"/>
                <a:gd name="connsiteY0" fmla="*/ 22384 h 22383"/>
                <a:gd name="connsiteX1" fmla="*/ 0 w 9525"/>
                <a:gd name="connsiteY1" fmla="*/ 0 h 22383"/>
              </a:gdLst>
              <a:ahLst/>
              <a:cxnLst>
                <a:cxn ang="0">
                  <a:pos x="connsiteX0" y="connsiteY0"/>
                </a:cxn>
                <a:cxn ang="0">
                  <a:pos x="connsiteX1" y="connsiteY1"/>
                </a:cxn>
              </a:cxnLst>
              <a:rect l="l" t="t" r="r" b="b"/>
              <a:pathLst>
                <a:path w="9525" h="22383">
                  <a:moveTo>
                    <a:pt x="0" y="22384"/>
                  </a:moveTo>
                  <a:lnTo>
                    <a:pt x="0" y="0"/>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93" name="Forme libre : forme 92">
              <a:extLst>
                <a:ext uri="{FF2B5EF4-FFF2-40B4-BE49-F238E27FC236}">
                  <a16:creationId xmlns:a16="http://schemas.microsoft.com/office/drawing/2014/main" id="{BF2D88AB-E765-452F-AB7C-D2EB850D5811}"/>
                </a:ext>
              </a:extLst>
            </p:cNvPr>
            <p:cNvSpPr/>
            <p:nvPr/>
          </p:nvSpPr>
          <p:spPr>
            <a:xfrm>
              <a:off x="8486894" y="4482479"/>
              <a:ext cx="96599" cy="99726"/>
            </a:xfrm>
            <a:custGeom>
              <a:avLst/>
              <a:gdLst>
                <a:gd name="connsiteX0" fmla="*/ 20494 w 96598"/>
                <a:gd name="connsiteY0" fmla="*/ 0 h 99726"/>
                <a:gd name="connsiteX1" fmla="*/ 20494 w 96598"/>
                <a:gd name="connsiteY1" fmla="*/ 22384 h 99726"/>
                <a:gd name="connsiteX2" fmla="*/ 15 w 96598"/>
                <a:gd name="connsiteY2" fmla="*/ 55626 h 99726"/>
                <a:gd name="connsiteX3" fmla="*/ 12207 w 96598"/>
                <a:gd name="connsiteY3" fmla="*/ 99727 h 99726"/>
                <a:gd name="connsiteX4" fmla="*/ 96599 w 96598"/>
                <a:gd name="connsiteY4" fmla="*/ 99727 h 99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598" h="99726">
                  <a:moveTo>
                    <a:pt x="20494" y="0"/>
                  </a:moveTo>
                  <a:lnTo>
                    <a:pt x="20494" y="22384"/>
                  </a:lnTo>
                  <a:cubicBezTo>
                    <a:pt x="20494" y="22384"/>
                    <a:pt x="-651" y="26860"/>
                    <a:pt x="15" y="55626"/>
                  </a:cubicBezTo>
                  <a:cubicBezTo>
                    <a:pt x="682" y="84392"/>
                    <a:pt x="12207" y="99727"/>
                    <a:pt x="12207" y="99727"/>
                  </a:cubicBezTo>
                  <a:lnTo>
                    <a:pt x="96599" y="99727"/>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94" name="Forme libre : forme 93">
              <a:extLst>
                <a:ext uri="{FF2B5EF4-FFF2-40B4-BE49-F238E27FC236}">
                  <a16:creationId xmlns:a16="http://schemas.microsoft.com/office/drawing/2014/main" id="{1BAF1347-0B61-4F4E-AACB-7A5B2D7AB933}"/>
                </a:ext>
              </a:extLst>
            </p:cNvPr>
            <p:cNvSpPr/>
            <p:nvPr/>
          </p:nvSpPr>
          <p:spPr>
            <a:xfrm>
              <a:off x="8507388" y="4504862"/>
              <a:ext cx="67055" cy="9525"/>
            </a:xfrm>
            <a:custGeom>
              <a:avLst/>
              <a:gdLst>
                <a:gd name="connsiteX0" fmla="*/ 0 w 67055"/>
                <a:gd name="connsiteY0" fmla="*/ 0 h 9525"/>
                <a:gd name="connsiteX1" fmla="*/ 67056 w 67055"/>
                <a:gd name="connsiteY1" fmla="*/ 0 h 9525"/>
              </a:gdLst>
              <a:ahLst/>
              <a:cxnLst>
                <a:cxn ang="0">
                  <a:pos x="connsiteX0" y="connsiteY0"/>
                </a:cxn>
                <a:cxn ang="0">
                  <a:pos x="connsiteX1" y="connsiteY1"/>
                </a:cxn>
              </a:cxnLst>
              <a:rect l="l" t="t" r="r" b="b"/>
              <a:pathLst>
                <a:path w="67055" h="9525">
                  <a:moveTo>
                    <a:pt x="0" y="0"/>
                  </a:moveTo>
                  <a:lnTo>
                    <a:pt x="67056" y="0"/>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95" name="Forme libre : forme 94">
              <a:extLst>
                <a:ext uri="{FF2B5EF4-FFF2-40B4-BE49-F238E27FC236}">
                  <a16:creationId xmlns:a16="http://schemas.microsoft.com/office/drawing/2014/main" id="{0F14521C-51FC-408F-B4CC-93DE0E678C6C}"/>
                </a:ext>
              </a:extLst>
            </p:cNvPr>
            <p:cNvSpPr/>
            <p:nvPr/>
          </p:nvSpPr>
          <p:spPr>
            <a:xfrm>
              <a:off x="8524629" y="4557345"/>
              <a:ext cx="28098" cy="9525"/>
            </a:xfrm>
            <a:custGeom>
              <a:avLst/>
              <a:gdLst>
                <a:gd name="connsiteX0" fmla="*/ 0 w 28098"/>
                <a:gd name="connsiteY0" fmla="*/ 0 h 9525"/>
                <a:gd name="connsiteX1" fmla="*/ 28099 w 28098"/>
                <a:gd name="connsiteY1" fmla="*/ 0 h 9525"/>
              </a:gdLst>
              <a:ahLst/>
              <a:cxnLst>
                <a:cxn ang="0">
                  <a:pos x="connsiteX0" y="connsiteY0"/>
                </a:cxn>
                <a:cxn ang="0">
                  <a:pos x="connsiteX1" y="connsiteY1"/>
                </a:cxn>
              </a:cxnLst>
              <a:rect l="l" t="t" r="r" b="b"/>
              <a:pathLst>
                <a:path w="28098" h="9525">
                  <a:moveTo>
                    <a:pt x="0" y="0"/>
                  </a:moveTo>
                  <a:lnTo>
                    <a:pt x="28099" y="0"/>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96" name="Forme libre : forme 95">
              <a:extLst>
                <a:ext uri="{FF2B5EF4-FFF2-40B4-BE49-F238E27FC236}">
                  <a16:creationId xmlns:a16="http://schemas.microsoft.com/office/drawing/2014/main" id="{86C461BF-7DAF-4518-84E5-1E1B828B6D34}"/>
                </a:ext>
              </a:extLst>
            </p:cNvPr>
            <p:cNvSpPr/>
            <p:nvPr/>
          </p:nvSpPr>
          <p:spPr>
            <a:xfrm>
              <a:off x="8292218" y="4304553"/>
              <a:ext cx="9525" cy="9525"/>
            </a:xfrm>
            <a:custGeom>
              <a:avLst/>
              <a:gdLst/>
              <a:ahLst/>
              <a:cxnLst/>
              <a:rect l="l" t="t" r="r" b="b"/>
              <a:pathLst>
                <a:path w="9525" h="9525"/>
              </a:pathLst>
            </a:custGeom>
            <a:grpFill/>
            <a:ln w="5715" cap="rnd">
              <a:solidFill>
                <a:schemeClr val="tx1">
                  <a:lumMod val="65000"/>
                  <a:lumOff val="35000"/>
                </a:schemeClr>
              </a:solidFill>
              <a:prstDash val="solid"/>
              <a:round/>
            </a:ln>
          </p:spPr>
          <p:txBody>
            <a:bodyPr rtlCol="0" anchor="ctr"/>
            <a:lstStyle/>
            <a:p>
              <a:endParaRPr lang="fr-FR" sz="1050"/>
            </a:p>
          </p:txBody>
        </p:sp>
        <p:sp>
          <p:nvSpPr>
            <p:cNvPr id="97" name="Forme libre : forme 96">
              <a:extLst>
                <a:ext uri="{FF2B5EF4-FFF2-40B4-BE49-F238E27FC236}">
                  <a16:creationId xmlns:a16="http://schemas.microsoft.com/office/drawing/2014/main" id="{65A7EA75-39C4-48C2-B3F2-D488B0611725}"/>
                </a:ext>
              </a:extLst>
            </p:cNvPr>
            <p:cNvSpPr/>
            <p:nvPr/>
          </p:nvSpPr>
          <p:spPr>
            <a:xfrm>
              <a:off x="8490703" y="4582300"/>
              <a:ext cx="91837" cy="211264"/>
            </a:xfrm>
            <a:custGeom>
              <a:avLst/>
              <a:gdLst>
                <a:gd name="connsiteX0" fmla="*/ 8304 w 91837"/>
                <a:gd name="connsiteY0" fmla="*/ 0 h 211264"/>
                <a:gd name="connsiteX1" fmla="*/ 11352 w 91837"/>
                <a:gd name="connsiteY1" fmla="*/ 197834 h 211264"/>
                <a:gd name="connsiteX2" fmla="*/ 2398 w 91837"/>
                <a:gd name="connsiteY2" fmla="*/ 211265 h 211264"/>
                <a:gd name="connsiteX3" fmla="*/ 28592 w 91837"/>
                <a:gd name="connsiteY3" fmla="*/ 211265 h 211264"/>
                <a:gd name="connsiteX4" fmla="*/ 44403 w 91837"/>
                <a:gd name="connsiteY4" fmla="*/ 53721 h 211264"/>
                <a:gd name="connsiteX5" fmla="*/ 54595 w 91837"/>
                <a:gd name="connsiteY5" fmla="*/ 53721 h 211264"/>
                <a:gd name="connsiteX6" fmla="*/ 91838 w 91837"/>
                <a:gd name="connsiteY6" fmla="*/ 209931 h 211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837" h="211264">
                  <a:moveTo>
                    <a:pt x="8304" y="0"/>
                  </a:moveTo>
                  <a:cubicBezTo>
                    <a:pt x="8304" y="0"/>
                    <a:pt x="-12270" y="88487"/>
                    <a:pt x="11352" y="197834"/>
                  </a:cubicBezTo>
                  <a:lnTo>
                    <a:pt x="2398" y="211265"/>
                  </a:lnTo>
                  <a:lnTo>
                    <a:pt x="28592" y="211265"/>
                  </a:lnTo>
                  <a:lnTo>
                    <a:pt x="44403" y="53721"/>
                  </a:lnTo>
                  <a:lnTo>
                    <a:pt x="54595" y="53721"/>
                  </a:lnTo>
                  <a:lnTo>
                    <a:pt x="91838" y="209931"/>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98" name="Forme libre : forme 97">
              <a:extLst>
                <a:ext uri="{FF2B5EF4-FFF2-40B4-BE49-F238E27FC236}">
                  <a16:creationId xmlns:a16="http://schemas.microsoft.com/office/drawing/2014/main" id="{B8AF23C1-FDC4-47B3-891E-3813D7068F75}"/>
                </a:ext>
              </a:extLst>
            </p:cNvPr>
            <p:cNvSpPr/>
            <p:nvPr/>
          </p:nvSpPr>
          <p:spPr>
            <a:xfrm>
              <a:off x="8495863" y="4729367"/>
              <a:ext cx="26860" cy="9525"/>
            </a:xfrm>
            <a:custGeom>
              <a:avLst/>
              <a:gdLst>
                <a:gd name="connsiteX0" fmla="*/ 0 w 26860"/>
                <a:gd name="connsiteY0" fmla="*/ 0 h 9525"/>
                <a:gd name="connsiteX1" fmla="*/ 26861 w 26860"/>
                <a:gd name="connsiteY1" fmla="*/ 0 h 9525"/>
              </a:gdLst>
              <a:ahLst/>
              <a:cxnLst>
                <a:cxn ang="0">
                  <a:pos x="connsiteX0" y="connsiteY0"/>
                </a:cxn>
                <a:cxn ang="0">
                  <a:pos x="connsiteX1" y="connsiteY1"/>
                </a:cxn>
              </a:cxnLst>
              <a:rect l="l" t="t" r="r" b="b"/>
              <a:pathLst>
                <a:path w="26860" h="9525">
                  <a:moveTo>
                    <a:pt x="0" y="0"/>
                  </a:moveTo>
                  <a:lnTo>
                    <a:pt x="26861" y="0"/>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99" name="Forme libre : forme 98">
              <a:extLst>
                <a:ext uri="{FF2B5EF4-FFF2-40B4-BE49-F238E27FC236}">
                  <a16:creationId xmlns:a16="http://schemas.microsoft.com/office/drawing/2014/main" id="{76C1E2A0-3205-4F96-9764-152E9F3B8CDE}"/>
                </a:ext>
              </a:extLst>
            </p:cNvPr>
            <p:cNvSpPr/>
            <p:nvPr/>
          </p:nvSpPr>
          <p:spPr>
            <a:xfrm>
              <a:off x="8568730" y="4728700"/>
              <a:ext cx="23622" cy="9525"/>
            </a:xfrm>
            <a:custGeom>
              <a:avLst/>
              <a:gdLst>
                <a:gd name="connsiteX0" fmla="*/ 0 w 23622"/>
                <a:gd name="connsiteY0" fmla="*/ 0 h 9525"/>
                <a:gd name="connsiteX1" fmla="*/ 23622 w 23622"/>
                <a:gd name="connsiteY1" fmla="*/ 0 h 9525"/>
              </a:gdLst>
              <a:ahLst/>
              <a:cxnLst>
                <a:cxn ang="0">
                  <a:pos x="connsiteX0" y="connsiteY0"/>
                </a:cxn>
                <a:cxn ang="0">
                  <a:pos x="connsiteX1" y="connsiteY1"/>
                </a:cxn>
              </a:cxnLst>
              <a:rect l="l" t="t" r="r" b="b"/>
              <a:pathLst>
                <a:path w="23622" h="9525">
                  <a:moveTo>
                    <a:pt x="0" y="0"/>
                  </a:moveTo>
                  <a:lnTo>
                    <a:pt x="23622" y="0"/>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00" name="Forme libre : forme 99">
              <a:extLst>
                <a:ext uri="{FF2B5EF4-FFF2-40B4-BE49-F238E27FC236}">
                  <a16:creationId xmlns:a16="http://schemas.microsoft.com/office/drawing/2014/main" id="{6AEE096E-77C0-4EF9-9E62-BC27CF73BB6C}"/>
                </a:ext>
              </a:extLst>
            </p:cNvPr>
            <p:cNvSpPr/>
            <p:nvPr/>
          </p:nvSpPr>
          <p:spPr>
            <a:xfrm>
              <a:off x="8292218" y="4304550"/>
              <a:ext cx="9525" cy="9525"/>
            </a:xfrm>
            <a:custGeom>
              <a:avLst/>
              <a:gdLst/>
              <a:ahLst/>
              <a:cxnLst/>
              <a:rect l="l" t="t" r="r" b="b"/>
              <a:pathLst>
                <a:path w="9525" h="9525"/>
              </a:pathLst>
            </a:custGeom>
            <a:grpFill/>
            <a:ln w="5715" cap="rnd">
              <a:solidFill>
                <a:schemeClr val="tx1">
                  <a:lumMod val="65000"/>
                  <a:lumOff val="35000"/>
                </a:schemeClr>
              </a:solidFill>
              <a:prstDash val="solid"/>
              <a:round/>
            </a:ln>
          </p:spPr>
          <p:txBody>
            <a:bodyPr rtlCol="0" anchor="ctr"/>
            <a:lstStyle/>
            <a:p>
              <a:endParaRPr lang="fr-FR" sz="1050"/>
            </a:p>
          </p:txBody>
        </p:sp>
        <p:sp>
          <p:nvSpPr>
            <p:cNvPr id="101" name="Forme libre : forme 100">
              <a:extLst>
                <a:ext uri="{FF2B5EF4-FFF2-40B4-BE49-F238E27FC236}">
                  <a16:creationId xmlns:a16="http://schemas.microsoft.com/office/drawing/2014/main" id="{F1771507-933B-4B48-9AA2-57DF84400E8E}"/>
                </a:ext>
              </a:extLst>
            </p:cNvPr>
            <p:cNvSpPr/>
            <p:nvPr/>
          </p:nvSpPr>
          <p:spPr>
            <a:xfrm>
              <a:off x="8555835" y="4453044"/>
              <a:ext cx="14228" cy="24955"/>
            </a:xfrm>
            <a:custGeom>
              <a:avLst/>
              <a:gdLst>
                <a:gd name="connsiteX0" fmla="*/ 799 w 14228"/>
                <a:gd name="connsiteY0" fmla="*/ 0 h 24955"/>
                <a:gd name="connsiteX1" fmla="*/ 14229 w 14228"/>
                <a:gd name="connsiteY1" fmla="*/ 24955 h 24955"/>
              </a:gdLst>
              <a:ahLst/>
              <a:cxnLst>
                <a:cxn ang="0">
                  <a:pos x="connsiteX0" y="connsiteY0"/>
                </a:cxn>
                <a:cxn ang="0">
                  <a:pos x="connsiteX1" y="connsiteY1"/>
                </a:cxn>
              </a:cxnLst>
              <a:rect l="l" t="t" r="r" b="b"/>
              <a:pathLst>
                <a:path w="14228" h="24955">
                  <a:moveTo>
                    <a:pt x="799" y="0"/>
                  </a:moveTo>
                  <a:cubicBezTo>
                    <a:pt x="799" y="0"/>
                    <a:pt x="-4916" y="24289"/>
                    <a:pt x="14229" y="24955"/>
                  </a:cubicBez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02" name="Forme libre : forme 101">
              <a:extLst>
                <a:ext uri="{FF2B5EF4-FFF2-40B4-BE49-F238E27FC236}">
                  <a16:creationId xmlns:a16="http://schemas.microsoft.com/office/drawing/2014/main" id="{A40340BA-50EB-4D82-A5AB-43F9FF89F5EB}"/>
                </a:ext>
              </a:extLst>
            </p:cNvPr>
            <p:cNvSpPr/>
            <p:nvPr/>
          </p:nvSpPr>
          <p:spPr>
            <a:xfrm>
              <a:off x="8303457" y="4793947"/>
              <a:ext cx="389860" cy="9525"/>
            </a:xfrm>
            <a:custGeom>
              <a:avLst/>
              <a:gdLst>
                <a:gd name="connsiteX0" fmla="*/ 389858 w 389858"/>
                <a:gd name="connsiteY0" fmla="*/ 0 h 9525"/>
                <a:gd name="connsiteX1" fmla="*/ 0 w 389858"/>
                <a:gd name="connsiteY1" fmla="*/ 0 h 9525"/>
              </a:gdLst>
              <a:ahLst/>
              <a:cxnLst>
                <a:cxn ang="0">
                  <a:pos x="connsiteX0" y="connsiteY0"/>
                </a:cxn>
                <a:cxn ang="0">
                  <a:pos x="connsiteX1" y="connsiteY1"/>
                </a:cxn>
              </a:cxnLst>
              <a:rect l="l" t="t" r="r" b="b"/>
              <a:pathLst>
                <a:path w="389858" h="9525">
                  <a:moveTo>
                    <a:pt x="389858" y="0"/>
                  </a:moveTo>
                  <a:lnTo>
                    <a:pt x="0" y="0"/>
                  </a:lnTo>
                </a:path>
              </a:pathLst>
            </a:custGeom>
            <a:grpFill/>
            <a:ln w="5715" cap="rnd">
              <a:solidFill>
                <a:schemeClr val="tx1">
                  <a:lumMod val="65000"/>
                  <a:lumOff val="35000"/>
                </a:schemeClr>
              </a:solidFill>
              <a:prstDash val="solid"/>
              <a:round/>
            </a:ln>
          </p:spPr>
          <p:txBody>
            <a:bodyPr rtlCol="0" anchor="ctr"/>
            <a:lstStyle/>
            <a:p>
              <a:endParaRPr lang="fr-FR" sz="1050"/>
            </a:p>
          </p:txBody>
        </p:sp>
        <p:grpSp>
          <p:nvGrpSpPr>
            <p:cNvPr id="103" name="Graphique 1861">
              <a:extLst>
                <a:ext uri="{FF2B5EF4-FFF2-40B4-BE49-F238E27FC236}">
                  <a16:creationId xmlns:a16="http://schemas.microsoft.com/office/drawing/2014/main" id="{D221F194-CE44-4E7E-AF1F-B0AA72202982}"/>
                </a:ext>
              </a:extLst>
            </p:cNvPr>
            <p:cNvGrpSpPr/>
            <p:nvPr/>
          </p:nvGrpSpPr>
          <p:grpSpPr>
            <a:xfrm>
              <a:off x="8292216" y="4304553"/>
              <a:ext cx="98642" cy="489012"/>
              <a:chOff x="8292173" y="4304560"/>
              <a:chExt cx="98641" cy="489013"/>
            </a:xfrm>
            <a:grpFill/>
          </p:grpSpPr>
          <p:grpSp>
            <p:nvGrpSpPr>
              <p:cNvPr id="117" name="Graphique 1861">
                <a:extLst>
                  <a:ext uri="{FF2B5EF4-FFF2-40B4-BE49-F238E27FC236}">
                    <a16:creationId xmlns:a16="http://schemas.microsoft.com/office/drawing/2014/main" id="{E5777313-4461-40A4-B8B0-A2BD2FF0ED57}"/>
                  </a:ext>
                </a:extLst>
              </p:cNvPr>
              <p:cNvGrpSpPr/>
              <p:nvPr/>
            </p:nvGrpSpPr>
            <p:grpSpPr>
              <a:xfrm>
                <a:off x="8331416" y="4549828"/>
                <a:ext cx="23907" cy="21907"/>
                <a:chOff x="8331416" y="4549828"/>
                <a:chExt cx="23907" cy="21907"/>
              </a:xfrm>
              <a:grpFill/>
            </p:grpSpPr>
            <p:sp>
              <p:nvSpPr>
                <p:cNvPr id="135" name="Forme libre : forme 134">
                  <a:extLst>
                    <a:ext uri="{FF2B5EF4-FFF2-40B4-BE49-F238E27FC236}">
                      <a16:creationId xmlns:a16="http://schemas.microsoft.com/office/drawing/2014/main" id="{C19A02CA-632F-499A-8DFB-D3AA334B690A}"/>
                    </a:ext>
                  </a:extLst>
                </p:cNvPr>
                <p:cNvSpPr/>
                <p:nvPr/>
              </p:nvSpPr>
              <p:spPr>
                <a:xfrm>
                  <a:off x="8355323" y="4549828"/>
                  <a:ext cx="9525" cy="3714"/>
                </a:xfrm>
                <a:custGeom>
                  <a:avLst/>
                  <a:gdLst>
                    <a:gd name="connsiteX0" fmla="*/ 0 w 9525"/>
                    <a:gd name="connsiteY0" fmla="*/ 0 h 3714"/>
                    <a:gd name="connsiteX1" fmla="*/ 0 w 9525"/>
                    <a:gd name="connsiteY1" fmla="*/ 3715 h 3714"/>
                  </a:gdLst>
                  <a:ahLst/>
                  <a:cxnLst>
                    <a:cxn ang="0">
                      <a:pos x="connsiteX0" y="connsiteY0"/>
                    </a:cxn>
                    <a:cxn ang="0">
                      <a:pos x="connsiteX1" y="connsiteY1"/>
                    </a:cxn>
                  </a:cxnLst>
                  <a:rect l="l" t="t" r="r" b="b"/>
                  <a:pathLst>
                    <a:path w="9525" h="3714">
                      <a:moveTo>
                        <a:pt x="0" y="0"/>
                      </a:moveTo>
                      <a:lnTo>
                        <a:pt x="0" y="3715"/>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36" name="Forme libre : forme 135">
                  <a:extLst>
                    <a:ext uri="{FF2B5EF4-FFF2-40B4-BE49-F238E27FC236}">
                      <a16:creationId xmlns:a16="http://schemas.microsoft.com/office/drawing/2014/main" id="{F5263DDE-5B2E-4B1D-AB86-D988DFFC1B25}"/>
                    </a:ext>
                  </a:extLst>
                </p:cNvPr>
                <p:cNvSpPr/>
                <p:nvPr/>
              </p:nvSpPr>
              <p:spPr>
                <a:xfrm>
                  <a:off x="8331416" y="4550209"/>
                  <a:ext cx="9525" cy="3714"/>
                </a:xfrm>
                <a:custGeom>
                  <a:avLst/>
                  <a:gdLst>
                    <a:gd name="connsiteX0" fmla="*/ 0 w 9525"/>
                    <a:gd name="connsiteY0" fmla="*/ 0 h 3714"/>
                    <a:gd name="connsiteX1" fmla="*/ 0 w 9525"/>
                    <a:gd name="connsiteY1" fmla="*/ 3715 h 3714"/>
                  </a:gdLst>
                  <a:ahLst/>
                  <a:cxnLst>
                    <a:cxn ang="0">
                      <a:pos x="connsiteX0" y="connsiteY0"/>
                    </a:cxn>
                    <a:cxn ang="0">
                      <a:pos x="connsiteX1" y="connsiteY1"/>
                    </a:cxn>
                  </a:cxnLst>
                  <a:rect l="l" t="t" r="r" b="b"/>
                  <a:pathLst>
                    <a:path w="9525" h="3714">
                      <a:moveTo>
                        <a:pt x="0" y="0"/>
                      </a:moveTo>
                      <a:lnTo>
                        <a:pt x="0" y="3715"/>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37" name="Forme libre : forme 136">
                  <a:extLst>
                    <a:ext uri="{FF2B5EF4-FFF2-40B4-BE49-F238E27FC236}">
                      <a16:creationId xmlns:a16="http://schemas.microsoft.com/office/drawing/2014/main" id="{E8C590AC-C512-49B6-A203-71B3B67B2A23}"/>
                    </a:ext>
                  </a:extLst>
                </p:cNvPr>
                <p:cNvSpPr/>
                <p:nvPr/>
              </p:nvSpPr>
              <p:spPr>
                <a:xfrm>
                  <a:off x="8339036" y="4568974"/>
                  <a:ext cx="8572" cy="2762"/>
                </a:xfrm>
                <a:custGeom>
                  <a:avLst/>
                  <a:gdLst>
                    <a:gd name="connsiteX0" fmla="*/ 0 w 8572"/>
                    <a:gd name="connsiteY0" fmla="*/ 0 h 2762"/>
                    <a:gd name="connsiteX1" fmla="*/ 4286 w 8572"/>
                    <a:gd name="connsiteY1" fmla="*/ 2762 h 2762"/>
                    <a:gd name="connsiteX2" fmla="*/ 8573 w 8572"/>
                    <a:gd name="connsiteY2" fmla="*/ 95 h 2762"/>
                  </a:gdLst>
                  <a:ahLst/>
                  <a:cxnLst>
                    <a:cxn ang="0">
                      <a:pos x="connsiteX0" y="connsiteY0"/>
                    </a:cxn>
                    <a:cxn ang="0">
                      <a:pos x="connsiteX1" y="connsiteY1"/>
                    </a:cxn>
                    <a:cxn ang="0">
                      <a:pos x="connsiteX2" y="connsiteY2"/>
                    </a:cxn>
                  </a:cxnLst>
                  <a:rect l="l" t="t" r="r" b="b"/>
                  <a:pathLst>
                    <a:path w="8572" h="2762">
                      <a:moveTo>
                        <a:pt x="0" y="0"/>
                      </a:moveTo>
                      <a:cubicBezTo>
                        <a:pt x="667" y="1619"/>
                        <a:pt x="2286" y="2762"/>
                        <a:pt x="4286" y="2762"/>
                      </a:cubicBezTo>
                      <a:cubicBezTo>
                        <a:pt x="6191" y="2762"/>
                        <a:pt x="7906" y="1619"/>
                        <a:pt x="8573" y="95"/>
                      </a:cubicBezTo>
                    </a:path>
                  </a:pathLst>
                </a:custGeom>
                <a:grpFill/>
                <a:ln w="5715" cap="rnd">
                  <a:solidFill>
                    <a:schemeClr val="tx1">
                      <a:lumMod val="65000"/>
                      <a:lumOff val="35000"/>
                    </a:schemeClr>
                  </a:solidFill>
                  <a:prstDash val="solid"/>
                  <a:round/>
                </a:ln>
              </p:spPr>
              <p:txBody>
                <a:bodyPr rtlCol="0" anchor="ctr"/>
                <a:lstStyle/>
                <a:p>
                  <a:endParaRPr lang="fr-FR" sz="1050"/>
                </a:p>
              </p:txBody>
            </p:sp>
          </p:grpSp>
          <p:sp>
            <p:nvSpPr>
              <p:cNvPr id="118" name="Forme libre : forme 117">
                <a:extLst>
                  <a:ext uri="{FF2B5EF4-FFF2-40B4-BE49-F238E27FC236}">
                    <a16:creationId xmlns:a16="http://schemas.microsoft.com/office/drawing/2014/main" id="{3A803DCE-8DF1-43BC-87DE-2D3FA5159638}"/>
                  </a:ext>
                </a:extLst>
              </p:cNvPr>
              <p:cNvSpPr/>
              <p:nvPr/>
            </p:nvSpPr>
            <p:spPr>
              <a:xfrm>
                <a:off x="8314175" y="4552781"/>
                <a:ext cx="56197" cy="31622"/>
              </a:xfrm>
              <a:custGeom>
                <a:avLst/>
                <a:gdLst>
                  <a:gd name="connsiteX0" fmla="*/ 0 w 56197"/>
                  <a:gd name="connsiteY0" fmla="*/ 0 h 31622"/>
                  <a:gd name="connsiteX1" fmla="*/ 28099 w 56197"/>
                  <a:gd name="connsiteY1" fmla="*/ 31623 h 31622"/>
                  <a:gd name="connsiteX2" fmla="*/ 56198 w 56197"/>
                  <a:gd name="connsiteY2" fmla="*/ 0 h 31622"/>
                </a:gdLst>
                <a:ahLst/>
                <a:cxnLst>
                  <a:cxn ang="0">
                    <a:pos x="connsiteX0" y="connsiteY0"/>
                  </a:cxn>
                  <a:cxn ang="0">
                    <a:pos x="connsiteX1" y="connsiteY1"/>
                  </a:cxn>
                  <a:cxn ang="0">
                    <a:pos x="connsiteX2" y="connsiteY2"/>
                  </a:cxn>
                </a:cxnLst>
                <a:rect l="l" t="t" r="r" b="b"/>
                <a:pathLst>
                  <a:path w="56197" h="31622">
                    <a:moveTo>
                      <a:pt x="0" y="0"/>
                    </a:moveTo>
                    <a:cubicBezTo>
                      <a:pt x="0" y="17431"/>
                      <a:pt x="12573" y="31623"/>
                      <a:pt x="28099" y="31623"/>
                    </a:cubicBezTo>
                    <a:cubicBezTo>
                      <a:pt x="43625" y="31623"/>
                      <a:pt x="56198" y="17431"/>
                      <a:pt x="56198" y="0"/>
                    </a:cubicBez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22" name="Forme libre : forme 121">
                <a:extLst>
                  <a:ext uri="{FF2B5EF4-FFF2-40B4-BE49-F238E27FC236}">
                    <a16:creationId xmlns:a16="http://schemas.microsoft.com/office/drawing/2014/main" id="{295D7604-4635-4BE6-BD75-1407A8FF42DC}"/>
                  </a:ext>
                </a:extLst>
              </p:cNvPr>
              <p:cNvSpPr/>
              <p:nvPr/>
            </p:nvSpPr>
            <p:spPr>
              <a:xfrm>
                <a:off x="8309413" y="4524873"/>
                <a:ext cx="70770" cy="28393"/>
              </a:xfrm>
              <a:custGeom>
                <a:avLst/>
                <a:gdLst>
                  <a:gd name="connsiteX0" fmla="*/ 70771 w 70770"/>
                  <a:gd name="connsiteY0" fmla="*/ 26861 h 28393"/>
                  <a:gd name="connsiteX1" fmla="*/ 51911 w 70770"/>
                  <a:gd name="connsiteY1" fmla="*/ 17336 h 28393"/>
                  <a:gd name="connsiteX2" fmla="*/ 44196 w 70770"/>
                  <a:gd name="connsiteY2" fmla="*/ 0 h 28393"/>
                  <a:gd name="connsiteX3" fmla="*/ 31814 w 70770"/>
                  <a:gd name="connsiteY3" fmla="*/ 10763 h 28393"/>
                  <a:gd name="connsiteX4" fmla="*/ 0 w 70770"/>
                  <a:gd name="connsiteY4" fmla="*/ 25337 h 283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770" h="28393">
                    <a:moveTo>
                      <a:pt x="70771" y="26861"/>
                    </a:moveTo>
                    <a:cubicBezTo>
                      <a:pt x="70771" y="26861"/>
                      <a:pt x="55055" y="30480"/>
                      <a:pt x="51911" y="17336"/>
                    </a:cubicBezTo>
                    <a:cubicBezTo>
                      <a:pt x="48768" y="4191"/>
                      <a:pt x="44196" y="0"/>
                      <a:pt x="44196" y="0"/>
                    </a:cubicBezTo>
                    <a:cubicBezTo>
                      <a:pt x="44196" y="0"/>
                      <a:pt x="32671" y="1619"/>
                      <a:pt x="31814" y="10763"/>
                    </a:cubicBezTo>
                    <a:cubicBezTo>
                      <a:pt x="30861" y="19907"/>
                      <a:pt x="16478" y="34862"/>
                      <a:pt x="0" y="25337"/>
                    </a:cubicBez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23" name="Forme libre : forme 122">
                <a:extLst>
                  <a:ext uri="{FF2B5EF4-FFF2-40B4-BE49-F238E27FC236}">
                    <a16:creationId xmlns:a16="http://schemas.microsoft.com/office/drawing/2014/main" id="{FC9BD4FD-C013-40D4-8BDE-720E4EC5506C}"/>
                  </a:ext>
                </a:extLst>
              </p:cNvPr>
              <p:cNvSpPr/>
              <p:nvPr/>
            </p:nvSpPr>
            <p:spPr>
              <a:xfrm>
                <a:off x="8295030" y="4498111"/>
                <a:ext cx="95784" cy="90960"/>
              </a:xfrm>
              <a:custGeom>
                <a:avLst/>
                <a:gdLst>
                  <a:gd name="connsiteX0" fmla="*/ 31432 w 95784"/>
                  <a:gd name="connsiteY0" fmla="*/ 89722 h 90960"/>
                  <a:gd name="connsiteX1" fmla="*/ 16478 w 95784"/>
                  <a:gd name="connsiteY1" fmla="*/ 75244 h 90960"/>
                  <a:gd name="connsiteX2" fmla="*/ 0 w 95784"/>
                  <a:gd name="connsiteY2" fmla="*/ 53623 h 90960"/>
                  <a:gd name="connsiteX3" fmla="*/ 14954 w 95784"/>
                  <a:gd name="connsiteY3" fmla="*/ 29715 h 90960"/>
                  <a:gd name="connsiteX4" fmla="*/ 31909 w 95784"/>
                  <a:gd name="connsiteY4" fmla="*/ 2664 h 90960"/>
                  <a:gd name="connsiteX5" fmla="*/ 62960 w 95784"/>
                  <a:gd name="connsiteY5" fmla="*/ 7236 h 90960"/>
                  <a:gd name="connsiteX6" fmla="*/ 82010 w 95784"/>
                  <a:gd name="connsiteY6" fmla="*/ 25143 h 90960"/>
                  <a:gd name="connsiteX7" fmla="*/ 95726 w 95784"/>
                  <a:gd name="connsiteY7" fmla="*/ 52765 h 90960"/>
                  <a:gd name="connsiteX8" fmla="*/ 80772 w 95784"/>
                  <a:gd name="connsiteY8" fmla="*/ 74482 h 90960"/>
                  <a:gd name="connsiteX9" fmla="*/ 58865 w 95784"/>
                  <a:gd name="connsiteY9" fmla="*/ 90961 h 90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5784" h="90960">
                    <a:moveTo>
                      <a:pt x="31432" y="89722"/>
                    </a:moveTo>
                    <a:cubicBezTo>
                      <a:pt x="18860" y="87913"/>
                      <a:pt x="16478" y="75244"/>
                      <a:pt x="16478" y="75244"/>
                    </a:cubicBezTo>
                    <a:cubicBezTo>
                      <a:pt x="16478" y="75244"/>
                      <a:pt x="0" y="71339"/>
                      <a:pt x="0" y="53623"/>
                    </a:cubicBezTo>
                    <a:cubicBezTo>
                      <a:pt x="0" y="35906"/>
                      <a:pt x="14954" y="29715"/>
                      <a:pt x="14954" y="29715"/>
                    </a:cubicBezTo>
                    <a:cubicBezTo>
                      <a:pt x="14954" y="29715"/>
                      <a:pt x="12573" y="10665"/>
                      <a:pt x="31909" y="2664"/>
                    </a:cubicBezTo>
                    <a:cubicBezTo>
                      <a:pt x="51245" y="-5337"/>
                      <a:pt x="62960" y="7236"/>
                      <a:pt x="62960" y="7236"/>
                    </a:cubicBezTo>
                    <a:cubicBezTo>
                      <a:pt x="72676" y="7045"/>
                      <a:pt x="80867" y="13046"/>
                      <a:pt x="82010" y="25143"/>
                    </a:cubicBezTo>
                    <a:cubicBezTo>
                      <a:pt x="83153" y="37240"/>
                      <a:pt x="94583" y="37525"/>
                      <a:pt x="95726" y="52765"/>
                    </a:cubicBezTo>
                    <a:cubicBezTo>
                      <a:pt x="96869" y="67910"/>
                      <a:pt x="80772" y="74482"/>
                      <a:pt x="80772" y="74482"/>
                    </a:cubicBezTo>
                    <a:cubicBezTo>
                      <a:pt x="80772" y="74482"/>
                      <a:pt x="78200" y="89437"/>
                      <a:pt x="58865" y="90961"/>
                    </a:cubicBez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24" name="Forme libre : forme 123">
                <a:extLst>
                  <a:ext uri="{FF2B5EF4-FFF2-40B4-BE49-F238E27FC236}">
                    <a16:creationId xmlns:a16="http://schemas.microsoft.com/office/drawing/2014/main" id="{48FE3DEC-B6F8-4664-8B80-8E2FEDCB3B40}"/>
                  </a:ext>
                </a:extLst>
              </p:cNvPr>
              <p:cNvSpPr/>
              <p:nvPr/>
            </p:nvSpPr>
            <p:spPr>
              <a:xfrm>
                <a:off x="8297383" y="4595640"/>
                <a:ext cx="31269" cy="90871"/>
              </a:xfrm>
              <a:custGeom>
                <a:avLst/>
                <a:gdLst>
                  <a:gd name="connsiteX0" fmla="*/ 31270 w 31269"/>
                  <a:gd name="connsiteY0" fmla="*/ 3 h 90871"/>
                  <a:gd name="connsiteX1" fmla="*/ 1457 w 31269"/>
                  <a:gd name="connsiteY1" fmla="*/ 21339 h 90871"/>
                  <a:gd name="connsiteX2" fmla="*/ 10982 w 31269"/>
                  <a:gd name="connsiteY2" fmla="*/ 90872 h 90871"/>
                </a:gdLst>
                <a:ahLst/>
                <a:cxnLst>
                  <a:cxn ang="0">
                    <a:pos x="connsiteX0" y="connsiteY0"/>
                  </a:cxn>
                  <a:cxn ang="0">
                    <a:pos x="connsiteX1" y="connsiteY1"/>
                  </a:cxn>
                  <a:cxn ang="0">
                    <a:pos x="connsiteX2" y="connsiteY2"/>
                  </a:cxn>
                </a:cxnLst>
                <a:rect l="l" t="t" r="r" b="b"/>
                <a:pathLst>
                  <a:path w="31269" h="90871">
                    <a:moveTo>
                      <a:pt x="31270" y="3"/>
                    </a:moveTo>
                    <a:cubicBezTo>
                      <a:pt x="31270" y="3"/>
                      <a:pt x="1457" y="-759"/>
                      <a:pt x="1457" y="21339"/>
                    </a:cubicBezTo>
                    <a:cubicBezTo>
                      <a:pt x="1457" y="43437"/>
                      <a:pt x="-5497" y="81632"/>
                      <a:pt x="10982" y="90872"/>
                    </a:cubicBez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25" name="Forme libre : forme 124">
                <a:extLst>
                  <a:ext uri="{FF2B5EF4-FFF2-40B4-BE49-F238E27FC236}">
                    <a16:creationId xmlns:a16="http://schemas.microsoft.com/office/drawing/2014/main" id="{7FF0CFB6-493F-4605-B841-6EE594ECDC8D}"/>
                  </a:ext>
                </a:extLst>
              </p:cNvPr>
              <p:cNvSpPr/>
              <p:nvPr/>
            </p:nvSpPr>
            <p:spPr>
              <a:xfrm>
                <a:off x="8292173" y="4304560"/>
                <a:ext cx="9525" cy="9525"/>
              </a:xfrm>
              <a:custGeom>
                <a:avLst/>
                <a:gdLst/>
                <a:ahLst/>
                <a:cxnLst/>
                <a:rect l="l" t="t" r="r" b="b"/>
                <a:pathLst>
                  <a:path w="9525" h="9525"/>
                </a:pathLst>
              </a:custGeom>
              <a:grpFill/>
              <a:ln w="5715" cap="rnd">
                <a:solidFill>
                  <a:schemeClr val="tx1">
                    <a:lumMod val="65000"/>
                    <a:lumOff val="35000"/>
                  </a:schemeClr>
                </a:solidFill>
                <a:prstDash val="solid"/>
                <a:round/>
              </a:ln>
            </p:spPr>
            <p:txBody>
              <a:bodyPr rtlCol="0" anchor="ctr"/>
              <a:lstStyle/>
              <a:p>
                <a:endParaRPr lang="fr-FR" sz="1050"/>
              </a:p>
            </p:txBody>
          </p:sp>
          <p:sp>
            <p:nvSpPr>
              <p:cNvPr id="126" name="Forme libre : forme 125">
                <a:extLst>
                  <a:ext uri="{FF2B5EF4-FFF2-40B4-BE49-F238E27FC236}">
                    <a16:creationId xmlns:a16="http://schemas.microsoft.com/office/drawing/2014/main" id="{01DE2AF3-4B4D-4267-8228-FEE5D4840D30}"/>
                  </a:ext>
                </a:extLst>
              </p:cNvPr>
              <p:cNvSpPr/>
              <p:nvPr/>
            </p:nvSpPr>
            <p:spPr>
              <a:xfrm>
                <a:off x="8292173" y="4304560"/>
                <a:ext cx="9525" cy="9525"/>
              </a:xfrm>
              <a:custGeom>
                <a:avLst/>
                <a:gdLst/>
                <a:ahLst/>
                <a:cxnLst/>
                <a:rect l="l" t="t" r="r" b="b"/>
                <a:pathLst>
                  <a:path w="9525" h="9525"/>
                </a:pathLst>
              </a:custGeom>
              <a:grpFill/>
              <a:ln w="5715" cap="rnd">
                <a:solidFill>
                  <a:schemeClr val="tx1">
                    <a:lumMod val="65000"/>
                    <a:lumOff val="35000"/>
                  </a:schemeClr>
                </a:solidFill>
                <a:prstDash val="solid"/>
                <a:round/>
              </a:ln>
            </p:spPr>
            <p:txBody>
              <a:bodyPr rtlCol="0" anchor="ctr"/>
              <a:lstStyle/>
              <a:p>
                <a:endParaRPr lang="fr-FR" sz="1050"/>
              </a:p>
            </p:txBody>
          </p:sp>
          <p:sp>
            <p:nvSpPr>
              <p:cNvPr id="127" name="Forme libre : forme 126">
                <a:extLst>
                  <a:ext uri="{FF2B5EF4-FFF2-40B4-BE49-F238E27FC236}">
                    <a16:creationId xmlns:a16="http://schemas.microsoft.com/office/drawing/2014/main" id="{F1BC6374-9FA6-4EB6-85BD-2EFBAFCA591A}"/>
                  </a:ext>
                </a:extLst>
              </p:cNvPr>
              <p:cNvSpPr/>
              <p:nvPr/>
            </p:nvSpPr>
            <p:spPr>
              <a:xfrm>
                <a:off x="8292173" y="4304560"/>
                <a:ext cx="9525" cy="9525"/>
              </a:xfrm>
              <a:custGeom>
                <a:avLst/>
                <a:gdLst/>
                <a:ahLst/>
                <a:cxnLst/>
                <a:rect l="l" t="t" r="r" b="b"/>
                <a:pathLst>
                  <a:path w="9525" h="9525"/>
                </a:pathLst>
              </a:custGeom>
              <a:grpFill/>
              <a:ln w="5715" cap="rnd">
                <a:solidFill>
                  <a:schemeClr val="tx1">
                    <a:lumMod val="65000"/>
                    <a:lumOff val="35000"/>
                  </a:schemeClr>
                </a:solidFill>
                <a:prstDash val="solid"/>
                <a:round/>
              </a:ln>
            </p:spPr>
            <p:txBody>
              <a:bodyPr rtlCol="0" anchor="ctr"/>
              <a:lstStyle/>
              <a:p>
                <a:endParaRPr lang="fr-FR" sz="1050"/>
              </a:p>
            </p:txBody>
          </p:sp>
          <p:sp>
            <p:nvSpPr>
              <p:cNvPr id="128" name="Forme libre : forme 127">
                <a:extLst>
                  <a:ext uri="{FF2B5EF4-FFF2-40B4-BE49-F238E27FC236}">
                    <a16:creationId xmlns:a16="http://schemas.microsoft.com/office/drawing/2014/main" id="{2DCF3F68-D139-4EF3-A20F-D8C52BCF10C7}"/>
                  </a:ext>
                </a:extLst>
              </p:cNvPr>
              <p:cNvSpPr/>
              <p:nvPr/>
            </p:nvSpPr>
            <p:spPr>
              <a:xfrm>
                <a:off x="8354180" y="4746615"/>
                <a:ext cx="33242" cy="46196"/>
              </a:xfrm>
              <a:custGeom>
                <a:avLst/>
                <a:gdLst>
                  <a:gd name="connsiteX0" fmla="*/ 0 w 33242"/>
                  <a:gd name="connsiteY0" fmla="*/ 0 h 46196"/>
                  <a:gd name="connsiteX1" fmla="*/ 13049 w 33242"/>
                  <a:gd name="connsiteY1" fmla="*/ 46196 h 46196"/>
                  <a:gd name="connsiteX2" fmla="*/ 33242 w 33242"/>
                  <a:gd name="connsiteY2" fmla="*/ 46196 h 46196"/>
                  <a:gd name="connsiteX3" fmla="*/ 19526 w 33242"/>
                  <a:gd name="connsiteY3" fmla="*/ 36100 h 46196"/>
                  <a:gd name="connsiteX4" fmla="*/ 19526 w 33242"/>
                  <a:gd name="connsiteY4" fmla="*/ 191 h 46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242" h="46196">
                    <a:moveTo>
                      <a:pt x="0" y="0"/>
                    </a:moveTo>
                    <a:lnTo>
                      <a:pt x="13049" y="46196"/>
                    </a:lnTo>
                    <a:lnTo>
                      <a:pt x="33242" y="46196"/>
                    </a:lnTo>
                    <a:lnTo>
                      <a:pt x="19526" y="36100"/>
                    </a:lnTo>
                    <a:lnTo>
                      <a:pt x="19526" y="191"/>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29" name="Forme libre : forme 128">
                <a:extLst>
                  <a:ext uri="{FF2B5EF4-FFF2-40B4-BE49-F238E27FC236}">
                    <a16:creationId xmlns:a16="http://schemas.microsoft.com/office/drawing/2014/main" id="{B4913C06-8026-40B5-9C76-30EE06DCBE17}"/>
                  </a:ext>
                </a:extLst>
              </p:cNvPr>
              <p:cNvSpPr/>
              <p:nvPr/>
            </p:nvSpPr>
            <p:spPr>
              <a:xfrm>
                <a:off x="8309311" y="4619266"/>
                <a:ext cx="19628" cy="174307"/>
              </a:xfrm>
              <a:custGeom>
                <a:avLst/>
                <a:gdLst>
                  <a:gd name="connsiteX0" fmla="*/ 5341 w 19628"/>
                  <a:gd name="connsiteY0" fmla="*/ 0 h 174307"/>
                  <a:gd name="connsiteX1" fmla="*/ 7150 w 19628"/>
                  <a:gd name="connsiteY1" fmla="*/ 165830 h 174307"/>
                  <a:gd name="connsiteX2" fmla="*/ 1531 w 19628"/>
                  <a:gd name="connsiteY2" fmla="*/ 174308 h 174307"/>
                  <a:gd name="connsiteX3" fmla="*/ 18009 w 19628"/>
                  <a:gd name="connsiteY3" fmla="*/ 174308 h 174307"/>
                  <a:gd name="connsiteX4" fmla="*/ 19628 w 19628"/>
                  <a:gd name="connsiteY4" fmla="*/ 126968 h 1743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28" h="174307">
                    <a:moveTo>
                      <a:pt x="5341" y="0"/>
                    </a:moveTo>
                    <a:cubicBezTo>
                      <a:pt x="5341" y="0"/>
                      <a:pt x="-7804" y="96965"/>
                      <a:pt x="7150" y="165830"/>
                    </a:cubicBezTo>
                    <a:lnTo>
                      <a:pt x="1531" y="174308"/>
                    </a:lnTo>
                    <a:lnTo>
                      <a:pt x="18009" y="174308"/>
                    </a:lnTo>
                    <a:lnTo>
                      <a:pt x="19628" y="126968"/>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30" name="Forme libre : forme 129">
                <a:extLst>
                  <a:ext uri="{FF2B5EF4-FFF2-40B4-BE49-F238E27FC236}">
                    <a16:creationId xmlns:a16="http://schemas.microsoft.com/office/drawing/2014/main" id="{6C91B5F8-E696-4FE6-8F3B-78E4E6CA5E92}"/>
                  </a:ext>
                </a:extLst>
              </p:cNvPr>
              <p:cNvSpPr/>
              <p:nvPr/>
            </p:nvSpPr>
            <p:spPr>
              <a:xfrm>
                <a:off x="8354942" y="4594786"/>
                <a:ext cx="28086" cy="88773"/>
              </a:xfrm>
              <a:custGeom>
                <a:avLst/>
                <a:gdLst>
                  <a:gd name="connsiteX0" fmla="*/ 0 w 28086"/>
                  <a:gd name="connsiteY0" fmla="*/ 0 h 88773"/>
                  <a:gd name="connsiteX1" fmla="*/ 27432 w 28086"/>
                  <a:gd name="connsiteY1" fmla="*/ 22955 h 88773"/>
                  <a:gd name="connsiteX2" fmla="*/ 22384 w 28086"/>
                  <a:gd name="connsiteY2" fmla="*/ 88773 h 88773"/>
                </a:gdLst>
                <a:ahLst/>
                <a:cxnLst>
                  <a:cxn ang="0">
                    <a:pos x="connsiteX0" y="connsiteY0"/>
                  </a:cxn>
                  <a:cxn ang="0">
                    <a:pos x="connsiteX1" y="connsiteY1"/>
                  </a:cxn>
                  <a:cxn ang="0">
                    <a:pos x="connsiteX2" y="connsiteY2"/>
                  </a:cxn>
                </a:cxnLst>
                <a:rect l="l" t="t" r="r" b="b"/>
                <a:pathLst>
                  <a:path w="28086" h="88773">
                    <a:moveTo>
                      <a:pt x="0" y="0"/>
                    </a:moveTo>
                    <a:cubicBezTo>
                      <a:pt x="12097" y="381"/>
                      <a:pt x="27432" y="2858"/>
                      <a:pt x="27432" y="22955"/>
                    </a:cubicBezTo>
                    <a:cubicBezTo>
                      <a:pt x="27432" y="43053"/>
                      <a:pt x="30766" y="85820"/>
                      <a:pt x="22384" y="88773"/>
                    </a:cubicBez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31" name="Forme libre : forme 130">
                <a:extLst>
                  <a:ext uri="{FF2B5EF4-FFF2-40B4-BE49-F238E27FC236}">
                    <a16:creationId xmlns:a16="http://schemas.microsoft.com/office/drawing/2014/main" id="{534DD74A-3002-4401-82EB-B72788EB9B28}"/>
                  </a:ext>
                </a:extLst>
              </p:cNvPr>
              <p:cNvSpPr/>
              <p:nvPr/>
            </p:nvSpPr>
            <p:spPr>
              <a:xfrm>
                <a:off x="8310460" y="4618027"/>
                <a:ext cx="74009" cy="127349"/>
              </a:xfrm>
              <a:custGeom>
                <a:avLst/>
                <a:gdLst>
                  <a:gd name="connsiteX0" fmla="*/ 0 w 74009"/>
                  <a:gd name="connsiteY0" fmla="*/ 127349 h 127349"/>
                  <a:gd name="connsiteX1" fmla="*/ 74009 w 74009"/>
                  <a:gd name="connsiteY1" fmla="*/ 127349 h 127349"/>
                  <a:gd name="connsiteX2" fmla="*/ 54674 w 74009"/>
                  <a:gd name="connsiteY2" fmla="*/ 0 h 127349"/>
                </a:gdLst>
                <a:ahLst/>
                <a:cxnLst>
                  <a:cxn ang="0">
                    <a:pos x="connsiteX0" y="connsiteY0"/>
                  </a:cxn>
                  <a:cxn ang="0">
                    <a:pos x="connsiteX1" y="connsiteY1"/>
                  </a:cxn>
                  <a:cxn ang="0">
                    <a:pos x="connsiteX2" y="connsiteY2"/>
                  </a:cxn>
                </a:cxnLst>
                <a:rect l="l" t="t" r="r" b="b"/>
                <a:pathLst>
                  <a:path w="74009" h="127349">
                    <a:moveTo>
                      <a:pt x="0" y="127349"/>
                    </a:moveTo>
                    <a:lnTo>
                      <a:pt x="74009" y="127349"/>
                    </a:lnTo>
                    <a:lnTo>
                      <a:pt x="54674" y="0"/>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32" name="Forme libre : forme 131">
                <a:extLst>
                  <a:ext uri="{FF2B5EF4-FFF2-40B4-BE49-F238E27FC236}">
                    <a16:creationId xmlns:a16="http://schemas.microsoft.com/office/drawing/2014/main" id="{5CA5184D-BA5B-419A-96E0-5F387C0EEBD5}"/>
                  </a:ext>
                </a:extLst>
              </p:cNvPr>
              <p:cNvSpPr/>
              <p:nvPr/>
            </p:nvSpPr>
            <p:spPr>
              <a:xfrm>
                <a:off x="8360562" y="4597263"/>
                <a:ext cx="9525" cy="25812"/>
              </a:xfrm>
              <a:custGeom>
                <a:avLst/>
                <a:gdLst>
                  <a:gd name="connsiteX0" fmla="*/ 0 w 9525"/>
                  <a:gd name="connsiteY0" fmla="*/ 0 h 25812"/>
                  <a:gd name="connsiteX1" fmla="*/ 0 w 9525"/>
                  <a:gd name="connsiteY1" fmla="*/ 25813 h 25812"/>
                </a:gdLst>
                <a:ahLst/>
                <a:cxnLst>
                  <a:cxn ang="0">
                    <a:pos x="connsiteX0" y="connsiteY0"/>
                  </a:cxn>
                  <a:cxn ang="0">
                    <a:pos x="connsiteX1" y="connsiteY1"/>
                  </a:cxn>
                </a:cxnLst>
                <a:rect l="l" t="t" r="r" b="b"/>
                <a:pathLst>
                  <a:path w="9525" h="25812">
                    <a:moveTo>
                      <a:pt x="0" y="0"/>
                    </a:moveTo>
                    <a:lnTo>
                      <a:pt x="0" y="25813"/>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33" name="Forme libre : forme 132">
                <a:extLst>
                  <a:ext uri="{FF2B5EF4-FFF2-40B4-BE49-F238E27FC236}">
                    <a16:creationId xmlns:a16="http://schemas.microsoft.com/office/drawing/2014/main" id="{8C142E30-282F-447E-92DA-88F91B163397}"/>
                  </a:ext>
                </a:extLst>
              </p:cNvPr>
              <p:cNvSpPr/>
              <p:nvPr/>
            </p:nvSpPr>
            <p:spPr>
              <a:xfrm>
                <a:off x="8321414" y="4597453"/>
                <a:ext cx="9525" cy="26098"/>
              </a:xfrm>
              <a:custGeom>
                <a:avLst/>
                <a:gdLst>
                  <a:gd name="connsiteX0" fmla="*/ 0 w 9525"/>
                  <a:gd name="connsiteY0" fmla="*/ 0 h 26098"/>
                  <a:gd name="connsiteX1" fmla="*/ 0 w 9525"/>
                  <a:gd name="connsiteY1" fmla="*/ 26099 h 26098"/>
                </a:gdLst>
                <a:ahLst/>
                <a:cxnLst>
                  <a:cxn ang="0">
                    <a:pos x="connsiteX0" y="connsiteY0"/>
                  </a:cxn>
                  <a:cxn ang="0">
                    <a:pos x="connsiteX1" y="connsiteY1"/>
                  </a:cxn>
                </a:cxnLst>
                <a:rect l="l" t="t" r="r" b="b"/>
                <a:pathLst>
                  <a:path w="9525" h="26098">
                    <a:moveTo>
                      <a:pt x="0" y="0"/>
                    </a:moveTo>
                    <a:lnTo>
                      <a:pt x="0" y="26099"/>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34" name="Forme libre : forme 133">
                <a:extLst>
                  <a:ext uri="{FF2B5EF4-FFF2-40B4-BE49-F238E27FC236}">
                    <a16:creationId xmlns:a16="http://schemas.microsoft.com/office/drawing/2014/main" id="{6BCD8EB8-1CE7-47DF-B949-098729C6577C}"/>
                  </a:ext>
                </a:extLst>
              </p:cNvPr>
              <p:cNvSpPr/>
              <p:nvPr/>
            </p:nvSpPr>
            <p:spPr>
              <a:xfrm>
                <a:off x="8315509" y="4623933"/>
                <a:ext cx="48672" cy="9525"/>
              </a:xfrm>
              <a:custGeom>
                <a:avLst/>
                <a:gdLst>
                  <a:gd name="connsiteX0" fmla="*/ 48673 w 48672"/>
                  <a:gd name="connsiteY0" fmla="*/ 0 h 9525"/>
                  <a:gd name="connsiteX1" fmla="*/ 0 w 48672"/>
                  <a:gd name="connsiteY1" fmla="*/ 0 h 9525"/>
                </a:gdLst>
                <a:ahLst/>
                <a:cxnLst>
                  <a:cxn ang="0">
                    <a:pos x="connsiteX0" y="connsiteY0"/>
                  </a:cxn>
                  <a:cxn ang="0">
                    <a:pos x="connsiteX1" y="connsiteY1"/>
                  </a:cxn>
                </a:cxnLst>
                <a:rect l="l" t="t" r="r" b="b"/>
                <a:pathLst>
                  <a:path w="48672" h="9525">
                    <a:moveTo>
                      <a:pt x="48673" y="0"/>
                    </a:moveTo>
                    <a:lnTo>
                      <a:pt x="0" y="0"/>
                    </a:lnTo>
                  </a:path>
                </a:pathLst>
              </a:custGeom>
              <a:grpFill/>
              <a:ln w="5715" cap="rnd">
                <a:solidFill>
                  <a:schemeClr val="tx1">
                    <a:lumMod val="65000"/>
                    <a:lumOff val="35000"/>
                  </a:schemeClr>
                </a:solidFill>
                <a:prstDash val="solid"/>
                <a:round/>
              </a:ln>
            </p:spPr>
            <p:txBody>
              <a:bodyPr rtlCol="0" anchor="ctr"/>
              <a:lstStyle/>
              <a:p>
                <a:endParaRPr lang="fr-FR" sz="1050"/>
              </a:p>
            </p:txBody>
          </p:sp>
        </p:grpSp>
        <p:grpSp>
          <p:nvGrpSpPr>
            <p:cNvPr id="104" name="Graphique 1861">
              <a:extLst>
                <a:ext uri="{FF2B5EF4-FFF2-40B4-BE49-F238E27FC236}">
                  <a16:creationId xmlns:a16="http://schemas.microsoft.com/office/drawing/2014/main" id="{E0586A5F-7C63-4F8A-90DA-407DDB0D199C}"/>
                </a:ext>
              </a:extLst>
            </p:cNvPr>
            <p:cNvGrpSpPr/>
            <p:nvPr/>
          </p:nvGrpSpPr>
          <p:grpSpPr>
            <a:xfrm>
              <a:off x="8585162" y="4494083"/>
              <a:ext cx="86045" cy="299013"/>
              <a:chOff x="8585162" y="4494083"/>
              <a:chExt cx="86045" cy="299013"/>
            </a:xfrm>
            <a:grpFill/>
          </p:grpSpPr>
          <p:grpSp>
            <p:nvGrpSpPr>
              <p:cNvPr id="105" name="Graphique 1861">
                <a:extLst>
                  <a:ext uri="{FF2B5EF4-FFF2-40B4-BE49-F238E27FC236}">
                    <a16:creationId xmlns:a16="http://schemas.microsoft.com/office/drawing/2014/main" id="{7DD9B3BB-0B8A-4E43-A060-831D7A60161A}"/>
                  </a:ext>
                </a:extLst>
              </p:cNvPr>
              <p:cNvGrpSpPr/>
              <p:nvPr/>
            </p:nvGrpSpPr>
            <p:grpSpPr>
              <a:xfrm>
                <a:off x="8612117" y="4548971"/>
                <a:ext cx="24002" cy="22002"/>
                <a:chOff x="8612117" y="4548971"/>
                <a:chExt cx="24002" cy="22002"/>
              </a:xfrm>
              <a:grpFill/>
            </p:grpSpPr>
            <p:sp>
              <p:nvSpPr>
                <p:cNvPr id="114" name="Forme libre : forme 113">
                  <a:extLst>
                    <a:ext uri="{FF2B5EF4-FFF2-40B4-BE49-F238E27FC236}">
                      <a16:creationId xmlns:a16="http://schemas.microsoft.com/office/drawing/2014/main" id="{6AA403C1-5D03-43CA-8536-7258905F6309}"/>
                    </a:ext>
                  </a:extLst>
                </p:cNvPr>
                <p:cNvSpPr/>
                <p:nvPr/>
              </p:nvSpPr>
              <p:spPr>
                <a:xfrm>
                  <a:off x="8612117" y="4548971"/>
                  <a:ext cx="9525" cy="3714"/>
                </a:xfrm>
                <a:custGeom>
                  <a:avLst/>
                  <a:gdLst>
                    <a:gd name="connsiteX0" fmla="*/ 0 w 9525"/>
                    <a:gd name="connsiteY0" fmla="*/ 0 h 3714"/>
                    <a:gd name="connsiteX1" fmla="*/ 0 w 9525"/>
                    <a:gd name="connsiteY1" fmla="*/ 3715 h 3714"/>
                  </a:gdLst>
                  <a:ahLst/>
                  <a:cxnLst>
                    <a:cxn ang="0">
                      <a:pos x="connsiteX0" y="connsiteY0"/>
                    </a:cxn>
                    <a:cxn ang="0">
                      <a:pos x="connsiteX1" y="connsiteY1"/>
                    </a:cxn>
                  </a:cxnLst>
                  <a:rect l="l" t="t" r="r" b="b"/>
                  <a:pathLst>
                    <a:path w="9525" h="3714">
                      <a:moveTo>
                        <a:pt x="0" y="0"/>
                      </a:moveTo>
                      <a:lnTo>
                        <a:pt x="0" y="3715"/>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15" name="Forme libre : forme 114">
                  <a:extLst>
                    <a:ext uri="{FF2B5EF4-FFF2-40B4-BE49-F238E27FC236}">
                      <a16:creationId xmlns:a16="http://schemas.microsoft.com/office/drawing/2014/main" id="{CE6A736A-2D11-4211-8650-7317C9885F06}"/>
                    </a:ext>
                  </a:extLst>
                </p:cNvPr>
                <p:cNvSpPr/>
                <p:nvPr/>
              </p:nvSpPr>
              <p:spPr>
                <a:xfrm>
                  <a:off x="8636120" y="4549352"/>
                  <a:ext cx="9525" cy="3714"/>
                </a:xfrm>
                <a:custGeom>
                  <a:avLst/>
                  <a:gdLst>
                    <a:gd name="connsiteX0" fmla="*/ 0 w 9525"/>
                    <a:gd name="connsiteY0" fmla="*/ 0 h 3714"/>
                    <a:gd name="connsiteX1" fmla="*/ 0 w 9525"/>
                    <a:gd name="connsiteY1" fmla="*/ 3715 h 3714"/>
                  </a:gdLst>
                  <a:ahLst/>
                  <a:cxnLst>
                    <a:cxn ang="0">
                      <a:pos x="connsiteX0" y="connsiteY0"/>
                    </a:cxn>
                    <a:cxn ang="0">
                      <a:pos x="connsiteX1" y="connsiteY1"/>
                    </a:cxn>
                  </a:cxnLst>
                  <a:rect l="l" t="t" r="r" b="b"/>
                  <a:pathLst>
                    <a:path w="9525" h="3714">
                      <a:moveTo>
                        <a:pt x="0" y="0"/>
                      </a:moveTo>
                      <a:lnTo>
                        <a:pt x="0" y="3715"/>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16" name="Forme libre : forme 115">
                  <a:extLst>
                    <a:ext uri="{FF2B5EF4-FFF2-40B4-BE49-F238E27FC236}">
                      <a16:creationId xmlns:a16="http://schemas.microsoft.com/office/drawing/2014/main" id="{DD7D5E62-48FC-40BE-A92C-B87874F10C3B}"/>
                    </a:ext>
                  </a:extLst>
                </p:cNvPr>
                <p:cNvSpPr/>
                <p:nvPr/>
              </p:nvSpPr>
              <p:spPr>
                <a:xfrm>
                  <a:off x="8619833" y="4568212"/>
                  <a:ext cx="8572" cy="2762"/>
                </a:xfrm>
                <a:custGeom>
                  <a:avLst/>
                  <a:gdLst>
                    <a:gd name="connsiteX0" fmla="*/ 8572 w 8572"/>
                    <a:gd name="connsiteY0" fmla="*/ 0 h 2762"/>
                    <a:gd name="connsiteX1" fmla="*/ 4286 w 8572"/>
                    <a:gd name="connsiteY1" fmla="*/ 2762 h 2762"/>
                    <a:gd name="connsiteX2" fmla="*/ 0 w 8572"/>
                    <a:gd name="connsiteY2" fmla="*/ 95 h 2762"/>
                  </a:gdLst>
                  <a:ahLst/>
                  <a:cxnLst>
                    <a:cxn ang="0">
                      <a:pos x="connsiteX0" y="connsiteY0"/>
                    </a:cxn>
                    <a:cxn ang="0">
                      <a:pos x="connsiteX1" y="connsiteY1"/>
                    </a:cxn>
                    <a:cxn ang="0">
                      <a:pos x="connsiteX2" y="connsiteY2"/>
                    </a:cxn>
                  </a:cxnLst>
                  <a:rect l="l" t="t" r="r" b="b"/>
                  <a:pathLst>
                    <a:path w="8572" h="2762">
                      <a:moveTo>
                        <a:pt x="8572" y="0"/>
                      </a:moveTo>
                      <a:cubicBezTo>
                        <a:pt x="7906" y="1619"/>
                        <a:pt x="6286" y="2762"/>
                        <a:pt x="4286" y="2762"/>
                      </a:cubicBezTo>
                      <a:cubicBezTo>
                        <a:pt x="2381" y="2762"/>
                        <a:pt x="667" y="1619"/>
                        <a:pt x="0" y="95"/>
                      </a:cubicBezTo>
                    </a:path>
                  </a:pathLst>
                </a:custGeom>
                <a:grpFill/>
                <a:ln w="5715" cap="rnd">
                  <a:solidFill>
                    <a:schemeClr val="tx1">
                      <a:lumMod val="65000"/>
                      <a:lumOff val="35000"/>
                    </a:schemeClr>
                  </a:solidFill>
                  <a:prstDash val="solid"/>
                  <a:round/>
                </a:ln>
              </p:spPr>
              <p:txBody>
                <a:bodyPr rtlCol="0" anchor="ctr"/>
                <a:lstStyle/>
                <a:p>
                  <a:endParaRPr lang="fr-FR" sz="1050"/>
                </a:p>
              </p:txBody>
            </p:sp>
          </p:grpSp>
          <p:sp>
            <p:nvSpPr>
              <p:cNvPr id="106" name="Forme libre : forme 105">
                <a:extLst>
                  <a:ext uri="{FF2B5EF4-FFF2-40B4-BE49-F238E27FC236}">
                    <a16:creationId xmlns:a16="http://schemas.microsoft.com/office/drawing/2014/main" id="{1C3D7F09-9A8B-49F0-B478-7017030D34D4}"/>
                  </a:ext>
                </a:extLst>
              </p:cNvPr>
              <p:cNvSpPr/>
              <p:nvPr/>
            </p:nvSpPr>
            <p:spPr>
              <a:xfrm>
                <a:off x="8592972" y="4553257"/>
                <a:ext cx="63436" cy="34194"/>
              </a:xfrm>
              <a:custGeom>
                <a:avLst/>
                <a:gdLst>
                  <a:gd name="connsiteX0" fmla="*/ 63437 w 63436"/>
                  <a:gd name="connsiteY0" fmla="*/ 0 h 34194"/>
                  <a:gd name="connsiteX1" fmla="*/ 31718 w 63436"/>
                  <a:gd name="connsiteY1" fmla="*/ 34195 h 34194"/>
                  <a:gd name="connsiteX2" fmla="*/ 0 w 63436"/>
                  <a:gd name="connsiteY2" fmla="*/ 0 h 34194"/>
                </a:gdLst>
                <a:ahLst/>
                <a:cxnLst>
                  <a:cxn ang="0">
                    <a:pos x="connsiteX0" y="connsiteY0"/>
                  </a:cxn>
                  <a:cxn ang="0">
                    <a:pos x="connsiteX1" y="connsiteY1"/>
                  </a:cxn>
                  <a:cxn ang="0">
                    <a:pos x="connsiteX2" y="connsiteY2"/>
                  </a:cxn>
                </a:cxnLst>
                <a:rect l="l" t="t" r="r" b="b"/>
                <a:pathLst>
                  <a:path w="63436" h="34194">
                    <a:moveTo>
                      <a:pt x="63437" y="0"/>
                    </a:moveTo>
                    <a:cubicBezTo>
                      <a:pt x="63437" y="18859"/>
                      <a:pt x="49244" y="34195"/>
                      <a:pt x="31718" y="34195"/>
                    </a:cubicBezTo>
                    <a:cubicBezTo>
                      <a:pt x="14192" y="34195"/>
                      <a:pt x="0" y="18859"/>
                      <a:pt x="0" y="0"/>
                    </a:cubicBez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07" name="Forme libre : forme 106">
                <a:extLst>
                  <a:ext uri="{FF2B5EF4-FFF2-40B4-BE49-F238E27FC236}">
                    <a16:creationId xmlns:a16="http://schemas.microsoft.com/office/drawing/2014/main" id="{04D5EE93-EEA3-480C-896F-5BE61BBDB976}"/>
                  </a:ext>
                </a:extLst>
              </p:cNvPr>
              <p:cNvSpPr/>
              <p:nvPr/>
            </p:nvSpPr>
            <p:spPr>
              <a:xfrm>
                <a:off x="8586999" y="4494083"/>
                <a:ext cx="75696" cy="53173"/>
              </a:xfrm>
              <a:custGeom>
                <a:avLst/>
                <a:gdLst>
                  <a:gd name="connsiteX0" fmla="*/ 2068 w 75696"/>
                  <a:gd name="connsiteY0" fmla="*/ 52887 h 53173"/>
                  <a:gd name="connsiteX1" fmla="*/ 5783 w 75696"/>
                  <a:gd name="connsiteY1" fmla="*/ 22884 h 53173"/>
                  <a:gd name="connsiteX2" fmla="*/ 18547 w 75696"/>
                  <a:gd name="connsiteY2" fmla="*/ 10025 h 53173"/>
                  <a:gd name="connsiteX3" fmla="*/ 18547 w 75696"/>
                  <a:gd name="connsiteY3" fmla="*/ 3072 h 53173"/>
                  <a:gd name="connsiteX4" fmla="*/ 49693 w 75696"/>
                  <a:gd name="connsiteY4" fmla="*/ 5072 h 53173"/>
                  <a:gd name="connsiteX5" fmla="*/ 59980 w 75696"/>
                  <a:gd name="connsiteY5" fmla="*/ 11549 h 53173"/>
                  <a:gd name="connsiteX6" fmla="*/ 75697 w 75696"/>
                  <a:gd name="connsiteY6" fmla="*/ 19645 h 53173"/>
                  <a:gd name="connsiteX7" fmla="*/ 71124 w 75696"/>
                  <a:gd name="connsiteY7" fmla="*/ 23169 h 53173"/>
                  <a:gd name="connsiteX8" fmla="*/ 71791 w 75696"/>
                  <a:gd name="connsiteY8" fmla="*/ 53173 h 53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696" h="53173">
                    <a:moveTo>
                      <a:pt x="2068" y="52887"/>
                    </a:moveTo>
                    <a:cubicBezTo>
                      <a:pt x="2068" y="52887"/>
                      <a:pt x="-4504" y="29932"/>
                      <a:pt x="5783" y="22884"/>
                    </a:cubicBezTo>
                    <a:cubicBezTo>
                      <a:pt x="5783" y="22884"/>
                      <a:pt x="3116" y="11263"/>
                      <a:pt x="18547" y="10025"/>
                    </a:cubicBezTo>
                    <a:cubicBezTo>
                      <a:pt x="18547" y="10025"/>
                      <a:pt x="20832" y="6024"/>
                      <a:pt x="18547" y="3072"/>
                    </a:cubicBezTo>
                    <a:cubicBezTo>
                      <a:pt x="18547" y="3072"/>
                      <a:pt x="38549" y="-5025"/>
                      <a:pt x="49693" y="5072"/>
                    </a:cubicBezTo>
                    <a:cubicBezTo>
                      <a:pt x="49693" y="5072"/>
                      <a:pt x="58361" y="2310"/>
                      <a:pt x="59980" y="11549"/>
                    </a:cubicBezTo>
                    <a:cubicBezTo>
                      <a:pt x="59980" y="11549"/>
                      <a:pt x="71505" y="11168"/>
                      <a:pt x="75697" y="19645"/>
                    </a:cubicBezTo>
                    <a:cubicBezTo>
                      <a:pt x="75697" y="19645"/>
                      <a:pt x="71601" y="20407"/>
                      <a:pt x="71124" y="23169"/>
                    </a:cubicBezTo>
                    <a:cubicBezTo>
                      <a:pt x="71124" y="23169"/>
                      <a:pt x="79221" y="38409"/>
                      <a:pt x="71791" y="53173"/>
                    </a:cubicBez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08" name="Forme libre : forme 107">
                <a:extLst>
                  <a:ext uri="{FF2B5EF4-FFF2-40B4-BE49-F238E27FC236}">
                    <a16:creationId xmlns:a16="http://schemas.microsoft.com/office/drawing/2014/main" id="{C06DFC1D-C98D-4D4A-A1F6-B4B2F6757E57}"/>
                  </a:ext>
                </a:extLst>
              </p:cNvPr>
              <p:cNvSpPr/>
              <p:nvPr/>
            </p:nvSpPr>
            <p:spPr>
              <a:xfrm>
                <a:off x="8590877" y="4623075"/>
                <a:ext cx="66484" cy="108394"/>
              </a:xfrm>
              <a:custGeom>
                <a:avLst/>
                <a:gdLst>
                  <a:gd name="connsiteX0" fmla="*/ 66484 w 66484"/>
                  <a:gd name="connsiteY0" fmla="*/ 0 h 108394"/>
                  <a:gd name="connsiteX1" fmla="*/ 62294 w 66484"/>
                  <a:gd name="connsiteY1" fmla="*/ 108395 h 108394"/>
                  <a:gd name="connsiteX2" fmla="*/ 39433 w 66484"/>
                  <a:gd name="connsiteY2" fmla="*/ 108395 h 108394"/>
                  <a:gd name="connsiteX3" fmla="*/ 32099 w 66484"/>
                  <a:gd name="connsiteY3" fmla="*/ 70580 h 108394"/>
                  <a:gd name="connsiteX4" fmla="*/ 24098 w 66484"/>
                  <a:gd name="connsiteY4" fmla="*/ 108014 h 108394"/>
                  <a:gd name="connsiteX5" fmla="*/ 3715 w 66484"/>
                  <a:gd name="connsiteY5" fmla="*/ 108014 h 108394"/>
                  <a:gd name="connsiteX6" fmla="*/ 0 w 66484"/>
                  <a:gd name="connsiteY6" fmla="*/ 2858 h 108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484" h="108394">
                    <a:moveTo>
                      <a:pt x="66484" y="0"/>
                    </a:moveTo>
                    <a:lnTo>
                      <a:pt x="62294" y="108395"/>
                    </a:lnTo>
                    <a:lnTo>
                      <a:pt x="39433" y="108395"/>
                    </a:lnTo>
                    <a:lnTo>
                      <a:pt x="32099" y="70580"/>
                    </a:lnTo>
                    <a:lnTo>
                      <a:pt x="24098" y="108014"/>
                    </a:lnTo>
                    <a:lnTo>
                      <a:pt x="3715" y="108014"/>
                    </a:lnTo>
                    <a:cubicBezTo>
                      <a:pt x="3715" y="108014"/>
                      <a:pt x="190" y="66389"/>
                      <a:pt x="0" y="2858"/>
                    </a:cubicBez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09" name="Forme libre : forme 108">
                <a:extLst>
                  <a:ext uri="{FF2B5EF4-FFF2-40B4-BE49-F238E27FC236}">
                    <a16:creationId xmlns:a16="http://schemas.microsoft.com/office/drawing/2014/main" id="{E80E50B1-1143-498F-836C-5D03C13DB20F}"/>
                  </a:ext>
                </a:extLst>
              </p:cNvPr>
              <p:cNvSpPr/>
              <p:nvPr/>
            </p:nvSpPr>
            <p:spPr>
              <a:xfrm>
                <a:off x="8602688" y="4674987"/>
                <a:ext cx="50101" cy="9525"/>
              </a:xfrm>
              <a:custGeom>
                <a:avLst/>
                <a:gdLst>
                  <a:gd name="connsiteX0" fmla="*/ 50102 w 50101"/>
                  <a:gd name="connsiteY0" fmla="*/ 0 h 9525"/>
                  <a:gd name="connsiteX1" fmla="*/ 0 w 50101"/>
                  <a:gd name="connsiteY1" fmla="*/ 0 h 9525"/>
                </a:gdLst>
                <a:ahLst/>
                <a:cxnLst>
                  <a:cxn ang="0">
                    <a:pos x="connsiteX0" y="connsiteY0"/>
                  </a:cxn>
                  <a:cxn ang="0">
                    <a:pos x="connsiteX1" y="connsiteY1"/>
                  </a:cxn>
                </a:cxnLst>
                <a:rect l="l" t="t" r="r" b="b"/>
                <a:pathLst>
                  <a:path w="50101" h="9525">
                    <a:moveTo>
                      <a:pt x="50102" y="0"/>
                    </a:moveTo>
                    <a:lnTo>
                      <a:pt x="0" y="0"/>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10" name="Forme libre : forme 109">
                <a:extLst>
                  <a:ext uri="{FF2B5EF4-FFF2-40B4-BE49-F238E27FC236}">
                    <a16:creationId xmlns:a16="http://schemas.microsoft.com/office/drawing/2014/main" id="{58758F48-C88D-4FE3-A81A-8A35A7405AC8}"/>
                  </a:ext>
                </a:extLst>
              </p:cNvPr>
              <p:cNvSpPr/>
              <p:nvPr/>
            </p:nvSpPr>
            <p:spPr>
              <a:xfrm>
                <a:off x="8607640" y="4593643"/>
                <a:ext cx="63566" cy="94678"/>
              </a:xfrm>
              <a:custGeom>
                <a:avLst/>
                <a:gdLst>
                  <a:gd name="connsiteX0" fmla="*/ 0 w 63566"/>
                  <a:gd name="connsiteY0" fmla="*/ 0 h 94678"/>
                  <a:gd name="connsiteX1" fmla="*/ 18098 w 63566"/>
                  <a:gd name="connsiteY1" fmla="*/ 20574 h 94678"/>
                  <a:gd name="connsiteX2" fmla="*/ 34576 w 63566"/>
                  <a:gd name="connsiteY2" fmla="*/ 857 h 94678"/>
                  <a:gd name="connsiteX3" fmla="*/ 62484 w 63566"/>
                  <a:gd name="connsiteY3" fmla="*/ 21050 h 94678"/>
                  <a:gd name="connsiteX4" fmla="*/ 46768 w 63566"/>
                  <a:gd name="connsiteY4" fmla="*/ 94679 h 946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66" h="94678">
                    <a:moveTo>
                      <a:pt x="0" y="0"/>
                    </a:moveTo>
                    <a:cubicBezTo>
                      <a:pt x="0" y="0"/>
                      <a:pt x="3239" y="20955"/>
                      <a:pt x="18098" y="20574"/>
                    </a:cubicBezTo>
                    <a:cubicBezTo>
                      <a:pt x="33052" y="20193"/>
                      <a:pt x="34576" y="857"/>
                      <a:pt x="34576" y="857"/>
                    </a:cubicBezTo>
                    <a:cubicBezTo>
                      <a:pt x="34576" y="857"/>
                      <a:pt x="62484" y="-3143"/>
                      <a:pt x="62484" y="21050"/>
                    </a:cubicBezTo>
                    <a:cubicBezTo>
                      <a:pt x="62484" y="45244"/>
                      <a:pt x="69723" y="91059"/>
                      <a:pt x="46768" y="94679"/>
                    </a:cubicBez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11" name="Forme libre : forme 110">
                <a:extLst>
                  <a:ext uri="{FF2B5EF4-FFF2-40B4-BE49-F238E27FC236}">
                    <a16:creationId xmlns:a16="http://schemas.microsoft.com/office/drawing/2014/main" id="{DC0CC8DD-3082-4877-88C7-7294C075E8C8}"/>
                  </a:ext>
                </a:extLst>
              </p:cNvPr>
              <p:cNvSpPr/>
              <p:nvPr/>
            </p:nvSpPr>
            <p:spPr>
              <a:xfrm>
                <a:off x="8631358" y="4731470"/>
                <a:ext cx="29146" cy="61626"/>
              </a:xfrm>
              <a:custGeom>
                <a:avLst/>
                <a:gdLst>
                  <a:gd name="connsiteX0" fmla="*/ 16288 w 29146"/>
                  <a:gd name="connsiteY0" fmla="*/ 0 h 61626"/>
                  <a:gd name="connsiteX1" fmla="*/ 16288 w 29146"/>
                  <a:gd name="connsiteY1" fmla="*/ 49911 h 61626"/>
                  <a:gd name="connsiteX2" fmla="*/ 29146 w 29146"/>
                  <a:gd name="connsiteY2" fmla="*/ 61627 h 61626"/>
                  <a:gd name="connsiteX3" fmla="*/ 8668 w 29146"/>
                  <a:gd name="connsiteY3" fmla="*/ 61627 h 61626"/>
                  <a:gd name="connsiteX4" fmla="*/ 0 w 29146"/>
                  <a:gd name="connsiteY4" fmla="*/ 857 h 61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146" h="61626">
                    <a:moveTo>
                      <a:pt x="16288" y="0"/>
                    </a:moveTo>
                    <a:lnTo>
                      <a:pt x="16288" y="49911"/>
                    </a:lnTo>
                    <a:lnTo>
                      <a:pt x="29146" y="61627"/>
                    </a:lnTo>
                    <a:lnTo>
                      <a:pt x="8668" y="61627"/>
                    </a:lnTo>
                    <a:lnTo>
                      <a:pt x="0" y="857"/>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12" name="Forme libre : forme 111">
                <a:extLst>
                  <a:ext uri="{FF2B5EF4-FFF2-40B4-BE49-F238E27FC236}">
                    <a16:creationId xmlns:a16="http://schemas.microsoft.com/office/drawing/2014/main" id="{4CE0286F-9574-4E6D-A49C-8334B7387BD2}"/>
                  </a:ext>
                </a:extLst>
              </p:cNvPr>
              <p:cNvSpPr/>
              <p:nvPr/>
            </p:nvSpPr>
            <p:spPr>
              <a:xfrm>
                <a:off x="8585162" y="4731946"/>
                <a:ext cx="26003" cy="60293"/>
              </a:xfrm>
              <a:custGeom>
                <a:avLst/>
                <a:gdLst>
                  <a:gd name="connsiteX0" fmla="*/ 26003 w 26003"/>
                  <a:gd name="connsiteY0" fmla="*/ 0 h 60293"/>
                  <a:gd name="connsiteX1" fmla="*/ 19336 w 26003"/>
                  <a:gd name="connsiteY1" fmla="*/ 60293 h 60293"/>
                  <a:gd name="connsiteX2" fmla="*/ 0 w 26003"/>
                  <a:gd name="connsiteY2" fmla="*/ 60293 h 60293"/>
                  <a:gd name="connsiteX3" fmla="*/ 10478 w 26003"/>
                  <a:gd name="connsiteY3" fmla="*/ 50673 h 60293"/>
                  <a:gd name="connsiteX4" fmla="*/ 10478 w 26003"/>
                  <a:gd name="connsiteY4" fmla="*/ 0 h 602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003" h="60293">
                    <a:moveTo>
                      <a:pt x="26003" y="0"/>
                    </a:moveTo>
                    <a:lnTo>
                      <a:pt x="19336" y="60293"/>
                    </a:lnTo>
                    <a:lnTo>
                      <a:pt x="0" y="60293"/>
                    </a:lnTo>
                    <a:lnTo>
                      <a:pt x="10478" y="50673"/>
                    </a:lnTo>
                    <a:lnTo>
                      <a:pt x="10478" y="0"/>
                    </a:lnTo>
                    <a:close/>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13" name="Forme libre : forme 112">
                <a:extLst>
                  <a:ext uri="{FF2B5EF4-FFF2-40B4-BE49-F238E27FC236}">
                    <a16:creationId xmlns:a16="http://schemas.microsoft.com/office/drawing/2014/main" id="{BB0EE587-C3A3-452B-86D7-8EDAD150C68D}"/>
                  </a:ext>
                </a:extLst>
              </p:cNvPr>
              <p:cNvSpPr/>
              <p:nvPr/>
            </p:nvSpPr>
            <p:spPr>
              <a:xfrm>
                <a:off x="8608688" y="4520587"/>
                <a:ext cx="27336" cy="16002"/>
              </a:xfrm>
              <a:custGeom>
                <a:avLst/>
                <a:gdLst>
                  <a:gd name="connsiteX0" fmla="*/ 0 w 27336"/>
                  <a:gd name="connsiteY0" fmla="*/ 0 h 16002"/>
                  <a:gd name="connsiteX1" fmla="*/ 27337 w 27336"/>
                  <a:gd name="connsiteY1" fmla="*/ 16002 h 16002"/>
                  <a:gd name="connsiteX2" fmla="*/ 27337 w 27336"/>
                  <a:gd name="connsiteY2" fmla="*/ 4667 h 16002"/>
                </a:gdLst>
                <a:ahLst/>
                <a:cxnLst>
                  <a:cxn ang="0">
                    <a:pos x="connsiteX0" y="connsiteY0"/>
                  </a:cxn>
                  <a:cxn ang="0">
                    <a:pos x="connsiteX1" y="connsiteY1"/>
                  </a:cxn>
                  <a:cxn ang="0">
                    <a:pos x="connsiteX2" y="connsiteY2"/>
                  </a:cxn>
                </a:cxnLst>
                <a:rect l="l" t="t" r="r" b="b"/>
                <a:pathLst>
                  <a:path w="27336" h="16002">
                    <a:moveTo>
                      <a:pt x="0" y="0"/>
                    </a:moveTo>
                    <a:cubicBezTo>
                      <a:pt x="0" y="0"/>
                      <a:pt x="7144" y="15526"/>
                      <a:pt x="27337" y="16002"/>
                    </a:cubicBezTo>
                    <a:lnTo>
                      <a:pt x="27337" y="4667"/>
                    </a:lnTo>
                  </a:path>
                </a:pathLst>
              </a:custGeom>
              <a:grpFill/>
              <a:ln w="5715" cap="rnd">
                <a:solidFill>
                  <a:schemeClr val="tx1">
                    <a:lumMod val="65000"/>
                    <a:lumOff val="35000"/>
                  </a:schemeClr>
                </a:solidFill>
                <a:prstDash val="solid"/>
                <a:round/>
              </a:ln>
            </p:spPr>
            <p:txBody>
              <a:bodyPr rtlCol="0" anchor="ctr"/>
              <a:lstStyle/>
              <a:p>
                <a:endParaRPr lang="fr-FR" sz="1050"/>
              </a:p>
            </p:txBody>
          </p:sp>
        </p:grpSp>
      </p:grpSp>
      <p:grpSp>
        <p:nvGrpSpPr>
          <p:cNvPr id="144" name="Graphique 1751">
            <a:extLst>
              <a:ext uri="{FF2B5EF4-FFF2-40B4-BE49-F238E27FC236}">
                <a16:creationId xmlns:a16="http://schemas.microsoft.com/office/drawing/2014/main" id="{A10E4C9F-8E04-48DD-9611-96B632590351}"/>
              </a:ext>
            </a:extLst>
          </p:cNvPr>
          <p:cNvGrpSpPr/>
          <p:nvPr/>
        </p:nvGrpSpPr>
        <p:grpSpPr>
          <a:xfrm>
            <a:off x="1047750" y="2599836"/>
            <a:ext cx="319012" cy="230903"/>
            <a:chOff x="1726831" y="598150"/>
            <a:chExt cx="497827" cy="360319"/>
          </a:xfrm>
          <a:noFill/>
        </p:grpSpPr>
        <p:sp>
          <p:nvSpPr>
            <p:cNvPr id="145" name="Forme libre : forme 144">
              <a:extLst>
                <a:ext uri="{FF2B5EF4-FFF2-40B4-BE49-F238E27FC236}">
                  <a16:creationId xmlns:a16="http://schemas.microsoft.com/office/drawing/2014/main" id="{FB637A58-D7D0-44E3-96F0-26A96B4FA6F5}"/>
                </a:ext>
              </a:extLst>
            </p:cNvPr>
            <p:cNvSpPr/>
            <p:nvPr/>
          </p:nvSpPr>
          <p:spPr>
            <a:xfrm>
              <a:off x="1802031" y="598150"/>
              <a:ext cx="334803" cy="238688"/>
            </a:xfrm>
            <a:custGeom>
              <a:avLst/>
              <a:gdLst>
                <a:gd name="connsiteX0" fmla="*/ 0 w 334803"/>
                <a:gd name="connsiteY0" fmla="*/ 155067 h 238696"/>
                <a:gd name="connsiteX1" fmla="*/ 0 w 334803"/>
                <a:gd name="connsiteY1" fmla="*/ 22193 h 238696"/>
                <a:gd name="connsiteX2" fmla="*/ 22193 w 334803"/>
                <a:gd name="connsiteY2" fmla="*/ 0 h 238696"/>
                <a:gd name="connsiteX3" fmla="*/ 312611 w 334803"/>
                <a:gd name="connsiteY3" fmla="*/ 0 h 238696"/>
                <a:gd name="connsiteX4" fmla="*/ 334804 w 334803"/>
                <a:gd name="connsiteY4" fmla="*/ 22193 h 238696"/>
                <a:gd name="connsiteX5" fmla="*/ 334804 w 334803"/>
                <a:gd name="connsiteY5" fmla="*/ 238697 h 238696"/>
                <a:gd name="connsiteX6" fmla="*/ 0 w 334803"/>
                <a:gd name="connsiteY6" fmla="*/ 238697 h 238696"/>
                <a:gd name="connsiteX7" fmla="*/ 0 w 334803"/>
                <a:gd name="connsiteY7" fmla="*/ 174498 h 238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803" h="238696">
                  <a:moveTo>
                    <a:pt x="0" y="155067"/>
                  </a:moveTo>
                  <a:lnTo>
                    <a:pt x="0" y="22193"/>
                  </a:lnTo>
                  <a:cubicBezTo>
                    <a:pt x="0" y="9906"/>
                    <a:pt x="9906" y="0"/>
                    <a:pt x="22193" y="0"/>
                  </a:cubicBezTo>
                  <a:lnTo>
                    <a:pt x="312611" y="0"/>
                  </a:lnTo>
                  <a:cubicBezTo>
                    <a:pt x="324898" y="0"/>
                    <a:pt x="334804" y="9906"/>
                    <a:pt x="334804" y="22193"/>
                  </a:cubicBezTo>
                  <a:lnTo>
                    <a:pt x="334804" y="238697"/>
                  </a:lnTo>
                  <a:lnTo>
                    <a:pt x="0" y="238697"/>
                  </a:lnTo>
                  <a:lnTo>
                    <a:pt x="0" y="174498"/>
                  </a:lnTo>
                </a:path>
              </a:pathLst>
            </a:custGeom>
            <a:noFill/>
            <a:ln w="5715" cap="rnd">
              <a:solidFill>
                <a:schemeClr val="tx1">
                  <a:lumMod val="65000"/>
                  <a:lumOff val="35000"/>
                </a:schemeClr>
              </a:solidFill>
              <a:prstDash val="solid"/>
              <a:round/>
            </a:ln>
          </p:spPr>
          <p:txBody>
            <a:bodyPr rtlCol="0" anchor="ctr"/>
            <a:lstStyle/>
            <a:p>
              <a:endParaRPr lang="fr-FR" sz="1050"/>
            </a:p>
          </p:txBody>
        </p:sp>
        <p:sp>
          <p:nvSpPr>
            <p:cNvPr id="146" name="Forme libre : forme 145">
              <a:extLst>
                <a:ext uri="{FF2B5EF4-FFF2-40B4-BE49-F238E27FC236}">
                  <a16:creationId xmlns:a16="http://schemas.microsoft.com/office/drawing/2014/main" id="{4CA305C8-C1F5-45FE-A588-FCC0FC9EC348}"/>
                </a:ext>
              </a:extLst>
            </p:cNvPr>
            <p:cNvSpPr/>
            <p:nvPr/>
          </p:nvSpPr>
          <p:spPr>
            <a:xfrm>
              <a:off x="1726831" y="836078"/>
              <a:ext cx="488381" cy="107248"/>
            </a:xfrm>
            <a:custGeom>
              <a:avLst/>
              <a:gdLst>
                <a:gd name="connsiteX0" fmla="*/ 433055 w 488381"/>
                <a:gd name="connsiteY0" fmla="*/ 26384 h 107251"/>
                <a:gd name="connsiteX1" fmla="*/ 486014 w 488381"/>
                <a:gd name="connsiteY1" fmla="*/ 90392 h 107251"/>
                <a:gd name="connsiteX2" fmla="*/ 478108 w 488381"/>
                <a:gd name="connsiteY2" fmla="*/ 107252 h 107251"/>
                <a:gd name="connsiteX3" fmla="*/ 10335 w 488381"/>
                <a:gd name="connsiteY3" fmla="*/ 107252 h 107251"/>
                <a:gd name="connsiteX4" fmla="*/ 2049 w 488381"/>
                <a:gd name="connsiteY4" fmla="*/ 90868 h 107251"/>
                <a:gd name="connsiteX5" fmla="*/ 75582 w 488381"/>
                <a:gd name="connsiteY5" fmla="*/ 0 h 107251"/>
                <a:gd name="connsiteX6" fmla="*/ 411147 w 488381"/>
                <a:gd name="connsiteY6" fmla="*/ 0 h 107251"/>
                <a:gd name="connsiteX7" fmla="*/ 422196 w 488381"/>
                <a:gd name="connsiteY7" fmla="*/ 13335 h 107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8381" h="107251">
                  <a:moveTo>
                    <a:pt x="433055" y="26384"/>
                  </a:moveTo>
                  <a:lnTo>
                    <a:pt x="486014" y="90392"/>
                  </a:lnTo>
                  <a:cubicBezTo>
                    <a:pt x="491538" y="97060"/>
                    <a:pt x="486776" y="107252"/>
                    <a:pt x="478108" y="107252"/>
                  </a:cubicBezTo>
                  <a:lnTo>
                    <a:pt x="10335" y="107252"/>
                  </a:lnTo>
                  <a:cubicBezTo>
                    <a:pt x="1858" y="107252"/>
                    <a:pt x="-3000" y="97631"/>
                    <a:pt x="2049" y="90868"/>
                  </a:cubicBezTo>
                  <a:lnTo>
                    <a:pt x="75582" y="0"/>
                  </a:lnTo>
                  <a:lnTo>
                    <a:pt x="411147" y="0"/>
                  </a:lnTo>
                  <a:lnTo>
                    <a:pt x="422196" y="13335"/>
                  </a:lnTo>
                </a:path>
              </a:pathLst>
            </a:custGeom>
            <a:noFill/>
            <a:ln w="5715" cap="rnd">
              <a:solidFill>
                <a:schemeClr val="tx1">
                  <a:lumMod val="65000"/>
                  <a:lumOff val="35000"/>
                </a:schemeClr>
              </a:solidFill>
              <a:prstDash val="solid"/>
              <a:round/>
            </a:ln>
          </p:spPr>
          <p:txBody>
            <a:bodyPr rtlCol="0" anchor="ctr"/>
            <a:lstStyle/>
            <a:p>
              <a:endParaRPr lang="fr-FR" sz="1050"/>
            </a:p>
          </p:txBody>
        </p:sp>
        <p:sp>
          <p:nvSpPr>
            <p:cNvPr id="147" name="Forme libre : forme 146">
              <a:extLst>
                <a:ext uri="{FF2B5EF4-FFF2-40B4-BE49-F238E27FC236}">
                  <a16:creationId xmlns:a16="http://schemas.microsoft.com/office/drawing/2014/main" id="{43370131-7B2E-4228-B123-12FC446BD917}"/>
                </a:ext>
              </a:extLst>
            </p:cNvPr>
            <p:cNvSpPr/>
            <p:nvPr/>
          </p:nvSpPr>
          <p:spPr>
            <a:xfrm>
              <a:off x="1727071" y="948944"/>
              <a:ext cx="488156" cy="9525"/>
            </a:xfrm>
            <a:custGeom>
              <a:avLst/>
              <a:gdLst>
                <a:gd name="connsiteX0" fmla="*/ 488156 w 488156"/>
                <a:gd name="connsiteY0" fmla="*/ 0 h 9525"/>
                <a:gd name="connsiteX1" fmla="*/ 477869 w 488156"/>
                <a:gd name="connsiteY1" fmla="*/ 9525 h 9525"/>
                <a:gd name="connsiteX2" fmla="*/ 10097 w 488156"/>
                <a:gd name="connsiteY2" fmla="*/ 9525 h 9525"/>
                <a:gd name="connsiteX3" fmla="*/ 0 w 488156"/>
                <a:gd name="connsiteY3" fmla="*/ 1333 h 9525"/>
              </a:gdLst>
              <a:ahLst/>
              <a:cxnLst>
                <a:cxn ang="0">
                  <a:pos x="connsiteX0" y="connsiteY0"/>
                </a:cxn>
                <a:cxn ang="0">
                  <a:pos x="connsiteX1" y="connsiteY1"/>
                </a:cxn>
                <a:cxn ang="0">
                  <a:pos x="connsiteX2" y="connsiteY2"/>
                </a:cxn>
                <a:cxn ang="0">
                  <a:pos x="connsiteX3" y="connsiteY3"/>
                </a:cxn>
              </a:cxnLst>
              <a:rect l="l" t="t" r="r" b="b"/>
              <a:pathLst>
                <a:path w="488156" h="9525">
                  <a:moveTo>
                    <a:pt x="488156" y="0"/>
                  </a:moveTo>
                  <a:cubicBezTo>
                    <a:pt x="487775" y="5048"/>
                    <a:pt x="483680" y="9525"/>
                    <a:pt x="477869" y="9525"/>
                  </a:cubicBezTo>
                  <a:lnTo>
                    <a:pt x="10097" y="9525"/>
                  </a:lnTo>
                  <a:cubicBezTo>
                    <a:pt x="4858" y="9525"/>
                    <a:pt x="952" y="5810"/>
                    <a:pt x="0" y="1333"/>
                  </a:cubicBezTo>
                </a:path>
              </a:pathLst>
            </a:custGeom>
            <a:noFill/>
            <a:ln w="5715" cap="rnd">
              <a:solidFill>
                <a:schemeClr val="tx1">
                  <a:lumMod val="65000"/>
                  <a:lumOff val="35000"/>
                </a:schemeClr>
              </a:solidFill>
              <a:prstDash val="solid"/>
              <a:round/>
            </a:ln>
          </p:spPr>
          <p:txBody>
            <a:bodyPr rtlCol="0" anchor="ctr"/>
            <a:lstStyle/>
            <a:p>
              <a:endParaRPr lang="fr-FR" sz="1050"/>
            </a:p>
          </p:txBody>
        </p:sp>
        <p:sp>
          <p:nvSpPr>
            <p:cNvPr id="148" name="Forme libre : forme 147">
              <a:extLst>
                <a:ext uri="{FF2B5EF4-FFF2-40B4-BE49-F238E27FC236}">
                  <a16:creationId xmlns:a16="http://schemas.microsoft.com/office/drawing/2014/main" id="{20A6671A-0EBB-4AC7-8820-CD6C2D72BF40}"/>
                </a:ext>
              </a:extLst>
            </p:cNvPr>
            <p:cNvSpPr/>
            <p:nvPr/>
          </p:nvSpPr>
          <p:spPr>
            <a:xfrm>
              <a:off x="1802032" y="819979"/>
              <a:ext cx="313943" cy="9525"/>
            </a:xfrm>
            <a:custGeom>
              <a:avLst/>
              <a:gdLst>
                <a:gd name="connsiteX0" fmla="*/ 0 w 313943"/>
                <a:gd name="connsiteY0" fmla="*/ 0 h 9525"/>
                <a:gd name="connsiteX1" fmla="*/ 313944 w 313943"/>
                <a:gd name="connsiteY1" fmla="*/ 0 h 9525"/>
              </a:gdLst>
              <a:ahLst/>
              <a:cxnLst>
                <a:cxn ang="0">
                  <a:pos x="connsiteX0" y="connsiteY0"/>
                </a:cxn>
                <a:cxn ang="0">
                  <a:pos x="connsiteX1" y="connsiteY1"/>
                </a:cxn>
              </a:cxnLst>
              <a:rect l="l" t="t" r="r" b="b"/>
              <a:pathLst>
                <a:path w="313943" h="9525">
                  <a:moveTo>
                    <a:pt x="0" y="0"/>
                  </a:moveTo>
                  <a:lnTo>
                    <a:pt x="313944" y="0"/>
                  </a:lnTo>
                </a:path>
              </a:pathLst>
            </a:custGeom>
            <a:ln w="5715" cap="rnd">
              <a:solidFill>
                <a:schemeClr val="tx1">
                  <a:lumMod val="65000"/>
                  <a:lumOff val="35000"/>
                </a:schemeClr>
              </a:solidFill>
              <a:prstDash val="solid"/>
              <a:round/>
            </a:ln>
          </p:spPr>
          <p:txBody>
            <a:bodyPr rtlCol="0" anchor="ctr"/>
            <a:lstStyle/>
            <a:p>
              <a:endParaRPr lang="fr-FR" sz="1050"/>
            </a:p>
          </p:txBody>
        </p:sp>
        <p:sp>
          <p:nvSpPr>
            <p:cNvPr id="149" name="Forme libre : forme 148">
              <a:extLst>
                <a:ext uri="{FF2B5EF4-FFF2-40B4-BE49-F238E27FC236}">
                  <a16:creationId xmlns:a16="http://schemas.microsoft.com/office/drawing/2014/main" id="{111E660C-4048-4B33-A13F-0AA79A6C8636}"/>
                </a:ext>
              </a:extLst>
            </p:cNvPr>
            <p:cNvSpPr/>
            <p:nvPr/>
          </p:nvSpPr>
          <p:spPr>
            <a:xfrm>
              <a:off x="1802032" y="620341"/>
              <a:ext cx="333946" cy="9525"/>
            </a:xfrm>
            <a:custGeom>
              <a:avLst/>
              <a:gdLst>
                <a:gd name="connsiteX0" fmla="*/ 0 w 333946"/>
                <a:gd name="connsiteY0" fmla="*/ 0 h 9525"/>
                <a:gd name="connsiteX1" fmla="*/ 333947 w 333946"/>
                <a:gd name="connsiteY1" fmla="*/ 0 h 9525"/>
              </a:gdLst>
              <a:ahLst/>
              <a:cxnLst>
                <a:cxn ang="0">
                  <a:pos x="connsiteX0" y="connsiteY0"/>
                </a:cxn>
                <a:cxn ang="0">
                  <a:pos x="connsiteX1" y="connsiteY1"/>
                </a:cxn>
              </a:cxnLst>
              <a:rect l="l" t="t" r="r" b="b"/>
              <a:pathLst>
                <a:path w="333946" h="9525">
                  <a:moveTo>
                    <a:pt x="0" y="0"/>
                  </a:moveTo>
                  <a:lnTo>
                    <a:pt x="333947" y="0"/>
                  </a:lnTo>
                </a:path>
              </a:pathLst>
            </a:custGeom>
            <a:ln w="5715" cap="rnd">
              <a:solidFill>
                <a:schemeClr val="tx1">
                  <a:lumMod val="65000"/>
                  <a:lumOff val="35000"/>
                </a:schemeClr>
              </a:solidFill>
              <a:prstDash val="solid"/>
              <a:round/>
            </a:ln>
          </p:spPr>
          <p:txBody>
            <a:bodyPr rtlCol="0" anchor="ctr"/>
            <a:lstStyle/>
            <a:p>
              <a:endParaRPr lang="fr-FR" sz="1050"/>
            </a:p>
          </p:txBody>
        </p:sp>
        <p:sp>
          <p:nvSpPr>
            <p:cNvPr id="150" name="Forme libre : forme 149">
              <a:extLst>
                <a:ext uri="{FF2B5EF4-FFF2-40B4-BE49-F238E27FC236}">
                  <a16:creationId xmlns:a16="http://schemas.microsoft.com/office/drawing/2014/main" id="{7F937BC4-E595-44AB-A24A-DF86309B29B7}"/>
                </a:ext>
              </a:extLst>
            </p:cNvPr>
            <p:cNvSpPr/>
            <p:nvPr/>
          </p:nvSpPr>
          <p:spPr>
            <a:xfrm>
              <a:off x="1961386" y="609389"/>
              <a:ext cx="5619" cy="9525"/>
            </a:xfrm>
            <a:custGeom>
              <a:avLst/>
              <a:gdLst>
                <a:gd name="connsiteX0" fmla="*/ 0 w 5619"/>
                <a:gd name="connsiteY0" fmla="*/ 0 h 9525"/>
                <a:gd name="connsiteX1" fmla="*/ 5620 w 5619"/>
                <a:gd name="connsiteY1" fmla="*/ 0 h 9525"/>
              </a:gdLst>
              <a:ahLst/>
              <a:cxnLst>
                <a:cxn ang="0">
                  <a:pos x="connsiteX0" y="connsiteY0"/>
                </a:cxn>
                <a:cxn ang="0">
                  <a:pos x="connsiteX1" y="connsiteY1"/>
                </a:cxn>
              </a:cxnLst>
              <a:rect l="l" t="t" r="r" b="b"/>
              <a:pathLst>
                <a:path w="5619" h="9525">
                  <a:moveTo>
                    <a:pt x="0" y="0"/>
                  </a:moveTo>
                  <a:lnTo>
                    <a:pt x="5620" y="0"/>
                  </a:lnTo>
                </a:path>
              </a:pathLst>
            </a:custGeom>
            <a:ln w="5715" cap="rnd">
              <a:solidFill>
                <a:schemeClr val="tx1">
                  <a:lumMod val="65000"/>
                  <a:lumOff val="35000"/>
                </a:schemeClr>
              </a:solidFill>
              <a:prstDash val="solid"/>
              <a:round/>
            </a:ln>
          </p:spPr>
          <p:txBody>
            <a:bodyPr rtlCol="0" anchor="ctr"/>
            <a:lstStyle/>
            <a:p>
              <a:endParaRPr lang="fr-FR" sz="1050"/>
            </a:p>
          </p:txBody>
        </p:sp>
        <p:sp>
          <p:nvSpPr>
            <p:cNvPr id="151" name="Forme libre : forme 150">
              <a:extLst>
                <a:ext uri="{FF2B5EF4-FFF2-40B4-BE49-F238E27FC236}">
                  <a16:creationId xmlns:a16="http://schemas.microsoft.com/office/drawing/2014/main" id="{B8F630F9-DF83-43D2-84C0-F905A00E6BE0}"/>
                </a:ext>
              </a:extLst>
            </p:cNvPr>
            <p:cNvSpPr/>
            <p:nvPr/>
          </p:nvSpPr>
          <p:spPr>
            <a:xfrm>
              <a:off x="1786506" y="851220"/>
              <a:ext cx="366331" cy="47242"/>
            </a:xfrm>
            <a:custGeom>
              <a:avLst/>
              <a:gdLst>
                <a:gd name="connsiteX0" fmla="*/ 34004 w 366331"/>
                <a:gd name="connsiteY0" fmla="*/ 0 h 47243"/>
                <a:gd name="connsiteX1" fmla="*/ 331089 w 366331"/>
                <a:gd name="connsiteY1" fmla="*/ 0 h 47243"/>
                <a:gd name="connsiteX2" fmla="*/ 366332 w 366331"/>
                <a:gd name="connsiteY2" fmla="*/ 45625 h 47243"/>
                <a:gd name="connsiteX3" fmla="*/ 0 w 366331"/>
                <a:gd name="connsiteY3" fmla="*/ 47244 h 47243"/>
                <a:gd name="connsiteX4" fmla="*/ 20383 w 366331"/>
                <a:gd name="connsiteY4" fmla="*/ 17621 h 472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331" h="47243">
                  <a:moveTo>
                    <a:pt x="34004" y="0"/>
                  </a:moveTo>
                  <a:lnTo>
                    <a:pt x="331089" y="0"/>
                  </a:lnTo>
                  <a:lnTo>
                    <a:pt x="366332" y="45625"/>
                  </a:lnTo>
                  <a:lnTo>
                    <a:pt x="0" y="47244"/>
                  </a:lnTo>
                  <a:lnTo>
                    <a:pt x="20383" y="17621"/>
                  </a:lnTo>
                </a:path>
              </a:pathLst>
            </a:custGeom>
            <a:noFill/>
            <a:ln w="5715" cap="rnd">
              <a:solidFill>
                <a:schemeClr val="tx1">
                  <a:lumMod val="65000"/>
                  <a:lumOff val="35000"/>
                </a:schemeClr>
              </a:solidFill>
              <a:prstDash val="solid"/>
              <a:round/>
            </a:ln>
          </p:spPr>
          <p:txBody>
            <a:bodyPr rtlCol="0" anchor="ctr"/>
            <a:lstStyle/>
            <a:p>
              <a:endParaRPr lang="fr-FR" sz="1050"/>
            </a:p>
          </p:txBody>
        </p:sp>
        <p:sp>
          <p:nvSpPr>
            <p:cNvPr id="152" name="Forme libre : forme 151">
              <a:extLst>
                <a:ext uri="{FF2B5EF4-FFF2-40B4-BE49-F238E27FC236}">
                  <a16:creationId xmlns:a16="http://schemas.microsoft.com/office/drawing/2014/main" id="{0252D91A-0558-4869-898D-F3734C5C0BD2}"/>
                </a:ext>
              </a:extLst>
            </p:cNvPr>
            <p:cNvSpPr/>
            <p:nvPr/>
          </p:nvSpPr>
          <p:spPr>
            <a:xfrm>
              <a:off x="1901569" y="898747"/>
              <a:ext cx="12858" cy="43717"/>
            </a:xfrm>
            <a:custGeom>
              <a:avLst/>
              <a:gdLst>
                <a:gd name="connsiteX0" fmla="*/ 12859 w 12858"/>
                <a:gd name="connsiteY0" fmla="*/ 0 h 43719"/>
                <a:gd name="connsiteX1" fmla="*/ 0 w 12858"/>
                <a:gd name="connsiteY1" fmla="*/ 43720 h 43719"/>
              </a:gdLst>
              <a:ahLst/>
              <a:cxnLst>
                <a:cxn ang="0">
                  <a:pos x="connsiteX0" y="connsiteY0"/>
                </a:cxn>
                <a:cxn ang="0">
                  <a:pos x="connsiteX1" y="connsiteY1"/>
                </a:cxn>
              </a:cxnLst>
              <a:rect l="l" t="t" r="r" b="b"/>
              <a:pathLst>
                <a:path w="12858" h="43719">
                  <a:moveTo>
                    <a:pt x="12859" y="0"/>
                  </a:moveTo>
                  <a:lnTo>
                    <a:pt x="0" y="43720"/>
                  </a:lnTo>
                </a:path>
              </a:pathLst>
            </a:custGeom>
            <a:ln w="5715" cap="rnd">
              <a:solidFill>
                <a:schemeClr val="tx1">
                  <a:lumMod val="65000"/>
                  <a:lumOff val="35000"/>
                </a:schemeClr>
              </a:solidFill>
              <a:prstDash val="solid"/>
              <a:round/>
            </a:ln>
          </p:spPr>
          <p:txBody>
            <a:bodyPr rtlCol="0" anchor="ctr"/>
            <a:lstStyle/>
            <a:p>
              <a:endParaRPr lang="fr-FR" sz="1050"/>
            </a:p>
          </p:txBody>
        </p:sp>
        <p:sp>
          <p:nvSpPr>
            <p:cNvPr id="153" name="Forme libre : forme 152">
              <a:extLst>
                <a:ext uri="{FF2B5EF4-FFF2-40B4-BE49-F238E27FC236}">
                  <a16:creationId xmlns:a16="http://schemas.microsoft.com/office/drawing/2014/main" id="{403140C4-FCFC-49EC-A55F-88ED76382607}"/>
                </a:ext>
              </a:extLst>
            </p:cNvPr>
            <p:cNvSpPr/>
            <p:nvPr/>
          </p:nvSpPr>
          <p:spPr>
            <a:xfrm>
              <a:off x="2024631" y="898463"/>
              <a:ext cx="16287" cy="44003"/>
            </a:xfrm>
            <a:custGeom>
              <a:avLst/>
              <a:gdLst>
                <a:gd name="connsiteX0" fmla="*/ 0 w 16287"/>
                <a:gd name="connsiteY0" fmla="*/ 0 h 44005"/>
                <a:gd name="connsiteX1" fmla="*/ 16288 w 16287"/>
                <a:gd name="connsiteY1" fmla="*/ 44006 h 44005"/>
              </a:gdLst>
              <a:ahLst/>
              <a:cxnLst>
                <a:cxn ang="0">
                  <a:pos x="connsiteX0" y="connsiteY0"/>
                </a:cxn>
                <a:cxn ang="0">
                  <a:pos x="connsiteX1" y="connsiteY1"/>
                </a:cxn>
              </a:cxnLst>
              <a:rect l="l" t="t" r="r" b="b"/>
              <a:pathLst>
                <a:path w="16287" h="44005">
                  <a:moveTo>
                    <a:pt x="0" y="0"/>
                  </a:moveTo>
                  <a:lnTo>
                    <a:pt x="16288" y="44006"/>
                  </a:lnTo>
                </a:path>
              </a:pathLst>
            </a:custGeom>
            <a:ln w="5715" cap="rnd">
              <a:solidFill>
                <a:schemeClr val="tx1">
                  <a:lumMod val="65000"/>
                  <a:lumOff val="35000"/>
                </a:schemeClr>
              </a:solidFill>
              <a:prstDash val="solid"/>
              <a:round/>
            </a:ln>
          </p:spPr>
          <p:txBody>
            <a:bodyPr rtlCol="0" anchor="ctr"/>
            <a:lstStyle/>
            <a:p>
              <a:endParaRPr lang="fr-FR" sz="1050"/>
            </a:p>
          </p:txBody>
        </p:sp>
        <p:grpSp>
          <p:nvGrpSpPr>
            <p:cNvPr id="154" name="Graphique 1751">
              <a:extLst>
                <a:ext uri="{FF2B5EF4-FFF2-40B4-BE49-F238E27FC236}">
                  <a16:creationId xmlns:a16="http://schemas.microsoft.com/office/drawing/2014/main" id="{C64E403D-7E6B-4A9C-9DEC-B1D654CF7806}"/>
                </a:ext>
              </a:extLst>
            </p:cNvPr>
            <p:cNvGrpSpPr/>
            <p:nvPr/>
          </p:nvGrpSpPr>
          <p:grpSpPr>
            <a:xfrm>
              <a:off x="1953194" y="643869"/>
              <a:ext cx="117348" cy="151633"/>
              <a:chOff x="1953195" y="643889"/>
              <a:chExt cx="117348" cy="151638"/>
            </a:xfrm>
          </p:grpSpPr>
          <p:sp>
            <p:nvSpPr>
              <p:cNvPr id="159" name="Forme libre : forme 158">
                <a:extLst>
                  <a:ext uri="{FF2B5EF4-FFF2-40B4-BE49-F238E27FC236}">
                    <a16:creationId xmlns:a16="http://schemas.microsoft.com/office/drawing/2014/main" id="{B0C5D1D2-3DE6-4345-B7A7-8F4EDE8216A1}"/>
                  </a:ext>
                </a:extLst>
              </p:cNvPr>
              <p:cNvSpPr/>
              <p:nvPr/>
            </p:nvSpPr>
            <p:spPr>
              <a:xfrm>
                <a:off x="1953195" y="643889"/>
                <a:ext cx="117348" cy="151638"/>
              </a:xfrm>
              <a:custGeom>
                <a:avLst/>
                <a:gdLst>
                  <a:gd name="connsiteX0" fmla="*/ 117348 w 117348"/>
                  <a:gd name="connsiteY0" fmla="*/ 0 h 151638"/>
                  <a:gd name="connsiteX1" fmla="*/ 0 w 117348"/>
                  <a:gd name="connsiteY1" fmla="*/ 151638 h 151638"/>
                </a:gdLst>
                <a:ahLst/>
                <a:cxnLst>
                  <a:cxn ang="0">
                    <a:pos x="connsiteX0" y="connsiteY0"/>
                  </a:cxn>
                  <a:cxn ang="0">
                    <a:pos x="connsiteX1" y="connsiteY1"/>
                  </a:cxn>
                </a:cxnLst>
                <a:rect l="l" t="t" r="r" b="b"/>
                <a:pathLst>
                  <a:path w="117348" h="151638">
                    <a:moveTo>
                      <a:pt x="117348" y="0"/>
                    </a:moveTo>
                    <a:lnTo>
                      <a:pt x="0" y="151638"/>
                    </a:lnTo>
                  </a:path>
                </a:pathLst>
              </a:custGeom>
              <a:ln w="5715" cap="rnd">
                <a:solidFill>
                  <a:schemeClr val="tx1">
                    <a:lumMod val="65000"/>
                    <a:lumOff val="35000"/>
                  </a:schemeClr>
                </a:solidFill>
                <a:prstDash val="solid"/>
                <a:round/>
              </a:ln>
            </p:spPr>
            <p:txBody>
              <a:bodyPr rtlCol="0" anchor="ctr"/>
              <a:lstStyle/>
              <a:p>
                <a:endParaRPr lang="fr-FR" sz="1050"/>
              </a:p>
            </p:txBody>
          </p:sp>
          <p:sp>
            <p:nvSpPr>
              <p:cNvPr id="160" name="Forme libre : forme 159">
                <a:extLst>
                  <a:ext uri="{FF2B5EF4-FFF2-40B4-BE49-F238E27FC236}">
                    <a16:creationId xmlns:a16="http://schemas.microsoft.com/office/drawing/2014/main" id="{419CB2C8-C57A-442B-B0F5-A46DF77EA7D4}"/>
                  </a:ext>
                </a:extLst>
              </p:cNvPr>
              <p:cNvSpPr/>
              <p:nvPr/>
            </p:nvSpPr>
            <p:spPr>
              <a:xfrm>
                <a:off x="1988914" y="735996"/>
                <a:ext cx="40957" cy="52768"/>
              </a:xfrm>
              <a:custGeom>
                <a:avLst/>
                <a:gdLst>
                  <a:gd name="connsiteX0" fmla="*/ 40958 w 40957"/>
                  <a:gd name="connsiteY0" fmla="*/ 0 h 52768"/>
                  <a:gd name="connsiteX1" fmla="*/ 0 w 40957"/>
                  <a:gd name="connsiteY1" fmla="*/ 52768 h 52768"/>
                </a:gdLst>
                <a:ahLst/>
                <a:cxnLst>
                  <a:cxn ang="0">
                    <a:pos x="connsiteX0" y="connsiteY0"/>
                  </a:cxn>
                  <a:cxn ang="0">
                    <a:pos x="connsiteX1" y="connsiteY1"/>
                  </a:cxn>
                </a:cxnLst>
                <a:rect l="l" t="t" r="r" b="b"/>
                <a:pathLst>
                  <a:path w="40957" h="52768">
                    <a:moveTo>
                      <a:pt x="40958" y="0"/>
                    </a:moveTo>
                    <a:lnTo>
                      <a:pt x="0" y="52768"/>
                    </a:lnTo>
                  </a:path>
                </a:pathLst>
              </a:custGeom>
              <a:ln w="5715" cap="rnd">
                <a:solidFill>
                  <a:schemeClr val="tx1">
                    <a:lumMod val="65000"/>
                    <a:lumOff val="35000"/>
                  </a:schemeClr>
                </a:solidFill>
                <a:prstDash val="solid"/>
                <a:round/>
              </a:ln>
            </p:spPr>
            <p:txBody>
              <a:bodyPr rtlCol="0" anchor="ctr"/>
              <a:lstStyle/>
              <a:p>
                <a:endParaRPr lang="fr-FR" sz="1050"/>
              </a:p>
            </p:txBody>
          </p:sp>
          <p:sp>
            <p:nvSpPr>
              <p:cNvPr id="161" name="Forme libre : forme 160">
                <a:extLst>
                  <a:ext uri="{FF2B5EF4-FFF2-40B4-BE49-F238E27FC236}">
                    <a16:creationId xmlns:a16="http://schemas.microsoft.com/office/drawing/2014/main" id="{25D7FC34-33C3-42F2-821E-FE95D25E4C21}"/>
                  </a:ext>
                </a:extLst>
              </p:cNvPr>
              <p:cNvSpPr/>
              <p:nvPr/>
            </p:nvSpPr>
            <p:spPr>
              <a:xfrm>
                <a:off x="2046445" y="697896"/>
                <a:ext cx="12858" cy="16573"/>
              </a:xfrm>
              <a:custGeom>
                <a:avLst/>
                <a:gdLst>
                  <a:gd name="connsiteX0" fmla="*/ 12859 w 12858"/>
                  <a:gd name="connsiteY0" fmla="*/ 0 h 16573"/>
                  <a:gd name="connsiteX1" fmla="*/ 0 w 12858"/>
                  <a:gd name="connsiteY1" fmla="*/ 16574 h 16573"/>
                </a:gdLst>
                <a:ahLst/>
                <a:cxnLst>
                  <a:cxn ang="0">
                    <a:pos x="connsiteX0" y="connsiteY0"/>
                  </a:cxn>
                  <a:cxn ang="0">
                    <a:pos x="connsiteX1" y="connsiteY1"/>
                  </a:cxn>
                </a:cxnLst>
                <a:rect l="l" t="t" r="r" b="b"/>
                <a:pathLst>
                  <a:path w="12858" h="16573">
                    <a:moveTo>
                      <a:pt x="12859" y="0"/>
                    </a:moveTo>
                    <a:lnTo>
                      <a:pt x="0" y="16574"/>
                    </a:lnTo>
                  </a:path>
                </a:pathLst>
              </a:custGeom>
              <a:ln w="5715" cap="rnd">
                <a:solidFill>
                  <a:schemeClr val="tx1">
                    <a:lumMod val="65000"/>
                    <a:lumOff val="35000"/>
                  </a:schemeClr>
                </a:solidFill>
                <a:prstDash val="solid"/>
                <a:round/>
              </a:ln>
            </p:spPr>
            <p:txBody>
              <a:bodyPr rtlCol="0" anchor="ctr"/>
              <a:lstStyle/>
              <a:p>
                <a:endParaRPr lang="fr-FR" sz="1050"/>
              </a:p>
            </p:txBody>
          </p:sp>
        </p:grpSp>
        <p:sp>
          <p:nvSpPr>
            <p:cNvPr id="155" name="Forme libre : forme 154">
              <a:extLst>
                <a:ext uri="{FF2B5EF4-FFF2-40B4-BE49-F238E27FC236}">
                  <a16:creationId xmlns:a16="http://schemas.microsoft.com/office/drawing/2014/main" id="{324B28FD-DD6A-46C6-AF64-9E14FA9888B1}"/>
                </a:ext>
              </a:extLst>
            </p:cNvPr>
            <p:cNvSpPr/>
            <p:nvPr/>
          </p:nvSpPr>
          <p:spPr>
            <a:xfrm>
              <a:off x="2215133" y="933327"/>
              <a:ext cx="9525" cy="17524"/>
            </a:xfrm>
            <a:custGeom>
              <a:avLst/>
              <a:gdLst>
                <a:gd name="connsiteX0" fmla="*/ 0 w 9525"/>
                <a:gd name="connsiteY0" fmla="*/ 0 h 17525"/>
                <a:gd name="connsiteX1" fmla="*/ 0 w 9525"/>
                <a:gd name="connsiteY1" fmla="*/ 17526 h 17525"/>
              </a:gdLst>
              <a:ahLst/>
              <a:cxnLst>
                <a:cxn ang="0">
                  <a:pos x="connsiteX0" y="connsiteY0"/>
                </a:cxn>
                <a:cxn ang="0">
                  <a:pos x="connsiteX1" y="connsiteY1"/>
                </a:cxn>
              </a:cxnLst>
              <a:rect l="l" t="t" r="r" b="b"/>
              <a:pathLst>
                <a:path w="9525" h="17525">
                  <a:moveTo>
                    <a:pt x="0" y="0"/>
                  </a:moveTo>
                  <a:lnTo>
                    <a:pt x="0" y="17526"/>
                  </a:lnTo>
                </a:path>
              </a:pathLst>
            </a:custGeom>
            <a:ln w="5715" cap="rnd">
              <a:solidFill>
                <a:schemeClr val="tx1">
                  <a:lumMod val="65000"/>
                  <a:lumOff val="35000"/>
                </a:schemeClr>
              </a:solidFill>
              <a:prstDash val="solid"/>
              <a:round/>
            </a:ln>
          </p:spPr>
          <p:txBody>
            <a:bodyPr rtlCol="0" anchor="ctr"/>
            <a:lstStyle/>
            <a:p>
              <a:endParaRPr lang="fr-FR" sz="1050"/>
            </a:p>
          </p:txBody>
        </p:sp>
        <p:sp>
          <p:nvSpPr>
            <p:cNvPr id="156" name="Forme libre : forme 155">
              <a:extLst>
                <a:ext uri="{FF2B5EF4-FFF2-40B4-BE49-F238E27FC236}">
                  <a16:creationId xmlns:a16="http://schemas.microsoft.com/office/drawing/2014/main" id="{4AE05ECC-E228-46AB-8C7B-84A0F5E3BCC6}"/>
                </a:ext>
              </a:extLst>
            </p:cNvPr>
            <p:cNvSpPr/>
            <p:nvPr/>
          </p:nvSpPr>
          <p:spPr>
            <a:xfrm>
              <a:off x="1727072" y="934089"/>
              <a:ext cx="9525" cy="13715"/>
            </a:xfrm>
            <a:custGeom>
              <a:avLst/>
              <a:gdLst>
                <a:gd name="connsiteX0" fmla="*/ 0 w 9525"/>
                <a:gd name="connsiteY0" fmla="*/ 0 h 13715"/>
                <a:gd name="connsiteX1" fmla="*/ 0 w 9525"/>
                <a:gd name="connsiteY1" fmla="*/ 13716 h 13715"/>
              </a:gdLst>
              <a:ahLst/>
              <a:cxnLst>
                <a:cxn ang="0">
                  <a:pos x="connsiteX0" y="connsiteY0"/>
                </a:cxn>
                <a:cxn ang="0">
                  <a:pos x="connsiteX1" y="connsiteY1"/>
                </a:cxn>
              </a:cxnLst>
              <a:rect l="l" t="t" r="r" b="b"/>
              <a:pathLst>
                <a:path w="9525" h="13715">
                  <a:moveTo>
                    <a:pt x="0" y="0"/>
                  </a:moveTo>
                  <a:lnTo>
                    <a:pt x="0" y="13716"/>
                  </a:lnTo>
                </a:path>
              </a:pathLst>
            </a:custGeom>
            <a:ln w="5715" cap="rnd">
              <a:solidFill>
                <a:schemeClr val="tx1">
                  <a:lumMod val="65000"/>
                  <a:lumOff val="35000"/>
                </a:schemeClr>
              </a:solidFill>
              <a:prstDash val="solid"/>
              <a:round/>
            </a:ln>
          </p:spPr>
          <p:txBody>
            <a:bodyPr rtlCol="0" anchor="ctr"/>
            <a:lstStyle/>
            <a:p>
              <a:endParaRPr lang="fr-FR" sz="1050"/>
            </a:p>
          </p:txBody>
        </p:sp>
        <p:sp>
          <p:nvSpPr>
            <p:cNvPr id="157" name="Forme libre : forme 156">
              <a:extLst>
                <a:ext uri="{FF2B5EF4-FFF2-40B4-BE49-F238E27FC236}">
                  <a16:creationId xmlns:a16="http://schemas.microsoft.com/office/drawing/2014/main" id="{1AC05AAB-03FC-4229-B228-2E9799D58026}"/>
                </a:ext>
              </a:extLst>
            </p:cNvPr>
            <p:cNvSpPr/>
            <p:nvPr/>
          </p:nvSpPr>
          <p:spPr>
            <a:xfrm>
              <a:off x="1880615" y="882753"/>
              <a:ext cx="258508" cy="9525"/>
            </a:xfrm>
            <a:custGeom>
              <a:avLst/>
              <a:gdLst>
                <a:gd name="connsiteX0" fmla="*/ 258509 w 258508"/>
                <a:gd name="connsiteY0" fmla="*/ 0 h 9525"/>
                <a:gd name="connsiteX1" fmla="*/ 0 w 258508"/>
                <a:gd name="connsiteY1" fmla="*/ 0 h 9525"/>
              </a:gdLst>
              <a:ahLst/>
              <a:cxnLst>
                <a:cxn ang="0">
                  <a:pos x="connsiteX0" y="connsiteY0"/>
                </a:cxn>
                <a:cxn ang="0">
                  <a:pos x="connsiteX1" y="connsiteY1"/>
                </a:cxn>
              </a:cxnLst>
              <a:rect l="l" t="t" r="r" b="b"/>
              <a:pathLst>
                <a:path w="258508" h="9525">
                  <a:moveTo>
                    <a:pt x="258509" y="0"/>
                  </a:moveTo>
                  <a:lnTo>
                    <a:pt x="0" y="0"/>
                  </a:lnTo>
                </a:path>
              </a:pathLst>
            </a:custGeom>
            <a:ln w="5715" cap="rnd">
              <a:solidFill>
                <a:schemeClr val="tx1">
                  <a:lumMod val="65000"/>
                  <a:lumOff val="35000"/>
                </a:schemeClr>
              </a:solidFill>
              <a:prstDash val="solid"/>
              <a:round/>
            </a:ln>
          </p:spPr>
          <p:txBody>
            <a:bodyPr rtlCol="0" anchor="ctr"/>
            <a:lstStyle/>
            <a:p>
              <a:endParaRPr lang="fr-FR" sz="1050"/>
            </a:p>
          </p:txBody>
        </p:sp>
        <p:sp>
          <p:nvSpPr>
            <p:cNvPr id="158" name="Forme libre : forme 157">
              <a:extLst>
                <a:ext uri="{FF2B5EF4-FFF2-40B4-BE49-F238E27FC236}">
                  <a16:creationId xmlns:a16="http://schemas.microsoft.com/office/drawing/2014/main" id="{F4DCF2B0-044E-4B97-852D-54599494F3F6}"/>
                </a:ext>
              </a:extLst>
            </p:cNvPr>
            <p:cNvSpPr/>
            <p:nvPr/>
          </p:nvSpPr>
          <p:spPr>
            <a:xfrm>
              <a:off x="1835372" y="866869"/>
              <a:ext cx="143351" cy="9525"/>
            </a:xfrm>
            <a:custGeom>
              <a:avLst/>
              <a:gdLst>
                <a:gd name="connsiteX0" fmla="*/ 0 w 143351"/>
                <a:gd name="connsiteY0" fmla="*/ 0 h 9525"/>
                <a:gd name="connsiteX1" fmla="*/ 143351 w 143351"/>
                <a:gd name="connsiteY1" fmla="*/ 0 h 9525"/>
              </a:gdLst>
              <a:ahLst/>
              <a:cxnLst>
                <a:cxn ang="0">
                  <a:pos x="connsiteX0" y="connsiteY0"/>
                </a:cxn>
                <a:cxn ang="0">
                  <a:pos x="connsiteX1" y="connsiteY1"/>
                </a:cxn>
              </a:cxnLst>
              <a:rect l="l" t="t" r="r" b="b"/>
              <a:pathLst>
                <a:path w="143351" h="9525">
                  <a:moveTo>
                    <a:pt x="0" y="0"/>
                  </a:moveTo>
                  <a:lnTo>
                    <a:pt x="143351" y="0"/>
                  </a:lnTo>
                </a:path>
              </a:pathLst>
            </a:custGeom>
            <a:ln w="5715" cap="rnd">
              <a:solidFill>
                <a:schemeClr val="tx1">
                  <a:lumMod val="65000"/>
                  <a:lumOff val="35000"/>
                </a:schemeClr>
              </a:solidFill>
              <a:prstDash val="solid"/>
              <a:round/>
            </a:ln>
          </p:spPr>
          <p:txBody>
            <a:bodyPr rtlCol="0" anchor="ctr"/>
            <a:lstStyle/>
            <a:p>
              <a:endParaRPr lang="fr-FR" sz="1050"/>
            </a:p>
          </p:txBody>
        </p:sp>
      </p:grpSp>
      <p:grpSp>
        <p:nvGrpSpPr>
          <p:cNvPr id="191" name="Graphique 1824">
            <a:extLst>
              <a:ext uri="{FF2B5EF4-FFF2-40B4-BE49-F238E27FC236}">
                <a16:creationId xmlns:a16="http://schemas.microsoft.com/office/drawing/2014/main" id="{94214736-C77D-490E-BC1D-7DBB739BFF1D}"/>
              </a:ext>
            </a:extLst>
          </p:cNvPr>
          <p:cNvGrpSpPr/>
          <p:nvPr/>
        </p:nvGrpSpPr>
        <p:grpSpPr>
          <a:xfrm>
            <a:off x="1142899" y="3955229"/>
            <a:ext cx="389600" cy="307958"/>
            <a:chOff x="7480654" y="2951881"/>
            <a:chExt cx="375869" cy="297101"/>
          </a:xfrm>
          <a:noFill/>
        </p:grpSpPr>
        <p:sp>
          <p:nvSpPr>
            <p:cNvPr id="192" name="Forme libre : forme 191">
              <a:extLst>
                <a:ext uri="{FF2B5EF4-FFF2-40B4-BE49-F238E27FC236}">
                  <a16:creationId xmlns:a16="http://schemas.microsoft.com/office/drawing/2014/main" id="{F7FCD964-7938-45FD-9BB0-0C30802C57F3}"/>
                </a:ext>
              </a:extLst>
            </p:cNvPr>
            <p:cNvSpPr/>
            <p:nvPr/>
          </p:nvSpPr>
          <p:spPr>
            <a:xfrm>
              <a:off x="7480654" y="3061414"/>
              <a:ext cx="195452" cy="146683"/>
            </a:xfrm>
            <a:custGeom>
              <a:avLst/>
              <a:gdLst>
                <a:gd name="connsiteX0" fmla="*/ 195453 w 195452"/>
                <a:gd name="connsiteY0" fmla="*/ 78486 h 146685"/>
                <a:gd name="connsiteX1" fmla="*/ 195453 w 195452"/>
                <a:gd name="connsiteY1" fmla="*/ 0 h 146685"/>
                <a:gd name="connsiteX2" fmla="*/ 0 w 195452"/>
                <a:gd name="connsiteY2" fmla="*/ 0 h 146685"/>
                <a:gd name="connsiteX3" fmla="*/ 0 w 195452"/>
                <a:gd name="connsiteY3" fmla="*/ 146685 h 146685"/>
                <a:gd name="connsiteX4" fmla="*/ 130016 w 195452"/>
                <a:gd name="connsiteY4" fmla="*/ 146685 h 1466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452" h="146685">
                  <a:moveTo>
                    <a:pt x="195453" y="78486"/>
                  </a:moveTo>
                  <a:lnTo>
                    <a:pt x="195453" y="0"/>
                  </a:lnTo>
                  <a:lnTo>
                    <a:pt x="0" y="0"/>
                  </a:lnTo>
                  <a:lnTo>
                    <a:pt x="0" y="146685"/>
                  </a:lnTo>
                  <a:lnTo>
                    <a:pt x="130016" y="146685"/>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93" name="Forme libre : forme 192">
              <a:extLst>
                <a:ext uri="{FF2B5EF4-FFF2-40B4-BE49-F238E27FC236}">
                  <a16:creationId xmlns:a16="http://schemas.microsoft.com/office/drawing/2014/main" id="{4CC2CAAC-B61D-49C9-A737-EB571F09F0C4}"/>
                </a:ext>
              </a:extLst>
            </p:cNvPr>
            <p:cNvSpPr/>
            <p:nvPr/>
          </p:nvSpPr>
          <p:spPr>
            <a:xfrm>
              <a:off x="7515604" y="2951881"/>
              <a:ext cx="125538" cy="109536"/>
            </a:xfrm>
            <a:custGeom>
              <a:avLst/>
              <a:gdLst>
                <a:gd name="connsiteX0" fmla="*/ 0 w 125539"/>
                <a:gd name="connsiteY0" fmla="*/ 109538 h 109537"/>
                <a:gd name="connsiteX1" fmla="*/ 0 w 125539"/>
                <a:gd name="connsiteY1" fmla="*/ 62770 h 109537"/>
                <a:gd name="connsiteX2" fmla="*/ 62770 w 125539"/>
                <a:gd name="connsiteY2" fmla="*/ 0 h 109537"/>
                <a:gd name="connsiteX3" fmla="*/ 62770 w 125539"/>
                <a:gd name="connsiteY3" fmla="*/ 0 h 109537"/>
                <a:gd name="connsiteX4" fmla="*/ 125540 w 125539"/>
                <a:gd name="connsiteY4" fmla="*/ 62770 h 109537"/>
                <a:gd name="connsiteX5" fmla="*/ 125540 w 125539"/>
                <a:gd name="connsiteY5" fmla="*/ 62770 h 109537"/>
                <a:gd name="connsiteX6" fmla="*/ 125540 w 125539"/>
                <a:gd name="connsiteY6" fmla="*/ 82868 h 109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5539" h="109537">
                  <a:moveTo>
                    <a:pt x="0" y="109538"/>
                  </a:moveTo>
                  <a:lnTo>
                    <a:pt x="0" y="62770"/>
                  </a:lnTo>
                  <a:cubicBezTo>
                    <a:pt x="0" y="28099"/>
                    <a:pt x="28099" y="0"/>
                    <a:pt x="62770" y="0"/>
                  </a:cubicBezTo>
                  <a:cubicBezTo>
                    <a:pt x="62770" y="0"/>
                    <a:pt x="62770" y="0"/>
                    <a:pt x="62770" y="0"/>
                  </a:cubicBezTo>
                  <a:cubicBezTo>
                    <a:pt x="97441" y="0"/>
                    <a:pt x="125540" y="28099"/>
                    <a:pt x="125540" y="62770"/>
                  </a:cubicBezTo>
                  <a:cubicBezTo>
                    <a:pt x="125540" y="62770"/>
                    <a:pt x="125540" y="62770"/>
                    <a:pt x="125540" y="62770"/>
                  </a:cubicBezTo>
                  <a:lnTo>
                    <a:pt x="125540" y="82868"/>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94" name="Forme libre : forme 193">
              <a:extLst>
                <a:ext uri="{FF2B5EF4-FFF2-40B4-BE49-F238E27FC236}">
                  <a16:creationId xmlns:a16="http://schemas.microsoft.com/office/drawing/2014/main" id="{D36A87BD-F83E-4A1A-B54E-D727DF718B2B}"/>
                </a:ext>
              </a:extLst>
            </p:cNvPr>
            <p:cNvSpPr/>
            <p:nvPr/>
          </p:nvSpPr>
          <p:spPr>
            <a:xfrm>
              <a:off x="7556469" y="3098375"/>
              <a:ext cx="43821" cy="72301"/>
            </a:xfrm>
            <a:custGeom>
              <a:avLst/>
              <a:gdLst>
                <a:gd name="connsiteX0" fmla="*/ 43815 w 43821"/>
                <a:gd name="connsiteY0" fmla="*/ 22485 h 72301"/>
                <a:gd name="connsiteX1" fmla="*/ 22479 w 43821"/>
                <a:gd name="connsiteY1" fmla="*/ 6 h 72301"/>
                <a:gd name="connsiteX2" fmla="*/ 0 w 43821"/>
                <a:gd name="connsiteY2" fmla="*/ 21342 h 72301"/>
                <a:gd name="connsiteX3" fmla="*/ 0 w 43821"/>
                <a:gd name="connsiteY3" fmla="*/ 22485 h 72301"/>
                <a:gd name="connsiteX4" fmla="*/ 12097 w 43821"/>
                <a:gd name="connsiteY4" fmla="*/ 41916 h 72301"/>
                <a:gd name="connsiteX5" fmla="*/ 12097 w 43821"/>
                <a:gd name="connsiteY5" fmla="*/ 62395 h 72301"/>
                <a:gd name="connsiteX6" fmla="*/ 21908 w 43821"/>
                <a:gd name="connsiteY6" fmla="*/ 72301 h 72301"/>
                <a:gd name="connsiteX7" fmla="*/ 31814 w 43821"/>
                <a:gd name="connsiteY7" fmla="*/ 62395 h 72301"/>
                <a:gd name="connsiteX8" fmla="*/ 31814 w 43821"/>
                <a:gd name="connsiteY8" fmla="*/ 41916 h 72301"/>
                <a:gd name="connsiteX9" fmla="*/ 43815 w 43821"/>
                <a:gd name="connsiteY9" fmla="*/ 22485 h 72301"/>
                <a:gd name="connsiteX10" fmla="*/ 43815 w 43821"/>
                <a:gd name="connsiteY10" fmla="*/ 22485 h 72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3821" h="72301">
                  <a:moveTo>
                    <a:pt x="43815" y="22485"/>
                  </a:moveTo>
                  <a:cubicBezTo>
                    <a:pt x="44101" y="10389"/>
                    <a:pt x="34576" y="292"/>
                    <a:pt x="22479" y="6"/>
                  </a:cubicBezTo>
                  <a:cubicBezTo>
                    <a:pt x="10382" y="-279"/>
                    <a:pt x="286" y="9246"/>
                    <a:pt x="0" y="21342"/>
                  </a:cubicBezTo>
                  <a:cubicBezTo>
                    <a:pt x="0" y="21723"/>
                    <a:pt x="0" y="22104"/>
                    <a:pt x="0" y="22485"/>
                  </a:cubicBezTo>
                  <a:cubicBezTo>
                    <a:pt x="0" y="31058"/>
                    <a:pt x="4953" y="38297"/>
                    <a:pt x="12097" y="41916"/>
                  </a:cubicBezTo>
                  <a:lnTo>
                    <a:pt x="12097" y="62395"/>
                  </a:lnTo>
                  <a:cubicBezTo>
                    <a:pt x="12097" y="67824"/>
                    <a:pt x="16478" y="72206"/>
                    <a:pt x="21908" y="72301"/>
                  </a:cubicBezTo>
                  <a:cubicBezTo>
                    <a:pt x="27337" y="72301"/>
                    <a:pt x="31718" y="67920"/>
                    <a:pt x="31814" y="62395"/>
                  </a:cubicBezTo>
                  <a:lnTo>
                    <a:pt x="31814" y="41916"/>
                  </a:lnTo>
                  <a:cubicBezTo>
                    <a:pt x="39148" y="38202"/>
                    <a:pt x="43815" y="30677"/>
                    <a:pt x="43815" y="22485"/>
                  </a:cubicBezTo>
                  <a:lnTo>
                    <a:pt x="43815" y="22485"/>
                  </a:lnTo>
                  <a:close/>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95" name="Forme libre : forme 194">
              <a:extLst>
                <a:ext uri="{FF2B5EF4-FFF2-40B4-BE49-F238E27FC236}">
                  <a16:creationId xmlns:a16="http://schemas.microsoft.com/office/drawing/2014/main" id="{6BAEE452-2881-4CC6-905D-E13B822A7707}"/>
                </a:ext>
              </a:extLst>
            </p:cNvPr>
            <p:cNvSpPr/>
            <p:nvPr/>
          </p:nvSpPr>
          <p:spPr>
            <a:xfrm>
              <a:off x="7609058" y="3139921"/>
              <a:ext cx="247465" cy="109061"/>
            </a:xfrm>
            <a:custGeom>
              <a:avLst/>
              <a:gdLst>
                <a:gd name="connsiteX0" fmla="*/ 54483 w 247466"/>
                <a:gd name="connsiteY0" fmla="*/ 0 h 109061"/>
                <a:gd name="connsiteX1" fmla="*/ 0 w 247466"/>
                <a:gd name="connsiteY1" fmla="*/ 54578 h 109061"/>
                <a:gd name="connsiteX2" fmla="*/ 54483 w 247466"/>
                <a:gd name="connsiteY2" fmla="*/ 109061 h 109061"/>
                <a:gd name="connsiteX3" fmla="*/ 193834 w 247466"/>
                <a:gd name="connsiteY3" fmla="*/ 109061 h 109061"/>
                <a:gd name="connsiteX4" fmla="*/ 247459 w 247466"/>
                <a:gd name="connsiteY4" fmla="*/ 53626 h 109061"/>
                <a:gd name="connsiteX5" fmla="*/ 193834 w 247466"/>
                <a:gd name="connsiteY5" fmla="*/ 0 h 109061"/>
                <a:gd name="connsiteX6" fmla="*/ 54483 w 247466"/>
                <a:gd name="connsiteY6" fmla="*/ 0 h 109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7466" h="109061">
                  <a:moveTo>
                    <a:pt x="54483" y="0"/>
                  </a:moveTo>
                  <a:cubicBezTo>
                    <a:pt x="24384" y="0"/>
                    <a:pt x="0" y="24479"/>
                    <a:pt x="0" y="54578"/>
                  </a:cubicBezTo>
                  <a:cubicBezTo>
                    <a:pt x="0" y="84677"/>
                    <a:pt x="24384" y="109061"/>
                    <a:pt x="54483" y="109061"/>
                  </a:cubicBezTo>
                  <a:lnTo>
                    <a:pt x="193834" y="109061"/>
                  </a:lnTo>
                  <a:cubicBezTo>
                    <a:pt x="223933" y="108585"/>
                    <a:pt x="247936" y="83820"/>
                    <a:pt x="247459" y="53626"/>
                  </a:cubicBezTo>
                  <a:cubicBezTo>
                    <a:pt x="246983" y="24193"/>
                    <a:pt x="223266" y="476"/>
                    <a:pt x="193834" y="0"/>
                  </a:cubicBezTo>
                  <a:lnTo>
                    <a:pt x="54483" y="0"/>
                  </a:lnTo>
                  <a:close/>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96" name="Forme libre : forme 195">
              <a:extLst>
                <a:ext uri="{FF2B5EF4-FFF2-40B4-BE49-F238E27FC236}">
                  <a16:creationId xmlns:a16="http://schemas.microsoft.com/office/drawing/2014/main" id="{117640A9-8563-4EAD-AD0A-719809DB5F85}"/>
                </a:ext>
              </a:extLst>
            </p:cNvPr>
            <p:cNvSpPr/>
            <p:nvPr/>
          </p:nvSpPr>
          <p:spPr>
            <a:xfrm>
              <a:off x="7648598" y="3174604"/>
              <a:ext cx="170211" cy="35909"/>
            </a:xfrm>
            <a:custGeom>
              <a:avLst/>
              <a:gdLst>
                <a:gd name="connsiteX0" fmla="*/ 18859 w 170211"/>
                <a:gd name="connsiteY0" fmla="*/ 19812 h 35909"/>
                <a:gd name="connsiteX1" fmla="*/ 18859 w 170211"/>
                <a:gd name="connsiteY1" fmla="*/ 0 h 35909"/>
                <a:gd name="connsiteX2" fmla="*/ 18859 w 170211"/>
                <a:gd name="connsiteY2" fmla="*/ 19812 h 35909"/>
                <a:gd name="connsiteX3" fmla="*/ 37719 w 170211"/>
                <a:gd name="connsiteY3" fmla="*/ 13716 h 35909"/>
                <a:gd name="connsiteX4" fmla="*/ 18859 w 170211"/>
                <a:gd name="connsiteY4" fmla="*/ 19812 h 35909"/>
                <a:gd name="connsiteX5" fmla="*/ 0 w 170211"/>
                <a:gd name="connsiteY5" fmla="*/ 13716 h 35909"/>
                <a:gd name="connsiteX6" fmla="*/ 18859 w 170211"/>
                <a:gd name="connsiteY6" fmla="*/ 19812 h 35909"/>
                <a:gd name="connsiteX7" fmla="*/ 7239 w 170211"/>
                <a:gd name="connsiteY7" fmla="*/ 35909 h 35909"/>
                <a:gd name="connsiteX8" fmla="*/ 18859 w 170211"/>
                <a:gd name="connsiteY8" fmla="*/ 19812 h 35909"/>
                <a:gd name="connsiteX9" fmla="*/ 30480 w 170211"/>
                <a:gd name="connsiteY9" fmla="*/ 35909 h 35909"/>
                <a:gd name="connsiteX10" fmla="*/ 85058 w 170211"/>
                <a:gd name="connsiteY10" fmla="*/ 19812 h 35909"/>
                <a:gd name="connsiteX11" fmla="*/ 85058 w 170211"/>
                <a:gd name="connsiteY11" fmla="*/ 0 h 35909"/>
                <a:gd name="connsiteX12" fmla="*/ 85058 w 170211"/>
                <a:gd name="connsiteY12" fmla="*/ 19812 h 35909"/>
                <a:gd name="connsiteX13" fmla="*/ 103918 w 170211"/>
                <a:gd name="connsiteY13" fmla="*/ 13716 h 35909"/>
                <a:gd name="connsiteX14" fmla="*/ 85058 w 170211"/>
                <a:gd name="connsiteY14" fmla="*/ 19812 h 35909"/>
                <a:gd name="connsiteX15" fmla="*/ 66199 w 170211"/>
                <a:gd name="connsiteY15" fmla="*/ 13716 h 35909"/>
                <a:gd name="connsiteX16" fmla="*/ 85058 w 170211"/>
                <a:gd name="connsiteY16" fmla="*/ 19812 h 35909"/>
                <a:gd name="connsiteX17" fmla="*/ 73342 w 170211"/>
                <a:gd name="connsiteY17" fmla="*/ 35909 h 35909"/>
                <a:gd name="connsiteX18" fmla="*/ 85058 w 170211"/>
                <a:gd name="connsiteY18" fmla="*/ 19812 h 35909"/>
                <a:gd name="connsiteX19" fmla="*/ 96679 w 170211"/>
                <a:gd name="connsiteY19" fmla="*/ 35909 h 35909"/>
                <a:gd name="connsiteX20" fmla="*/ 151352 w 170211"/>
                <a:gd name="connsiteY20" fmla="*/ 19812 h 35909"/>
                <a:gd name="connsiteX21" fmla="*/ 151352 w 170211"/>
                <a:gd name="connsiteY21" fmla="*/ 0 h 35909"/>
                <a:gd name="connsiteX22" fmla="*/ 151352 w 170211"/>
                <a:gd name="connsiteY22" fmla="*/ 19812 h 35909"/>
                <a:gd name="connsiteX23" fmla="*/ 170212 w 170211"/>
                <a:gd name="connsiteY23" fmla="*/ 13716 h 35909"/>
                <a:gd name="connsiteX24" fmla="*/ 151352 w 170211"/>
                <a:gd name="connsiteY24" fmla="*/ 19812 h 35909"/>
                <a:gd name="connsiteX25" fmla="*/ 132493 w 170211"/>
                <a:gd name="connsiteY25" fmla="*/ 13716 h 35909"/>
                <a:gd name="connsiteX26" fmla="*/ 151352 w 170211"/>
                <a:gd name="connsiteY26" fmla="*/ 19812 h 35909"/>
                <a:gd name="connsiteX27" fmla="*/ 139732 w 170211"/>
                <a:gd name="connsiteY27" fmla="*/ 35909 h 35909"/>
                <a:gd name="connsiteX28" fmla="*/ 151352 w 170211"/>
                <a:gd name="connsiteY28" fmla="*/ 19812 h 35909"/>
                <a:gd name="connsiteX29" fmla="*/ 162973 w 170211"/>
                <a:gd name="connsiteY29" fmla="*/ 35909 h 35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70211" h="35909">
                  <a:moveTo>
                    <a:pt x="18859" y="19812"/>
                  </a:moveTo>
                  <a:lnTo>
                    <a:pt x="18859" y="0"/>
                  </a:lnTo>
                  <a:moveTo>
                    <a:pt x="18859" y="19812"/>
                  </a:moveTo>
                  <a:lnTo>
                    <a:pt x="37719" y="13716"/>
                  </a:lnTo>
                  <a:moveTo>
                    <a:pt x="18859" y="19812"/>
                  </a:moveTo>
                  <a:lnTo>
                    <a:pt x="0" y="13716"/>
                  </a:lnTo>
                  <a:moveTo>
                    <a:pt x="18859" y="19812"/>
                  </a:moveTo>
                  <a:lnTo>
                    <a:pt x="7239" y="35909"/>
                  </a:lnTo>
                  <a:moveTo>
                    <a:pt x="18859" y="19812"/>
                  </a:moveTo>
                  <a:lnTo>
                    <a:pt x="30480" y="35909"/>
                  </a:lnTo>
                  <a:moveTo>
                    <a:pt x="85058" y="19812"/>
                  </a:moveTo>
                  <a:lnTo>
                    <a:pt x="85058" y="0"/>
                  </a:lnTo>
                  <a:moveTo>
                    <a:pt x="85058" y="19812"/>
                  </a:moveTo>
                  <a:lnTo>
                    <a:pt x="103918" y="13716"/>
                  </a:lnTo>
                  <a:moveTo>
                    <a:pt x="85058" y="19812"/>
                  </a:moveTo>
                  <a:lnTo>
                    <a:pt x="66199" y="13716"/>
                  </a:lnTo>
                  <a:moveTo>
                    <a:pt x="85058" y="19812"/>
                  </a:moveTo>
                  <a:lnTo>
                    <a:pt x="73342" y="35909"/>
                  </a:lnTo>
                  <a:moveTo>
                    <a:pt x="85058" y="19812"/>
                  </a:moveTo>
                  <a:lnTo>
                    <a:pt x="96679" y="35909"/>
                  </a:lnTo>
                  <a:moveTo>
                    <a:pt x="151352" y="19812"/>
                  </a:moveTo>
                  <a:lnTo>
                    <a:pt x="151352" y="0"/>
                  </a:lnTo>
                  <a:moveTo>
                    <a:pt x="151352" y="19812"/>
                  </a:moveTo>
                  <a:lnTo>
                    <a:pt x="170212" y="13716"/>
                  </a:lnTo>
                  <a:moveTo>
                    <a:pt x="151352" y="19812"/>
                  </a:moveTo>
                  <a:lnTo>
                    <a:pt x="132493" y="13716"/>
                  </a:lnTo>
                  <a:moveTo>
                    <a:pt x="151352" y="19812"/>
                  </a:moveTo>
                  <a:lnTo>
                    <a:pt x="139732" y="35909"/>
                  </a:lnTo>
                  <a:moveTo>
                    <a:pt x="151352" y="19812"/>
                  </a:moveTo>
                  <a:lnTo>
                    <a:pt x="162973" y="35909"/>
                  </a:lnTo>
                </a:path>
              </a:pathLst>
            </a:custGeom>
            <a:grpFill/>
            <a:ln w="5715" cap="rnd">
              <a:solidFill>
                <a:schemeClr val="tx1">
                  <a:lumMod val="65000"/>
                  <a:lumOff val="35000"/>
                </a:schemeClr>
              </a:solidFill>
              <a:prstDash val="solid"/>
              <a:round/>
            </a:ln>
          </p:spPr>
          <p:txBody>
            <a:bodyPr rtlCol="0" anchor="ctr"/>
            <a:lstStyle/>
            <a:p>
              <a:endParaRPr lang="fr-FR" sz="1050"/>
            </a:p>
          </p:txBody>
        </p:sp>
      </p:grpSp>
      <p:grpSp>
        <p:nvGrpSpPr>
          <p:cNvPr id="197" name="Graphique 1749">
            <a:extLst>
              <a:ext uri="{FF2B5EF4-FFF2-40B4-BE49-F238E27FC236}">
                <a16:creationId xmlns:a16="http://schemas.microsoft.com/office/drawing/2014/main" id="{045EA2EA-4606-49EB-A294-B3B3A31B64B6}"/>
              </a:ext>
            </a:extLst>
          </p:cNvPr>
          <p:cNvGrpSpPr/>
          <p:nvPr/>
        </p:nvGrpSpPr>
        <p:grpSpPr>
          <a:xfrm>
            <a:off x="1399604" y="2577867"/>
            <a:ext cx="238138" cy="220889"/>
            <a:chOff x="698087" y="597886"/>
            <a:chExt cx="410619" cy="380756"/>
          </a:xfrm>
          <a:noFill/>
        </p:grpSpPr>
        <p:grpSp>
          <p:nvGrpSpPr>
            <p:cNvPr id="198" name="Graphique 1749">
              <a:extLst>
                <a:ext uri="{FF2B5EF4-FFF2-40B4-BE49-F238E27FC236}">
                  <a16:creationId xmlns:a16="http://schemas.microsoft.com/office/drawing/2014/main" id="{3320BBAA-037F-4F06-84FE-5153C47ADCF9}"/>
                </a:ext>
              </a:extLst>
            </p:cNvPr>
            <p:cNvGrpSpPr/>
            <p:nvPr/>
          </p:nvGrpSpPr>
          <p:grpSpPr>
            <a:xfrm>
              <a:off x="1047270" y="597886"/>
              <a:ext cx="61436" cy="94744"/>
              <a:chOff x="1047273" y="598074"/>
              <a:chExt cx="61436" cy="94773"/>
            </a:xfrm>
            <a:grpFill/>
          </p:grpSpPr>
          <p:sp>
            <p:nvSpPr>
              <p:cNvPr id="213" name="Forme libre : forme 212">
                <a:extLst>
                  <a:ext uri="{FF2B5EF4-FFF2-40B4-BE49-F238E27FC236}">
                    <a16:creationId xmlns:a16="http://schemas.microsoft.com/office/drawing/2014/main" id="{97A306D8-B6BD-403D-9A3A-F414EAE639BE}"/>
                  </a:ext>
                </a:extLst>
              </p:cNvPr>
              <p:cNvSpPr/>
              <p:nvPr/>
            </p:nvSpPr>
            <p:spPr>
              <a:xfrm>
                <a:off x="1074229" y="634459"/>
                <a:ext cx="30479" cy="18383"/>
              </a:xfrm>
              <a:custGeom>
                <a:avLst/>
                <a:gdLst>
                  <a:gd name="connsiteX0" fmla="*/ 30480 w 30479"/>
                  <a:gd name="connsiteY0" fmla="*/ 0 h 18383"/>
                  <a:gd name="connsiteX1" fmla="*/ 0 w 30479"/>
                  <a:gd name="connsiteY1" fmla="*/ 18383 h 18383"/>
                </a:gdLst>
                <a:ahLst/>
                <a:cxnLst>
                  <a:cxn ang="0">
                    <a:pos x="connsiteX0" y="connsiteY0"/>
                  </a:cxn>
                  <a:cxn ang="0">
                    <a:pos x="connsiteX1" y="connsiteY1"/>
                  </a:cxn>
                </a:cxnLst>
                <a:rect l="l" t="t" r="r" b="b"/>
                <a:pathLst>
                  <a:path w="30479" h="18383">
                    <a:moveTo>
                      <a:pt x="30480" y="0"/>
                    </a:moveTo>
                    <a:lnTo>
                      <a:pt x="0" y="18383"/>
                    </a:lnTo>
                  </a:path>
                </a:pathLst>
              </a:custGeom>
              <a:grpFill/>
              <a:ln w="5608" cap="rnd">
                <a:solidFill>
                  <a:schemeClr val="tx1">
                    <a:lumMod val="65000"/>
                    <a:lumOff val="35000"/>
                  </a:schemeClr>
                </a:solidFill>
                <a:prstDash val="solid"/>
                <a:round/>
              </a:ln>
            </p:spPr>
            <p:txBody>
              <a:bodyPr rtlCol="0" anchor="ctr"/>
              <a:lstStyle/>
              <a:p>
                <a:endParaRPr lang="fr-FR" sz="1050">
                  <a:solidFill>
                    <a:srgbClr val="FF0000"/>
                  </a:solidFill>
                </a:endParaRPr>
              </a:p>
            </p:txBody>
          </p:sp>
          <p:sp>
            <p:nvSpPr>
              <p:cNvPr id="214" name="Forme libre : forme 213">
                <a:extLst>
                  <a:ext uri="{FF2B5EF4-FFF2-40B4-BE49-F238E27FC236}">
                    <a16:creationId xmlns:a16="http://schemas.microsoft.com/office/drawing/2014/main" id="{A4E3CE84-FC2E-4807-8630-E90C25EA8AAB}"/>
                  </a:ext>
                </a:extLst>
              </p:cNvPr>
              <p:cNvSpPr/>
              <p:nvPr/>
            </p:nvSpPr>
            <p:spPr>
              <a:xfrm>
                <a:off x="1047273" y="598074"/>
                <a:ext cx="12477" cy="24098"/>
              </a:xfrm>
              <a:custGeom>
                <a:avLst/>
                <a:gdLst>
                  <a:gd name="connsiteX0" fmla="*/ 12478 w 12477"/>
                  <a:gd name="connsiteY0" fmla="*/ 0 h 24098"/>
                  <a:gd name="connsiteX1" fmla="*/ 0 w 12477"/>
                  <a:gd name="connsiteY1" fmla="*/ 24098 h 24098"/>
                </a:gdLst>
                <a:ahLst/>
                <a:cxnLst>
                  <a:cxn ang="0">
                    <a:pos x="connsiteX0" y="connsiteY0"/>
                  </a:cxn>
                  <a:cxn ang="0">
                    <a:pos x="connsiteX1" y="connsiteY1"/>
                  </a:cxn>
                </a:cxnLst>
                <a:rect l="l" t="t" r="r" b="b"/>
                <a:pathLst>
                  <a:path w="12477" h="24098">
                    <a:moveTo>
                      <a:pt x="12478" y="0"/>
                    </a:moveTo>
                    <a:lnTo>
                      <a:pt x="0" y="24098"/>
                    </a:lnTo>
                  </a:path>
                </a:pathLst>
              </a:custGeom>
              <a:grpFill/>
              <a:ln w="5608" cap="rnd">
                <a:solidFill>
                  <a:schemeClr val="tx1">
                    <a:lumMod val="65000"/>
                    <a:lumOff val="35000"/>
                  </a:schemeClr>
                </a:solidFill>
                <a:prstDash val="solid"/>
                <a:round/>
              </a:ln>
            </p:spPr>
            <p:txBody>
              <a:bodyPr rtlCol="0" anchor="ctr"/>
              <a:lstStyle/>
              <a:p>
                <a:endParaRPr lang="fr-FR" sz="1050">
                  <a:solidFill>
                    <a:srgbClr val="FF0000"/>
                  </a:solidFill>
                </a:endParaRPr>
              </a:p>
            </p:txBody>
          </p:sp>
          <p:sp>
            <p:nvSpPr>
              <p:cNvPr id="215" name="Forme libre : forme 214">
                <a:extLst>
                  <a:ext uri="{FF2B5EF4-FFF2-40B4-BE49-F238E27FC236}">
                    <a16:creationId xmlns:a16="http://schemas.microsoft.com/office/drawing/2014/main" id="{6DEA85B9-3934-494B-95C9-A1E2D43133F4}"/>
                  </a:ext>
                </a:extLst>
              </p:cNvPr>
              <p:cNvSpPr/>
              <p:nvPr/>
            </p:nvSpPr>
            <p:spPr>
              <a:xfrm>
                <a:off x="1090517" y="692181"/>
                <a:ext cx="18192" cy="666"/>
              </a:xfrm>
              <a:custGeom>
                <a:avLst/>
                <a:gdLst>
                  <a:gd name="connsiteX0" fmla="*/ 18193 w 18192"/>
                  <a:gd name="connsiteY0" fmla="*/ 667 h 666"/>
                  <a:gd name="connsiteX1" fmla="*/ 0 w 18192"/>
                  <a:gd name="connsiteY1" fmla="*/ 0 h 666"/>
                </a:gdLst>
                <a:ahLst/>
                <a:cxnLst>
                  <a:cxn ang="0">
                    <a:pos x="connsiteX0" y="connsiteY0"/>
                  </a:cxn>
                  <a:cxn ang="0">
                    <a:pos x="connsiteX1" y="connsiteY1"/>
                  </a:cxn>
                </a:cxnLst>
                <a:rect l="l" t="t" r="r" b="b"/>
                <a:pathLst>
                  <a:path w="18192" h="666">
                    <a:moveTo>
                      <a:pt x="18193" y="667"/>
                    </a:moveTo>
                    <a:lnTo>
                      <a:pt x="0" y="0"/>
                    </a:lnTo>
                  </a:path>
                </a:pathLst>
              </a:custGeom>
              <a:grpFill/>
              <a:ln w="5608" cap="rnd">
                <a:solidFill>
                  <a:schemeClr val="tx1">
                    <a:lumMod val="65000"/>
                    <a:lumOff val="35000"/>
                  </a:schemeClr>
                </a:solidFill>
                <a:prstDash val="solid"/>
                <a:round/>
              </a:ln>
            </p:spPr>
            <p:txBody>
              <a:bodyPr rtlCol="0" anchor="ctr"/>
              <a:lstStyle/>
              <a:p>
                <a:endParaRPr lang="fr-FR" sz="1050">
                  <a:solidFill>
                    <a:srgbClr val="FF0000"/>
                  </a:solidFill>
                </a:endParaRPr>
              </a:p>
            </p:txBody>
          </p:sp>
        </p:grpSp>
        <p:sp>
          <p:nvSpPr>
            <p:cNvPr id="199" name="Forme libre : forme 198">
              <a:extLst>
                <a:ext uri="{FF2B5EF4-FFF2-40B4-BE49-F238E27FC236}">
                  <a16:creationId xmlns:a16="http://schemas.microsoft.com/office/drawing/2014/main" id="{0B37E32D-8571-4B77-8446-2E5DAE875A0B}"/>
                </a:ext>
              </a:extLst>
            </p:cNvPr>
            <p:cNvSpPr/>
            <p:nvPr/>
          </p:nvSpPr>
          <p:spPr>
            <a:xfrm>
              <a:off x="748976" y="788896"/>
              <a:ext cx="187423" cy="189746"/>
            </a:xfrm>
            <a:custGeom>
              <a:avLst/>
              <a:gdLst>
                <a:gd name="connsiteX0" fmla="*/ 187425 w 187424"/>
                <a:gd name="connsiteY0" fmla="*/ 132588 h 189806"/>
                <a:gd name="connsiteX1" fmla="*/ 165708 w 187424"/>
                <a:gd name="connsiteY1" fmla="*/ 179832 h 189806"/>
                <a:gd name="connsiteX2" fmla="*/ 142943 w 187424"/>
                <a:gd name="connsiteY2" fmla="*/ 188214 h 189806"/>
                <a:gd name="connsiteX3" fmla="*/ 9974 w 187424"/>
                <a:gd name="connsiteY3" fmla="*/ 127254 h 189806"/>
                <a:gd name="connsiteX4" fmla="*/ 1592 w 187424"/>
                <a:gd name="connsiteY4" fmla="*/ 104489 h 189806"/>
                <a:gd name="connsiteX5" fmla="*/ 48931 w 187424"/>
                <a:gd name="connsiteY5" fmla="*/ 0 h 189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424" h="189806">
                  <a:moveTo>
                    <a:pt x="187425" y="132588"/>
                  </a:moveTo>
                  <a:lnTo>
                    <a:pt x="165708" y="179832"/>
                  </a:lnTo>
                  <a:cubicBezTo>
                    <a:pt x="161803" y="188405"/>
                    <a:pt x="151516" y="192214"/>
                    <a:pt x="142943" y="188214"/>
                  </a:cubicBezTo>
                  <a:lnTo>
                    <a:pt x="9974" y="127254"/>
                  </a:lnTo>
                  <a:cubicBezTo>
                    <a:pt x="1402" y="123349"/>
                    <a:pt x="-2408" y="113062"/>
                    <a:pt x="1592" y="104489"/>
                  </a:cubicBezTo>
                  <a:lnTo>
                    <a:pt x="48931" y="0"/>
                  </a:lnTo>
                </a:path>
              </a:pathLst>
            </a:custGeom>
            <a:grpFill/>
            <a:ln w="5608" cap="rnd">
              <a:solidFill>
                <a:schemeClr val="tx1">
                  <a:lumMod val="65000"/>
                  <a:lumOff val="35000"/>
                </a:schemeClr>
              </a:solidFill>
              <a:prstDash val="solid"/>
              <a:round/>
            </a:ln>
          </p:spPr>
          <p:txBody>
            <a:bodyPr rtlCol="0" anchor="ctr"/>
            <a:lstStyle/>
            <a:p>
              <a:endParaRPr lang="fr-FR" sz="1050">
                <a:solidFill>
                  <a:srgbClr val="FF0000"/>
                </a:solidFill>
              </a:endParaRPr>
            </a:p>
          </p:txBody>
        </p:sp>
        <p:sp>
          <p:nvSpPr>
            <p:cNvPr id="200" name="Forme libre : forme 199">
              <a:extLst>
                <a:ext uri="{FF2B5EF4-FFF2-40B4-BE49-F238E27FC236}">
                  <a16:creationId xmlns:a16="http://schemas.microsoft.com/office/drawing/2014/main" id="{46E81067-DE58-4D97-BE52-8CC1676DB441}"/>
                </a:ext>
              </a:extLst>
            </p:cNvPr>
            <p:cNvSpPr/>
            <p:nvPr/>
          </p:nvSpPr>
          <p:spPr>
            <a:xfrm>
              <a:off x="825627" y="603815"/>
              <a:ext cx="219046" cy="300202"/>
            </a:xfrm>
            <a:custGeom>
              <a:avLst/>
              <a:gdLst>
                <a:gd name="connsiteX0" fmla="*/ 0 w 219047"/>
                <a:gd name="connsiteY0" fmla="*/ 128465 h 300296"/>
                <a:gd name="connsiteX1" fmla="*/ 53245 w 219047"/>
                <a:gd name="connsiteY1" fmla="*/ 9974 h 300296"/>
                <a:gd name="connsiteX2" fmla="*/ 76009 w 219047"/>
                <a:gd name="connsiteY2" fmla="*/ 1592 h 300296"/>
                <a:gd name="connsiteX3" fmla="*/ 209074 w 219047"/>
                <a:gd name="connsiteY3" fmla="*/ 62647 h 300296"/>
                <a:gd name="connsiteX4" fmla="*/ 217456 w 219047"/>
                <a:gd name="connsiteY4" fmla="*/ 85412 h 300296"/>
                <a:gd name="connsiteX5" fmla="*/ 118777 w 219047"/>
                <a:gd name="connsiteY5" fmla="*/ 300296 h 300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047" h="300296">
                  <a:moveTo>
                    <a:pt x="0" y="128465"/>
                  </a:moveTo>
                  <a:lnTo>
                    <a:pt x="53245" y="9974"/>
                  </a:lnTo>
                  <a:cubicBezTo>
                    <a:pt x="57150" y="1402"/>
                    <a:pt x="67437" y="-2408"/>
                    <a:pt x="76009" y="1592"/>
                  </a:cubicBezTo>
                  <a:lnTo>
                    <a:pt x="209074" y="62647"/>
                  </a:lnTo>
                  <a:cubicBezTo>
                    <a:pt x="217646" y="66553"/>
                    <a:pt x="221456" y="76840"/>
                    <a:pt x="217456" y="85412"/>
                  </a:cubicBezTo>
                  <a:lnTo>
                    <a:pt x="118777" y="300296"/>
                  </a:lnTo>
                </a:path>
              </a:pathLst>
            </a:custGeom>
            <a:grpFill/>
            <a:ln w="5608" cap="rnd">
              <a:solidFill>
                <a:schemeClr val="tx1">
                  <a:lumMod val="65000"/>
                  <a:lumOff val="35000"/>
                </a:schemeClr>
              </a:solidFill>
              <a:prstDash val="solid"/>
              <a:round/>
            </a:ln>
          </p:spPr>
          <p:txBody>
            <a:bodyPr rtlCol="0" anchor="ctr"/>
            <a:lstStyle/>
            <a:p>
              <a:endParaRPr lang="fr-FR" sz="1050">
                <a:solidFill>
                  <a:srgbClr val="FF0000"/>
                </a:solidFill>
              </a:endParaRPr>
            </a:p>
          </p:txBody>
        </p:sp>
        <p:sp>
          <p:nvSpPr>
            <p:cNvPr id="201" name="Forme libre : forme 200">
              <a:extLst>
                <a:ext uri="{FF2B5EF4-FFF2-40B4-BE49-F238E27FC236}">
                  <a16:creationId xmlns:a16="http://schemas.microsoft.com/office/drawing/2014/main" id="{A141E8F2-943C-4AD8-9AED-957A20A045B6}"/>
                </a:ext>
              </a:extLst>
            </p:cNvPr>
            <p:cNvSpPr/>
            <p:nvPr/>
          </p:nvSpPr>
          <p:spPr>
            <a:xfrm>
              <a:off x="950404" y="647686"/>
              <a:ext cx="25907" cy="11903"/>
            </a:xfrm>
            <a:custGeom>
              <a:avLst/>
              <a:gdLst>
                <a:gd name="connsiteX0" fmla="*/ 0 w 25907"/>
                <a:gd name="connsiteY0" fmla="*/ 0 h 11906"/>
                <a:gd name="connsiteX1" fmla="*/ 25908 w 25907"/>
                <a:gd name="connsiteY1" fmla="*/ 11906 h 11906"/>
              </a:gdLst>
              <a:ahLst/>
              <a:cxnLst>
                <a:cxn ang="0">
                  <a:pos x="connsiteX0" y="connsiteY0"/>
                </a:cxn>
                <a:cxn ang="0">
                  <a:pos x="connsiteX1" y="connsiteY1"/>
                </a:cxn>
              </a:cxnLst>
              <a:rect l="l" t="t" r="r" b="b"/>
              <a:pathLst>
                <a:path w="25907" h="11906">
                  <a:moveTo>
                    <a:pt x="0" y="0"/>
                  </a:moveTo>
                  <a:lnTo>
                    <a:pt x="25908" y="11906"/>
                  </a:lnTo>
                </a:path>
              </a:pathLst>
            </a:custGeom>
            <a:grpFill/>
            <a:ln w="5608" cap="rnd">
              <a:solidFill>
                <a:schemeClr val="tx1">
                  <a:lumMod val="65000"/>
                  <a:lumOff val="35000"/>
                </a:schemeClr>
              </a:solidFill>
              <a:prstDash val="solid"/>
              <a:round/>
            </a:ln>
          </p:spPr>
          <p:txBody>
            <a:bodyPr rtlCol="0" anchor="ctr"/>
            <a:lstStyle/>
            <a:p>
              <a:endParaRPr lang="fr-FR" sz="1050">
                <a:solidFill>
                  <a:srgbClr val="FF0000"/>
                </a:solidFill>
              </a:endParaRPr>
            </a:p>
          </p:txBody>
        </p:sp>
        <p:sp>
          <p:nvSpPr>
            <p:cNvPr id="202" name="Forme libre : forme 201">
              <a:extLst>
                <a:ext uri="{FF2B5EF4-FFF2-40B4-BE49-F238E27FC236}">
                  <a16:creationId xmlns:a16="http://schemas.microsoft.com/office/drawing/2014/main" id="{43A0BD73-C378-403A-961F-BA2D9CDE6BA5}"/>
                </a:ext>
              </a:extLst>
            </p:cNvPr>
            <p:cNvSpPr/>
            <p:nvPr/>
          </p:nvSpPr>
          <p:spPr>
            <a:xfrm>
              <a:off x="932973" y="639877"/>
              <a:ext cx="5904" cy="2666"/>
            </a:xfrm>
            <a:custGeom>
              <a:avLst/>
              <a:gdLst>
                <a:gd name="connsiteX0" fmla="*/ 5905 w 5905"/>
                <a:gd name="connsiteY0" fmla="*/ 2667 h 2667"/>
                <a:gd name="connsiteX1" fmla="*/ 0 w 5905"/>
                <a:gd name="connsiteY1" fmla="*/ 0 h 2667"/>
              </a:gdLst>
              <a:ahLst/>
              <a:cxnLst>
                <a:cxn ang="0">
                  <a:pos x="connsiteX0" y="connsiteY0"/>
                </a:cxn>
                <a:cxn ang="0">
                  <a:pos x="connsiteX1" y="connsiteY1"/>
                </a:cxn>
              </a:cxnLst>
              <a:rect l="l" t="t" r="r" b="b"/>
              <a:pathLst>
                <a:path w="5905" h="2667">
                  <a:moveTo>
                    <a:pt x="5905" y="2667"/>
                  </a:moveTo>
                  <a:lnTo>
                    <a:pt x="0" y="0"/>
                  </a:lnTo>
                </a:path>
              </a:pathLst>
            </a:custGeom>
            <a:grpFill/>
            <a:ln w="5608" cap="rnd">
              <a:solidFill>
                <a:schemeClr val="tx1">
                  <a:lumMod val="65000"/>
                  <a:lumOff val="35000"/>
                </a:schemeClr>
              </a:solidFill>
              <a:prstDash val="solid"/>
              <a:round/>
            </a:ln>
          </p:spPr>
          <p:txBody>
            <a:bodyPr rtlCol="0" anchor="ctr"/>
            <a:lstStyle/>
            <a:p>
              <a:endParaRPr lang="fr-FR" sz="1050">
                <a:solidFill>
                  <a:srgbClr val="FF0000"/>
                </a:solidFill>
              </a:endParaRPr>
            </a:p>
          </p:txBody>
        </p:sp>
        <p:sp>
          <p:nvSpPr>
            <p:cNvPr id="203" name="Forme libre : forme 202">
              <a:extLst>
                <a:ext uri="{FF2B5EF4-FFF2-40B4-BE49-F238E27FC236}">
                  <a16:creationId xmlns:a16="http://schemas.microsoft.com/office/drawing/2014/main" id="{18B0A369-692F-4738-BEDF-56FBCB91AC56}"/>
                </a:ext>
              </a:extLst>
            </p:cNvPr>
            <p:cNvSpPr/>
            <p:nvPr/>
          </p:nvSpPr>
          <p:spPr>
            <a:xfrm>
              <a:off x="873062" y="628354"/>
              <a:ext cx="144112" cy="66083"/>
            </a:xfrm>
            <a:custGeom>
              <a:avLst/>
              <a:gdLst>
                <a:gd name="connsiteX0" fmla="*/ 0 w 144113"/>
                <a:gd name="connsiteY0" fmla="*/ 0 h 66103"/>
                <a:gd name="connsiteX1" fmla="*/ 144113 w 144113"/>
                <a:gd name="connsiteY1" fmla="*/ 66104 h 66103"/>
              </a:gdLst>
              <a:ahLst/>
              <a:cxnLst>
                <a:cxn ang="0">
                  <a:pos x="connsiteX0" y="connsiteY0"/>
                </a:cxn>
                <a:cxn ang="0">
                  <a:pos x="connsiteX1" y="connsiteY1"/>
                </a:cxn>
              </a:cxnLst>
              <a:rect l="l" t="t" r="r" b="b"/>
              <a:pathLst>
                <a:path w="144113" h="66103">
                  <a:moveTo>
                    <a:pt x="0" y="0"/>
                  </a:moveTo>
                  <a:lnTo>
                    <a:pt x="144113" y="66104"/>
                  </a:lnTo>
                </a:path>
              </a:pathLst>
            </a:custGeom>
            <a:grpFill/>
            <a:ln w="5608" cap="rnd">
              <a:solidFill>
                <a:schemeClr val="tx1">
                  <a:lumMod val="65000"/>
                  <a:lumOff val="35000"/>
                </a:schemeClr>
              </a:solidFill>
              <a:prstDash val="solid"/>
              <a:round/>
            </a:ln>
          </p:spPr>
          <p:txBody>
            <a:bodyPr rtlCol="0" anchor="ctr"/>
            <a:lstStyle/>
            <a:p>
              <a:endParaRPr lang="fr-FR" sz="1050">
                <a:solidFill>
                  <a:srgbClr val="FF0000"/>
                </a:solidFill>
              </a:endParaRPr>
            </a:p>
          </p:txBody>
        </p:sp>
        <p:sp>
          <p:nvSpPr>
            <p:cNvPr id="204" name="Forme libre : forme 203">
              <a:extLst>
                <a:ext uri="{FF2B5EF4-FFF2-40B4-BE49-F238E27FC236}">
                  <a16:creationId xmlns:a16="http://schemas.microsoft.com/office/drawing/2014/main" id="{CD36FC4D-70FE-471B-8E34-1E5054A29E91}"/>
                </a:ext>
              </a:extLst>
            </p:cNvPr>
            <p:cNvSpPr/>
            <p:nvPr/>
          </p:nvSpPr>
          <p:spPr>
            <a:xfrm>
              <a:off x="784002" y="870118"/>
              <a:ext cx="143923" cy="66843"/>
            </a:xfrm>
            <a:custGeom>
              <a:avLst/>
              <a:gdLst>
                <a:gd name="connsiteX0" fmla="*/ 143923 w 143922"/>
                <a:gd name="connsiteY0" fmla="*/ 66866 h 66865"/>
                <a:gd name="connsiteX1" fmla="*/ 0 w 143922"/>
                <a:gd name="connsiteY1" fmla="*/ 0 h 66865"/>
              </a:gdLst>
              <a:ahLst/>
              <a:cxnLst>
                <a:cxn ang="0">
                  <a:pos x="connsiteX0" y="connsiteY0"/>
                </a:cxn>
                <a:cxn ang="0">
                  <a:pos x="connsiteX1" y="connsiteY1"/>
                </a:cxn>
              </a:cxnLst>
              <a:rect l="l" t="t" r="r" b="b"/>
              <a:pathLst>
                <a:path w="143922" h="66865">
                  <a:moveTo>
                    <a:pt x="143923" y="66866"/>
                  </a:moveTo>
                  <a:lnTo>
                    <a:pt x="0" y="0"/>
                  </a:lnTo>
                </a:path>
              </a:pathLst>
            </a:custGeom>
            <a:grpFill/>
            <a:ln w="5608" cap="rnd">
              <a:solidFill>
                <a:schemeClr val="tx1">
                  <a:lumMod val="65000"/>
                  <a:lumOff val="35000"/>
                </a:schemeClr>
              </a:solidFill>
              <a:prstDash val="solid"/>
              <a:round/>
            </a:ln>
          </p:spPr>
          <p:txBody>
            <a:bodyPr rtlCol="0" anchor="ctr"/>
            <a:lstStyle/>
            <a:p>
              <a:endParaRPr lang="fr-FR" sz="1050">
                <a:solidFill>
                  <a:srgbClr val="FF0000"/>
                </a:solidFill>
              </a:endParaRPr>
            </a:p>
          </p:txBody>
        </p:sp>
        <p:sp>
          <p:nvSpPr>
            <p:cNvPr id="205" name="Forme libre : forme 204">
              <a:extLst>
                <a:ext uri="{FF2B5EF4-FFF2-40B4-BE49-F238E27FC236}">
                  <a16:creationId xmlns:a16="http://schemas.microsoft.com/office/drawing/2014/main" id="{9D8A3DE1-51FC-4A62-8AAB-58B590D81F46}"/>
                </a:ext>
              </a:extLst>
            </p:cNvPr>
            <p:cNvSpPr/>
            <p:nvPr/>
          </p:nvSpPr>
          <p:spPr>
            <a:xfrm>
              <a:off x="820387" y="907919"/>
              <a:ext cx="27813" cy="27804"/>
            </a:xfrm>
            <a:custGeom>
              <a:avLst/>
              <a:gdLst>
                <a:gd name="connsiteX0" fmla="*/ 27813 w 27813"/>
                <a:gd name="connsiteY0" fmla="*/ 13907 h 27813"/>
                <a:gd name="connsiteX1" fmla="*/ 13906 w 27813"/>
                <a:gd name="connsiteY1" fmla="*/ 27813 h 27813"/>
                <a:gd name="connsiteX2" fmla="*/ 0 w 27813"/>
                <a:gd name="connsiteY2" fmla="*/ 13907 h 27813"/>
                <a:gd name="connsiteX3" fmla="*/ 13906 w 27813"/>
                <a:gd name="connsiteY3" fmla="*/ 0 h 27813"/>
                <a:gd name="connsiteX4" fmla="*/ 27813 w 27813"/>
                <a:gd name="connsiteY4" fmla="*/ 13907 h 278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13" h="27813">
                  <a:moveTo>
                    <a:pt x="27813" y="13907"/>
                  </a:moveTo>
                  <a:cubicBezTo>
                    <a:pt x="27813" y="21587"/>
                    <a:pt x="21587" y="27813"/>
                    <a:pt x="13906" y="27813"/>
                  </a:cubicBezTo>
                  <a:cubicBezTo>
                    <a:pt x="6226" y="27813"/>
                    <a:pt x="0" y="21587"/>
                    <a:pt x="0" y="13907"/>
                  </a:cubicBezTo>
                  <a:cubicBezTo>
                    <a:pt x="0" y="6226"/>
                    <a:pt x="6226" y="0"/>
                    <a:pt x="13906" y="0"/>
                  </a:cubicBezTo>
                  <a:cubicBezTo>
                    <a:pt x="21587" y="0"/>
                    <a:pt x="27813" y="6226"/>
                    <a:pt x="27813" y="13907"/>
                  </a:cubicBezTo>
                  <a:close/>
                </a:path>
              </a:pathLst>
            </a:custGeom>
            <a:grpFill/>
            <a:ln w="5608" cap="rnd">
              <a:solidFill>
                <a:schemeClr val="tx1">
                  <a:lumMod val="65000"/>
                  <a:lumOff val="35000"/>
                </a:schemeClr>
              </a:solidFill>
              <a:prstDash val="solid"/>
              <a:round/>
            </a:ln>
          </p:spPr>
          <p:txBody>
            <a:bodyPr rtlCol="0" anchor="ctr"/>
            <a:lstStyle/>
            <a:p>
              <a:endParaRPr lang="fr-FR" sz="1050">
                <a:solidFill>
                  <a:srgbClr val="FF0000"/>
                </a:solidFill>
              </a:endParaRPr>
            </a:p>
          </p:txBody>
        </p:sp>
        <p:grpSp>
          <p:nvGrpSpPr>
            <p:cNvPr id="206" name="Graphique 1749">
              <a:extLst>
                <a:ext uri="{FF2B5EF4-FFF2-40B4-BE49-F238E27FC236}">
                  <a16:creationId xmlns:a16="http://schemas.microsoft.com/office/drawing/2014/main" id="{DF7319AF-A1F7-4D53-88E7-878B40A2D3C4}"/>
                </a:ext>
              </a:extLst>
            </p:cNvPr>
            <p:cNvGrpSpPr/>
            <p:nvPr/>
          </p:nvGrpSpPr>
          <p:grpSpPr>
            <a:xfrm>
              <a:off x="806292" y="735380"/>
              <a:ext cx="173831" cy="98932"/>
              <a:chOff x="806291" y="735615"/>
              <a:chExt cx="173831" cy="98964"/>
            </a:xfrm>
            <a:grpFill/>
          </p:grpSpPr>
          <p:sp>
            <p:nvSpPr>
              <p:cNvPr id="210" name="Forme libre : forme 209">
                <a:extLst>
                  <a:ext uri="{FF2B5EF4-FFF2-40B4-BE49-F238E27FC236}">
                    <a16:creationId xmlns:a16="http://schemas.microsoft.com/office/drawing/2014/main" id="{84BBAED1-BB16-41C7-9669-39C089D56873}"/>
                  </a:ext>
                </a:extLst>
              </p:cNvPr>
              <p:cNvSpPr/>
              <p:nvPr/>
            </p:nvSpPr>
            <p:spPr>
              <a:xfrm>
                <a:off x="806291" y="735615"/>
                <a:ext cx="173831" cy="89916"/>
              </a:xfrm>
              <a:custGeom>
                <a:avLst/>
                <a:gdLst>
                  <a:gd name="connsiteX0" fmla="*/ 173831 w 173831"/>
                  <a:gd name="connsiteY0" fmla="*/ 0 h 89916"/>
                  <a:gd name="connsiteX1" fmla="*/ 0 w 173831"/>
                  <a:gd name="connsiteY1" fmla="*/ 89916 h 89916"/>
                </a:gdLst>
                <a:ahLst/>
                <a:cxnLst>
                  <a:cxn ang="0">
                    <a:pos x="connsiteX0" y="connsiteY0"/>
                  </a:cxn>
                  <a:cxn ang="0">
                    <a:pos x="connsiteX1" y="connsiteY1"/>
                  </a:cxn>
                </a:cxnLst>
                <a:rect l="l" t="t" r="r" b="b"/>
                <a:pathLst>
                  <a:path w="173831" h="89916">
                    <a:moveTo>
                      <a:pt x="173831" y="0"/>
                    </a:moveTo>
                    <a:lnTo>
                      <a:pt x="0" y="89916"/>
                    </a:lnTo>
                  </a:path>
                </a:pathLst>
              </a:custGeom>
              <a:grpFill/>
              <a:ln w="5608" cap="rnd">
                <a:solidFill>
                  <a:schemeClr val="tx1">
                    <a:lumMod val="65000"/>
                    <a:lumOff val="35000"/>
                  </a:schemeClr>
                </a:solidFill>
                <a:prstDash val="solid"/>
                <a:round/>
              </a:ln>
            </p:spPr>
            <p:txBody>
              <a:bodyPr rtlCol="0" anchor="ctr"/>
              <a:lstStyle/>
              <a:p>
                <a:endParaRPr lang="fr-FR" sz="1050">
                  <a:solidFill>
                    <a:srgbClr val="FF0000"/>
                  </a:solidFill>
                </a:endParaRPr>
              </a:p>
            </p:txBody>
          </p:sp>
          <p:sp>
            <p:nvSpPr>
              <p:cNvPr id="211" name="Forme libre : forme 210">
                <a:extLst>
                  <a:ext uri="{FF2B5EF4-FFF2-40B4-BE49-F238E27FC236}">
                    <a16:creationId xmlns:a16="http://schemas.microsoft.com/office/drawing/2014/main" id="{4FCAA728-67AB-423E-9A66-9055600B0FB5}"/>
                  </a:ext>
                </a:extLst>
              </p:cNvPr>
              <p:cNvSpPr/>
              <p:nvPr/>
            </p:nvSpPr>
            <p:spPr>
              <a:xfrm>
                <a:off x="842391" y="803338"/>
                <a:ext cx="60483" cy="31242"/>
              </a:xfrm>
              <a:custGeom>
                <a:avLst/>
                <a:gdLst>
                  <a:gd name="connsiteX0" fmla="*/ 60484 w 60483"/>
                  <a:gd name="connsiteY0" fmla="*/ 0 h 31242"/>
                  <a:gd name="connsiteX1" fmla="*/ 0 w 60483"/>
                  <a:gd name="connsiteY1" fmla="*/ 31242 h 31242"/>
                </a:gdLst>
                <a:ahLst/>
                <a:cxnLst>
                  <a:cxn ang="0">
                    <a:pos x="connsiteX0" y="connsiteY0"/>
                  </a:cxn>
                  <a:cxn ang="0">
                    <a:pos x="connsiteX1" y="connsiteY1"/>
                  </a:cxn>
                </a:cxnLst>
                <a:rect l="l" t="t" r="r" b="b"/>
                <a:pathLst>
                  <a:path w="60483" h="31242">
                    <a:moveTo>
                      <a:pt x="60484" y="0"/>
                    </a:moveTo>
                    <a:lnTo>
                      <a:pt x="0" y="31242"/>
                    </a:lnTo>
                  </a:path>
                </a:pathLst>
              </a:custGeom>
              <a:grpFill/>
              <a:ln w="5608" cap="rnd">
                <a:solidFill>
                  <a:schemeClr val="tx1">
                    <a:lumMod val="65000"/>
                    <a:lumOff val="35000"/>
                  </a:schemeClr>
                </a:solidFill>
                <a:prstDash val="solid"/>
                <a:round/>
              </a:ln>
            </p:spPr>
            <p:txBody>
              <a:bodyPr rtlCol="0" anchor="ctr"/>
              <a:lstStyle/>
              <a:p>
                <a:endParaRPr lang="fr-FR" sz="1050">
                  <a:solidFill>
                    <a:srgbClr val="FF0000"/>
                  </a:solidFill>
                </a:endParaRPr>
              </a:p>
            </p:txBody>
          </p:sp>
          <p:sp>
            <p:nvSpPr>
              <p:cNvPr id="212" name="Forme libre : forme 211">
                <a:extLst>
                  <a:ext uri="{FF2B5EF4-FFF2-40B4-BE49-F238E27FC236}">
                    <a16:creationId xmlns:a16="http://schemas.microsoft.com/office/drawing/2014/main" id="{E6CE3FA6-3364-4D97-888C-5E0CB4ADF310}"/>
                  </a:ext>
                </a:extLst>
              </p:cNvPr>
              <p:cNvSpPr/>
              <p:nvPr/>
            </p:nvSpPr>
            <p:spPr>
              <a:xfrm>
                <a:off x="927544" y="780668"/>
                <a:ext cx="18954" cy="9905"/>
              </a:xfrm>
              <a:custGeom>
                <a:avLst/>
                <a:gdLst>
                  <a:gd name="connsiteX0" fmla="*/ 18955 w 18954"/>
                  <a:gd name="connsiteY0" fmla="*/ 0 h 9905"/>
                  <a:gd name="connsiteX1" fmla="*/ 0 w 18954"/>
                  <a:gd name="connsiteY1" fmla="*/ 9906 h 9905"/>
                </a:gdLst>
                <a:ahLst/>
                <a:cxnLst>
                  <a:cxn ang="0">
                    <a:pos x="connsiteX0" y="connsiteY0"/>
                  </a:cxn>
                  <a:cxn ang="0">
                    <a:pos x="connsiteX1" y="connsiteY1"/>
                  </a:cxn>
                </a:cxnLst>
                <a:rect l="l" t="t" r="r" b="b"/>
                <a:pathLst>
                  <a:path w="18954" h="9905">
                    <a:moveTo>
                      <a:pt x="18955" y="0"/>
                    </a:moveTo>
                    <a:lnTo>
                      <a:pt x="0" y="9906"/>
                    </a:lnTo>
                  </a:path>
                </a:pathLst>
              </a:custGeom>
              <a:grpFill/>
              <a:ln w="5608" cap="rnd">
                <a:solidFill>
                  <a:schemeClr val="tx1">
                    <a:lumMod val="65000"/>
                    <a:lumOff val="35000"/>
                  </a:schemeClr>
                </a:solidFill>
                <a:prstDash val="solid"/>
                <a:round/>
              </a:ln>
            </p:spPr>
            <p:txBody>
              <a:bodyPr rtlCol="0" anchor="ctr"/>
              <a:lstStyle/>
              <a:p>
                <a:endParaRPr lang="fr-FR" sz="1050">
                  <a:solidFill>
                    <a:srgbClr val="FF0000"/>
                  </a:solidFill>
                </a:endParaRPr>
              </a:p>
            </p:txBody>
          </p:sp>
        </p:grpSp>
        <p:sp>
          <p:nvSpPr>
            <p:cNvPr id="207" name="Forme libre : forme 206">
              <a:extLst>
                <a:ext uri="{FF2B5EF4-FFF2-40B4-BE49-F238E27FC236}">
                  <a16:creationId xmlns:a16="http://schemas.microsoft.com/office/drawing/2014/main" id="{8B80F9EA-2CCD-4CAA-87BC-26A3DAE88B39}"/>
                </a:ext>
              </a:extLst>
            </p:cNvPr>
            <p:cNvSpPr/>
            <p:nvPr/>
          </p:nvSpPr>
          <p:spPr>
            <a:xfrm>
              <a:off x="723807" y="727955"/>
              <a:ext cx="154876" cy="117976"/>
            </a:xfrm>
            <a:custGeom>
              <a:avLst/>
              <a:gdLst>
                <a:gd name="connsiteX0" fmla="*/ 0 w 154876"/>
                <a:gd name="connsiteY0" fmla="*/ 118015 h 118014"/>
                <a:gd name="connsiteX1" fmla="*/ 35909 w 154876"/>
                <a:gd name="connsiteY1" fmla="*/ 30766 h 118014"/>
                <a:gd name="connsiteX2" fmla="*/ 93155 w 154876"/>
                <a:gd name="connsiteY2" fmla="*/ 0 h 118014"/>
                <a:gd name="connsiteX3" fmla="*/ 154877 w 154876"/>
                <a:gd name="connsiteY3" fmla="*/ 34481 h 118014"/>
                <a:gd name="connsiteX4" fmla="*/ 70485 w 154876"/>
                <a:gd name="connsiteY4" fmla="*/ 45529 h 118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876" h="118014">
                  <a:moveTo>
                    <a:pt x="0" y="118015"/>
                  </a:moveTo>
                  <a:lnTo>
                    <a:pt x="35909" y="30766"/>
                  </a:lnTo>
                  <a:lnTo>
                    <a:pt x="93155" y="0"/>
                  </a:lnTo>
                  <a:lnTo>
                    <a:pt x="154877" y="34481"/>
                  </a:lnTo>
                  <a:cubicBezTo>
                    <a:pt x="154877" y="34481"/>
                    <a:pt x="133922" y="74581"/>
                    <a:pt x="70485" y="45529"/>
                  </a:cubicBezTo>
                </a:path>
              </a:pathLst>
            </a:custGeom>
            <a:grpFill/>
            <a:ln w="5608" cap="rnd">
              <a:solidFill>
                <a:schemeClr val="tx1">
                  <a:lumMod val="65000"/>
                  <a:lumOff val="35000"/>
                </a:schemeClr>
              </a:solidFill>
              <a:prstDash val="solid"/>
              <a:round/>
            </a:ln>
          </p:spPr>
          <p:txBody>
            <a:bodyPr rtlCol="0" anchor="ctr"/>
            <a:lstStyle/>
            <a:p>
              <a:endParaRPr lang="fr-FR" sz="1050">
                <a:solidFill>
                  <a:srgbClr val="FF0000"/>
                </a:solidFill>
              </a:endParaRPr>
            </a:p>
          </p:txBody>
        </p:sp>
        <p:sp>
          <p:nvSpPr>
            <p:cNvPr id="208" name="Forme libre : forme 207">
              <a:extLst>
                <a:ext uri="{FF2B5EF4-FFF2-40B4-BE49-F238E27FC236}">
                  <a16:creationId xmlns:a16="http://schemas.microsoft.com/office/drawing/2014/main" id="{0AB0B1F3-740F-4A8D-8A79-BE8F626F35A1}"/>
                </a:ext>
              </a:extLst>
            </p:cNvPr>
            <p:cNvSpPr/>
            <p:nvPr/>
          </p:nvSpPr>
          <p:spPr>
            <a:xfrm>
              <a:off x="702281" y="827739"/>
              <a:ext cx="27622" cy="476"/>
            </a:xfrm>
            <a:custGeom>
              <a:avLst/>
              <a:gdLst>
                <a:gd name="connsiteX0" fmla="*/ 27623 w 27622"/>
                <a:gd name="connsiteY0" fmla="*/ 476 h 476"/>
                <a:gd name="connsiteX1" fmla="*/ 0 w 27622"/>
                <a:gd name="connsiteY1" fmla="*/ 0 h 476"/>
              </a:gdLst>
              <a:ahLst/>
              <a:cxnLst>
                <a:cxn ang="0">
                  <a:pos x="connsiteX0" y="connsiteY0"/>
                </a:cxn>
                <a:cxn ang="0">
                  <a:pos x="connsiteX1" y="connsiteY1"/>
                </a:cxn>
              </a:cxnLst>
              <a:rect l="l" t="t" r="r" b="b"/>
              <a:pathLst>
                <a:path w="27622" h="476">
                  <a:moveTo>
                    <a:pt x="27623" y="476"/>
                  </a:moveTo>
                  <a:lnTo>
                    <a:pt x="0" y="0"/>
                  </a:lnTo>
                </a:path>
              </a:pathLst>
            </a:custGeom>
            <a:grpFill/>
            <a:ln w="5608" cap="rnd">
              <a:solidFill>
                <a:schemeClr val="tx1">
                  <a:lumMod val="65000"/>
                  <a:lumOff val="35000"/>
                </a:schemeClr>
              </a:solidFill>
              <a:prstDash val="solid"/>
              <a:round/>
            </a:ln>
          </p:spPr>
          <p:txBody>
            <a:bodyPr rtlCol="0" anchor="ctr"/>
            <a:lstStyle/>
            <a:p>
              <a:endParaRPr lang="fr-FR" sz="1050">
                <a:solidFill>
                  <a:srgbClr val="FF0000"/>
                </a:solidFill>
              </a:endParaRPr>
            </a:p>
          </p:txBody>
        </p:sp>
        <p:sp>
          <p:nvSpPr>
            <p:cNvPr id="209" name="Forme libre : forme 208">
              <a:extLst>
                <a:ext uri="{FF2B5EF4-FFF2-40B4-BE49-F238E27FC236}">
                  <a16:creationId xmlns:a16="http://schemas.microsoft.com/office/drawing/2014/main" id="{C08D248C-E30A-4FCB-8D19-2F9034920FF0}"/>
                </a:ext>
              </a:extLst>
            </p:cNvPr>
            <p:cNvSpPr/>
            <p:nvPr/>
          </p:nvSpPr>
          <p:spPr>
            <a:xfrm>
              <a:off x="698087" y="933355"/>
              <a:ext cx="70770" cy="1238"/>
            </a:xfrm>
            <a:custGeom>
              <a:avLst/>
              <a:gdLst>
                <a:gd name="connsiteX0" fmla="*/ 70771 w 70770"/>
                <a:gd name="connsiteY0" fmla="*/ 1238 h 1238"/>
                <a:gd name="connsiteX1" fmla="*/ 0 w 70770"/>
                <a:gd name="connsiteY1" fmla="*/ 0 h 1238"/>
              </a:gdLst>
              <a:ahLst/>
              <a:cxnLst>
                <a:cxn ang="0">
                  <a:pos x="connsiteX0" y="connsiteY0"/>
                </a:cxn>
                <a:cxn ang="0">
                  <a:pos x="connsiteX1" y="connsiteY1"/>
                </a:cxn>
              </a:cxnLst>
              <a:rect l="l" t="t" r="r" b="b"/>
              <a:pathLst>
                <a:path w="70770" h="1238">
                  <a:moveTo>
                    <a:pt x="70771" y="1238"/>
                  </a:moveTo>
                  <a:lnTo>
                    <a:pt x="0" y="0"/>
                  </a:lnTo>
                </a:path>
              </a:pathLst>
            </a:custGeom>
            <a:grpFill/>
            <a:ln w="5608" cap="rnd">
              <a:solidFill>
                <a:schemeClr val="tx1">
                  <a:lumMod val="65000"/>
                  <a:lumOff val="35000"/>
                </a:schemeClr>
              </a:solidFill>
              <a:prstDash val="solid"/>
              <a:round/>
            </a:ln>
          </p:spPr>
          <p:txBody>
            <a:bodyPr rtlCol="0" anchor="ctr"/>
            <a:lstStyle/>
            <a:p>
              <a:endParaRPr lang="fr-FR" sz="1050">
                <a:solidFill>
                  <a:srgbClr val="FF0000"/>
                </a:solidFill>
              </a:endParaRPr>
            </a:p>
          </p:txBody>
        </p:sp>
      </p:grpSp>
      <p:grpSp>
        <p:nvGrpSpPr>
          <p:cNvPr id="233" name="Graphique 1817">
            <a:extLst>
              <a:ext uri="{FF2B5EF4-FFF2-40B4-BE49-F238E27FC236}">
                <a16:creationId xmlns:a16="http://schemas.microsoft.com/office/drawing/2014/main" id="{9CA709BE-60D7-4FCC-A6BD-DC27168173BD}"/>
              </a:ext>
            </a:extLst>
          </p:cNvPr>
          <p:cNvGrpSpPr/>
          <p:nvPr/>
        </p:nvGrpSpPr>
        <p:grpSpPr>
          <a:xfrm>
            <a:off x="1122477" y="2990966"/>
            <a:ext cx="334363" cy="340014"/>
            <a:chOff x="4067701" y="2939165"/>
            <a:chExt cx="335692" cy="341368"/>
          </a:xfrm>
          <a:noFill/>
        </p:grpSpPr>
        <p:grpSp>
          <p:nvGrpSpPr>
            <p:cNvPr id="234" name="Graphique 1817">
              <a:extLst>
                <a:ext uri="{FF2B5EF4-FFF2-40B4-BE49-F238E27FC236}">
                  <a16:creationId xmlns:a16="http://schemas.microsoft.com/office/drawing/2014/main" id="{A5863157-65F6-4C5C-A58F-955445ECAF55}"/>
                </a:ext>
              </a:extLst>
            </p:cNvPr>
            <p:cNvGrpSpPr/>
            <p:nvPr/>
          </p:nvGrpSpPr>
          <p:grpSpPr>
            <a:xfrm>
              <a:off x="4143430" y="3006791"/>
              <a:ext cx="64865" cy="83819"/>
              <a:chOff x="4143429" y="3006775"/>
              <a:chExt cx="64865" cy="83819"/>
            </a:xfrm>
            <a:grpFill/>
          </p:grpSpPr>
          <p:sp>
            <p:nvSpPr>
              <p:cNvPr id="238" name="Forme libre : forme 237">
                <a:extLst>
                  <a:ext uri="{FF2B5EF4-FFF2-40B4-BE49-F238E27FC236}">
                    <a16:creationId xmlns:a16="http://schemas.microsoft.com/office/drawing/2014/main" id="{2F15C255-6EF7-476D-9FE8-99E6152DD869}"/>
                  </a:ext>
                </a:extLst>
              </p:cNvPr>
              <p:cNvSpPr/>
              <p:nvPr/>
            </p:nvSpPr>
            <p:spPr>
              <a:xfrm>
                <a:off x="4143429" y="3041922"/>
                <a:ext cx="37719" cy="48672"/>
              </a:xfrm>
              <a:custGeom>
                <a:avLst/>
                <a:gdLst>
                  <a:gd name="connsiteX0" fmla="*/ 37719 w 37719"/>
                  <a:gd name="connsiteY0" fmla="*/ 0 h 48672"/>
                  <a:gd name="connsiteX1" fmla="*/ 0 w 37719"/>
                  <a:gd name="connsiteY1" fmla="*/ 48673 h 48672"/>
                </a:gdLst>
                <a:ahLst/>
                <a:cxnLst>
                  <a:cxn ang="0">
                    <a:pos x="connsiteX0" y="connsiteY0"/>
                  </a:cxn>
                  <a:cxn ang="0">
                    <a:pos x="connsiteX1" y="connsiteY1"/>
                  </a:cxn>
                </a:cxnLst>
                <a:rect l="l" t="t" r="r" b="b"/>
                <a:pathLst>
                  <a:path w="37719" h="48672">
                    <a:moveTo>
                      <a:pt x="37719" y="0"/>
                    </a:moveTo>
                    <a:lnTo>
                      <a:pt x="0" y="48673"/>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239" name="Forme libre : forme 238">
                <a:extLst>
                  <a:ext uri="{FF2B5EF4-FFF2-40B4-BE49-F238E27FC236}">
                    <a16:creationId xmlns:a16="http://schemas.microsoft.com/office/drawing/2014/main" id="{81ECAAD1-70E3-4489-B037-EAAB346E21D8}"/>
                  </a:ext>
                </a:extLst>
              </p:cNvPr>
              <p:cNvSpPr/>
              <p:nvPr/>
            </p:nvSpPr>
            <p:spPr>
              <a:xfrm>
                <a:off x="4196483" y="3006775"/>
                <a:ext cx="11811" cy="15335"/>
              </a:xfrm>
              <a:custGeom>
                <a:avLst/>
                <a:gdLst>
                  <a:gd name="connsiteX0" fmla="*/ 11811 w 11811"/>
                  <a:gd name="connsiteY0" fmla="*/ 0 h 15335"/>
                  <a:gd name="connsiteX1" fmla="*/ 0 w 11811"/>
                  <a:gd name="connsiteY1" fmla="*/ 15335 h 15335"/>
                </a:gdLst>
                <a:ahLst/>
                <a:cxnLst>
                  <a:cxn ang="0">
                    <a:pos x="connsiteX0" y="connsiteY0"/>
                  </a:cxn>
                  <a:cxn ang="0">
                    <a:pos x="connsiteX1" y="connsiteY1"/>
                  </a:cxn>
                </a:cxnLst>
                <a:rect l="l" t="t" r="r" b="b"/>
                <a:pathLst>
                  <a:path w="11811" h="15335">
                    <a:moveTo>
                      <a:pt x="11811" y="0"/>
                    </a:moveTo>
                    <a:lnTo>
                      <a:pt x="0" y="15335"/>
                    </a:lnTo>
                  </a:path>
                </a:pathLst>
              </a:custGeom>
              <a:grpFill/>
              <a:ln w="5715" cap="rnd">
                <a:solidFill>
                  <a:schemeClr val="tx1">
                    <a:lumMod val="65000"/>
                    <a:lumOff val="35000"/>
                  </a:schemeClr>
                </a:solidFill>
                <a:prstDash val="solid"/>
                <a:round/>
              </a:ln>
            </p:spPr>
            <p:txBody>
              <a:bodyPr rtlCol="0" anchor="ctr"/>
              <a:lstStyle/>
              <a:p>
                <a:endParaRPr lang="fr-FR" sz="1050"/>
              </a:p>
            </p:txBody>
          </p:sp>
        </p:grpSp>
        <p:sp>
          <p:nvSpPr>
            <p:cNvPr id="235" name="Forme libre : forme 234">
              <a:extLst>
                <a:ext uri="{FF2B5EF4-FFF2-40B4-BE49-F238E27FC236}">
                  <a16:creationId xmlns:a16="http://schemas.microsoft.com/office/drawing/2014/main" id="{63F78700-B860-49DA-AD87-95B6FAC0D821}"/>
                </a:ext>
              </a:extLst>
            </p:cNvPr>
            <p:cNvSpPr/>
            <p:nvPr/>
          </p:nvSpPr>
          <p:spPr>
            <a:xfrm>
              <a:off x="4067701" y="2939165"/>
              <a:ext cx="224789" cy="231172"/>
            </a:xfrm>
            <a:custGeom>
              <a:avLst/>
              <a:gdLst>
                <a:gd name="connsiteX0" fmla="*/ 224790 w 224789"/>
                <a:gd name="connsiteY0" fmla="*/ 206788 h 231171"/>
                <a:gd name="connsiteX1" fmla="*/ 197930 w 224789"/>
                <a:gd name="connsiteY1" fmla="*/ 180213 h 231171"/>
                <a:gd name="connsiteX2" fmla="*/ 222218 w 224789"/>
                <a:gd name="connsiteY2" fmla="*/ 111062 h 231171"/>
                <a:gd name="connsiteX3" fmla="*/ 111157 w 224789"/>
                <a:gd name="connsiteY3" fmla="*/ 0 h 231171"/>
                <a:gd name="connsiteX4" fmla="*/ 0 w 224789"/>
                <a:gd name="connsiteY4" fmla="*/ 111062 h 231171"/>
                <a:gd name="connsiteX5" fmla="*/ 111062 w 224789"/>
                <a:gd name="connsiteY5" fmla="*/ 222123 h 231171"/>
                <a:gd name="connsiteX6" fmla="*/ 172498 w 224789"/>
                <a:gd name="connsiteY6" fmla="*/ 203549 h 231171"/>
                <a:gd name="connsiteX7" fmla="*/ 200406 w 224789"/>
                <a:gd name="connsiteY7" fmla="*/ 231172 h 231171"/>
                <a:gd name="connsiteX8" fmla="*/ 27527 w 224789"/>
                <a:gd name="connsiteY8" fmla="*/ 111062 h 231171"/>
                <a:gd name="connsiteX9" fmla="*/ 111062 w 224789"/>
                <a:gd name="connsiteY9" fmla="*/ 27527 h 231171"/>
                <a:gd name="connsiteX10" fmla="*/ 194596 w 224789"/>
                <a:gd name="connsiteY10" fmla="*/ 111062 h 231171"/>
                <a:gd name="connsiteX11" fmla="*/ 111062 w 224789"/>
                <a:gd name="connsiteY11" fmla="*/ 194596 h 231171"/>
                <a:gd name="connsiteX12" fmla="*/ 27527 w 224789"/>
                <a:gd name="connsiteY12" fmla="*/ 111062 h 231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4789" h="231171">
                  <a:moveTo>
                    <a:pt x="224790" y="206788"/>
                  </a:moveTo>
                  <a:lnTo>
                    <a:pt x="197930" y="180213"/>
                  </a:lnTo>
                  <a:cubicBezTo>
                    <a:pt x="213074" y="161258"/>
                    <a:pt x="222218" y="137160"/>
                    <a:pt x="222218" y="111062"/>
                  </a:cubicBezTo>
                  <a:cubicBezTo>
                    <a:pt x="222218" y="49816"/>
                    <a:pt x="172403" y="0"/>
                    <a:pt x="111157" y="0"/>
                  </a:cubicBezTo>
                  <a:cubicBezTo>
                    <a:pt x="49911" y="0"/>
                    <a:pt x="0" y="49816"/>
                    <a:pt x="0" y="111062"/>
                  </a:cubicBezTo>
                  <a:cubicBezTo>
                    <a:pt x="0" y="172307"/>
                    <a:pt x="49816" y="222123"/>
                    <a:pt x="111062" y="222123"/>
                  </a:cubicBezTo>
                  <a:cubicBezTo>
                    <a:pt x="133731" y="222123"/>
                    <a:pt x="154877" y="215265"/>
                    <a:pt x="172498" y="203549"/>
                  </a:cubicBezTo>
                  <a:lnTo>
                    <a:pt x="200406" y="231172"/>
                  </a:lnTo>
                  <a:moveTo>
                    <a:pt x="27527" y="111062"/>
                  </a:moveTo>
                  <a:cubicBezTo>
                    <a:pt x="27527" y="64961"/>
                    <a:pt x="65056" y="27527"/>
                    <a:pt x="111062" y="27527"/>
                  </a:cubicBezTo>
                  <a:cubicBezTo>
                    <a:pt x="157067" y="27527"/>
                    <a:pt x="194596" y="65056"/>
                    <a:pt x="194596" y="111062"/>
                  </a:cubicBezTo>
                  <a:cubicBezTo>
                    <a:pt x="194596" y="157067"/>
                    <a:pt x="157067" y="194596"/>
                    <a:pt x="111062" y="194596"/>
                  </a:cubicBezTo>
                  <a:cubicBezTo>
                    <a:pt x="65056" y="194596"/>
                    <a:pt x="27527" y="157163"/>
                    <a:pt x="27527" y="111062"/>
                  </a:cubicBezTo>
                  <a:close/>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236" name="Forme libre : forme 235">
              <a:extLst>
                <a:ext uri="{FF2B5EF4-FFF2-40B4-BE49-F238E27FC236}">
                  <a16:creationId xmlns:a16="http://schemas.microsoft.com/office/drawing/2014/main" id="{7C0B3301-F1ED-4B46-B0BA-A1E99D0F5B54}"/>
                </a:ext>
              </a:extLst>
            </p:cNvPr>
            <p:cNvSpPr/>
            <p:nvPr/>
          </p:nvSpPr>
          <p:spPr>
            <a:xfrm>
              <a:off x="4373937" y="3251197"/>
              <a:ext cx="29456" cy="29336"/>
            </a:xfrm>
            <a:custGeom>
              <a:avLst/>
              <a:gdLst>
                <a:gd name="connsiteX0" fmla="*/ 0 w 29456"/>
                <a:gd name="connsiteY0" fmla="*/ 24289 h 29336"/>
                <a:gd name="connsiteX1" fmla="*/ 12192 w 29456"/>
                <a:gd name="connsiteY1" fmla="*/ 29337 h 29336"/>
                <a:gd name="connsiteX2" fmla="*/ 24384 w 29456"/>
                <a:gd name="connsiteY2" fmla="*/ 24289 h 29336"/>
                <a:gd name="connsiteX3" fmla="*/ 24384 w 29456"/>
                <a:gd name="connsiteY3" fmla="*/ 0 h 29336"/>
              </a:gdLst>
              <a:ahLst/>
              <a:cxnLst>
                <a:cxn ang="0">
                  <a:pos x="connsiteX0" y="connsiteY0"/>
                </a:cxn>
                <a:cxn ang="0">
                  <a:pos x="connsiteX1" y="connsiteY1"/>
                </a:cxn>
                <a:cxn ang="0">
                  <a:pos x="connsiteX2" y="connsiteY2"/>
                </a:cxn>
                <a:cxn ang="0">
                  <a:pos x="connsiteX3" y="connsiteY3"/>
                </a:cxn>
              </a:cxnLst>
              <a:rect l="l" t="t" r="r" b="b"/>
              <a:pathLst>
                <a:path w="29456" h="29336">
                  <a:moveTo>
                    <a:pt x="0" y="24289"/>
                  </a:moveTo>
                  <a:cubicBezTo>
                    <a:pt x="3334" y="27622"/>
                    <a:pt x="7715" y="29337"/>
                    <a:pt x="12192" y="29337"/>
                  </a:cubicBezTo>
                  <a:cubicBezTo>
                    <a:pt x="16573" y="29337"/>
                    <a:pt x="20955" y="27622"/>
                    <a:pt x="24384" y="24289"/>
                  </a:cubicBezTo>
                  <a:cubicBezTo>
                    <a:pt x="31147" y="17526"/>
                    <a:pt x="31147" y="6667"/>
                    <a:pt x="24384" y="0"/>
                  </a:cubicBez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237" name="Forme libre : forme 236">
              <a:extLst>
                <a:ext uri="{FF2B5EF4-FFF2-40B4-BE49-F238E27FC236}">
                  <a16:creationId xmlns:a16="http://schemas.microsoft.com/office/drawing/2014/main" id="{8F343788-2A6D-48DD-951D-7D6D9724A637}"/>
                </a:ext>
              </a:extLst>
            </p:cNvPr>
            <p:cNvSpPr/>
            <p:nvPr/>
          </p:nvSpPr>
          <p:spPr>
            <a:xfrm>
              <a:off x="4269016" y="3146554"/>
              <a:ext cx="127635" cy="127111"/>
            </a:xfrm>
            <a:custGeom>
              <a:avLst/>
              <a:gdLst>
                <a:gd name="connsiteX0" fmla="*/ 100822 w 127635"/>
                <a:gd name="connsiteY0" fmla="*/ 127111 h 127111"/>
                <a:gd name="connsiteX1" fmla="*/ 81772 w 127635"/>
                <a:gd name="connsiteY1" fmla="*/ 119205 h 127111"/>
                <a:gd name="connsiteX2" fmla="*/ 7858 w 127635"/>
                <a:gd name="connsiteY2" fmla="*/ 45863 h 127111"/>
                <a:gd name="connsiteX3" fmla="*/ 7858 w 127635"/>
                <a:gd name="connsiteY3" fmla="*/ 7858 h 127111"/>
                <a:gd name="connsiteX4" fmla="*/ 45863 w 127635"/>
                <a:gd name="connsiteY4" fmla="*/ 7858 h 127111"/>
                <a:gd name="connsiteX5" fmla="*/ 119777 w 127635"/>
                <a:gd name="connsiteY5" fmla="*/ 81201 h 127111"/>
                <a:gd name="connsiteX6" fmla="*/ 119777 w 127635"/>
                <a:gd name="connsiteY6" fmla="*/ 119205 h 127111"/>
                <a:gd name="connsiteX7" fmla="*/ 100822 w 127635"/>
                <a:gd name="connsiteY7" fmla="*/ 127111 h 127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635" h="127111">
                  <a:moveTo>
                    <a:pt x="100822" y="127111"/>
                  </a:moveTo>
                  <a:cubicBezTo>
                    <a:pt x="93964" y="127111"/>
                    <a:pt x="87106" y="124444"/>
                    <a:pt x="81772" y="119205"/>
                  </a:cubicBezTo>
                  <a:lnTo>
                    <a:pt x="7858" y="45863"/>
                  </a:lnTo>
                  <a:cubicBezTo>
                    <a:pt x="-2619" y="35385"/>
                    <a:pt x="-2619" y="18336"/>
                    <a:pt x="7858" y="7858"/>
                  </a:cubicBezTo>
                  <a:cubicBezTo>
                    <a:pt x="18336" y="-2619"/>
                    <a:pt x="35385" y="-2619"/>
                    <a:pt x="45863" y="7858"/>
                  </a:cubicBezTo>
                  <a:lnTo>
                    <a:pt x="119777" y="81201"/>
                  </a:lnTo>
                  <a:cubicBezTo>
                    <a:pt x="130254" y="91678"/>
                    <a:pt x="130254" y="108728"/>
                    <a:pt x="119777" y="119205"/>
                  </a:cubicBezTo>
                  <a:cubicBezTo>
                    <a:pt x="114538" y="124444"/>
                    <a:pt x="107680" y="127111"/>
                    <a:pt x="100822" y="127111"/>
                  </a:cubicBezTo>
                  <a:close/>
                </a:path>
              </a:pathLst>
            </a:custGeom>
            <a:grpFill/>
            <a:ln w="5715" cap="rnd">
              <a:solidFill>
                <a:schemeClr val="tx1">
                  <a:lumMod val="65000"/>
                  <a:lumOff val="35000"/>
                </a:schemeClr>
              </a:solidFill>
              <a:prstDash val="solid"/>
              <a:round/>
            </a:ln>
          </p:spPr>
          <p:txBody>
            <a:bodyPr rtlCol="0" anchor="ctr"/>
            <a:lstStyle/>
            <a:p>
              <a:endParaRPr lang="fr-FR" sz="1050"/>
            </a:p>
          </p:txBody>
        </p:sp>
      </p:grpSp>
      <p:grpSp>
        <p:nvGrpSpPr>
          <p:cNvPr id="240" name="Graphique 1825">
            <a:extLst>
              <a:ext uri="{FF2B5EF4-FFF2-40B4-BE49-F238E27FC236}">
                <a16:creationId xmlns:a16="http://schemas.microsoft.com/office/drawing/2014/main" id="{48264FEC-6525-4838-AD7C-A82B67A2E0F0}"/>
              </a:ext>
            </a:extLst>
          </p:cNvPr>
          <p:cNvGrpSpPr/>
          <p:nvPr/>
        </p:nvGrpSpPr>
        <p:grpSpPr>
          <a:xfrm>
            <a:off x="1138631" y="4392268"/>
            <a:ext cx="271809" cy="299206"/>
            <a:chOff x="8089869" y="3013820"/>
            <a:chExt cx="217368" cy="239272"/>
          </a:xfrm>
          <a:noFill/>
        </p:grpSpPr>
        <p:grpSp>
          <p:nvGrpSpPr>
            <p:cNvPr id="241" name="Graphique 1825">
              <a:extLst>
                <a:ext uri="{FF2B5EF4-FFF2-40B4-BE49-F238E27FC236}">
                  <a16:creationId xmlns:a16="http://schemas.microsoft.com/office/drawing/2014/main" id="{DDBAC0AD-C677-4C91-8FE3-393A8A773594}"/>
                </a:ext>
              </a:extLst>
            </p:cNvPr>
            <p:cNvGrpSpPr/>
            <p:nvPr/>
          </p:nvGrpSpPr>
          <p:grpSpPr>
            <a:xfrm>
              <a:off x="8089869" y="3013820"/>
              <a:ext cx="217368" cy="239272"/>
              <a:chOff x="8089569" y="3013775"/>
              <a:chExt cx="217360" cy="239268"/>
            </a:xfrm>
            <a:grpFill/>
          </p:grpSpPr>
          <p:sp>
            <p:nvSpPr>
              <p:cNvPr id="245" name="Forme libre : forme 244">
                <a:extLst>
                  <a:ext uri="{FF2B5EF4-FFF2-40B4-BE49-F238E27FC236}">
                    <a16:creationId xmlns:a16="http://schemas.microsoft.com/office/drawing/2014/main" id="{FA4172D6-03F4-418B-9176-AEB1B1DB4E2C}"/>
                  </a:ext>
                </a:extLst>
              </p:cNvPr>
              <p:cNvSpPr/>
              <p:nvPr/>
            </p:nvSpPr>
            <p:spPr>
              <a:xfrm>
                <a:off x="8089569" y="3013775"/>
                <a:ext cx="217360" cy="33147"/>
              </a:xfrm>
              <a:custGeom>
                <a:avLst/>
                <a:gdLst>
                  <a:gd name="connsiteX0" fmla="*/ 217361 w 217360"/>
                  <a:gd name="connsiteY0" fmla="*/ 16574 h 33147"/>
                  <a:gd name="connsiteX1" fmla="*/ 108680 w 217360"/>
                  <a:gd name="connsiteY1" fmla="*/ 33147 h 33147"/>
                  <a:gd name="connsiteX2" fmla="*/ 0 w 217360"/>
                  <a:gd name="connsiteY2" fmla="*/ 16574 h 33147"/>
                  <a:gd name="connsiteX3" fmla="*/ 108680 w 217360"/>
                  <a:gd name="connsiteY3" fmla="*/ 0 h 33147"/>
                  <a:gd name="connsiteX4" fmla="*/ 217361 w 217360"/>
                  <a:gd name="connsiteY4" fmla="*/ 16574 h 331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360" h="33147">
                    <a:moveTo>
                      <a:pt x="217361" y="16574"/>
                    </a:moveTo>
                    <a:cubicBezTo>
                      <a:pt x="217361" y="25727"/>
                      <a:pt x="168703" y="33147"/>
                      <a:pt x="108680" y="33147"/>
                    </a:cubicBezTo>
                    <a:cubicBezTo>
                      <a:pt x="48658" y="33147"/>
                      <a:pt x="0" y="25727"/>
                      <a:pt x="0" y="16574"/>
                    </a:cubicBezTo>
                    <a:cubicBezTo>
                      <a:pt x="0" y="7420"/>
                      <a:pt x="48658" y="0"/>
                      <a:pt x="108680" y="0"/>
                    </a:cubicBezTo>
                    <a:cubicBezTo>
                      <a:pt x="168703" y="0"/>
                      <a:pt x="217361" y="7420"/>
                      <a:pt x="217361" y="16574"/>
                    </a:cubicBezTo>
                    <a:close/>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246" name="Forme libre : forme 245">
                <a:extLst>
                  <a:ext uri="{FF2B5EF4-FFF2-40B4-BE49-F238E27FC236}">
                    <a16:creationId xmlns:a16="http://schemas.microsoft.com/office/drawing/2014/main" id="{8474D470-8268-4611-BA79-38724D659C68}"/>
                  </a:ext>
                </a:extLst>
              </p:cNvPr>
              <p:cNvSpPr/>
              <p:nvPr/>
            </p:nvSpPr>
            <p:spPr>
              <a:xfrm>
                <a:off x="8089569" y="3053927"/>
                <a:ext cx="217360" cy="59860"/>
              </a:xfrm>
              <a:custGeom>
                <a:avLst/>
                <a:gdLst>
                  <a:gd name="connsiteX0" fmla="*/ 165735 w 217360"/>
                  <a:gd name="connsiteY0" fmla="*/ 57384 h 59860"/>
                  <a:gd name="connsiteX1" fmla="*/ 217361 w 217360"/>
                  <a:gd name="connsiteY1" fmla="*/ 43287 h 59860"/>
                  <a:gd name="connsiteX2" fmla="*/ 217361 w 217360"/>
                  <a:gd name="connsiteY2" fmla="*/ 2520 h 59860"/>
                  <a:gd name="connsiteX3" fmla="*/ 214313 w 217360"/>
                  <a:gd name="connsiteY3" fmla="*/ 710 h 59860"/>
                  <a:gd name="connsiteX4" fmla="*/ 108680 w 217360"/>
                  <a:gd name="connsiteY4" fmla="*/ 13378 h 59860"/>
                  <a:gd name="connsiteX5" fmla="*/ 2286 w 217360"/>
                  <a:gd name="connsiteY5" fmla="*/ 234 h 59860"/>
                  <a:gd name="connsiteX6" fmla="*/ 0 w 217360"/>
                  <a:gd name="connsiteY6" fmla="*/ 1567 h 59860"/>
                  <a:gd name="connsiteX7" fmla="*/ 0 w 217360"/>
                  <a:gd name="connsiteY7" fmla="*/ 43287 h 59860"/>
                  <a:gd name="connsiteX8" fmla="*/ 108680 w 217360"/>
                  <a:gd name="connsiteY8" fmla="*/ 59860 h 59860"/>
                  <a:gd name="connsiteX9" fmla="*/ 138589 w 217360"/>
                  <a:gd name="connsiteY9" fmla="*/ 59194 h 59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7360" h="59860">
                    <a:moveTo>
                      <a:pt x="165735" y="57384"/>
                    </a:moveTo>
                    <a:cubicBezTo>
                      <a:pt x="196691" y="54431"/>
                      <a:pt x="217361" y="49288"/>
                      <a:pt x="217361" y="43287"/>
                    </a:cubicBezTo>
                    <a:lnTo>
                      <a:pt x="217361" y="2520"/>
                    </a:lnTo>
                    <a:cubicBezTo>
                      <a:pt x="217361" y="901"/>
                      <a:pt x="215741" y="-147"/>
                      <a:pt x="214313" y="710"/>
                    </a:cubicBezTo>
                    <a:cubicBezTo>
                      <a:pt x="202787" y="7949"/>
                      <a:pt x="159925" y="13378"/>
                      <a:pt x="108680" y="13378"/>
                    </a:cubicBezTo>
                    <a:cubicBezTo>
                      <a:pt x="56293" y="13378"/>
                      <a:pt x="12668" y="7759"/>
                      <a:pt x="2286" y="234"/>
                    </a:cubicBezTo>
                    <a:cubicBezTo>
                      <a:pt x="1333" y="-433"/>
                      <a:pt x="0" y="424"/>
                      <a:pt x="0" y="1567"/>
                    </a:cubicBezTo>
                    <a:lnTo>
                      <a:pt x="0" y="43287"/>
                    </a:lnTo>
                    <a:cubicBezTo>
                      <a:pt x="0" y="52431"/>
                      <a:pt x="48673" y="59860"/>
                      <a:pt x="108680" y="59860"/>
                    </a:cubicBezTo>
                    <a:cubicBezTo>
                      <a:pt x="119063" y="59860"/>
                      <a:pt x="129064" y="59670"/>
                      <a:pt x="138589" y="59194"/>
                    </a:cubicBez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247" name="Forme libre : forme 246">
                <a:extLst>
                  <a:ext uri="{FF2B5EF4-FFF2-40B4-BE49-F238E27FC236}">
                    <a16:creationId xmlns:a16="http://schemas.microsoft.com/office/drawing/2014/main" id="{12B8410B-D7F6-4D19-BF24-CA986FB55D86}"/>
                  </a:ext>
                </a:extLst>
              </p:cNvPr>
              <p:cNvSpPr/>
              <p:nvPr/>
            </p:nvSpPr>
            <p:spPr>
              <a:xfrm>
                <a:off x="8089569" y="3123065"/>
                <a:ext cx="217360" cy="59873"/>
              </a:xfrm>
              <a:custGeom>
                <a:avLst/>
                <a:gdLst>
                  <a:gd name="connsiteX0" fmla="*/ 0 w 217360"/>
                  <a:gd name="connsiteY0" fmla="*/ 43300 h 59873"/>
                  <a:gd name="connsiteX1" fmla="*/ 108680 w 217360"/>
                  <a:gd name="connsiteY1" fmla="*/ 59874 h 59873"/>
                  <a:gd name="connsiteX2" fmla="*/ 217361 w 217360"/>
                  <a:gd name="connsiteY2" fmla="*/ 43300 h 59873"/>
                  <a:gd name="connsiteX3" fmla="*/ 217361 w 217360"/>
                  <a:gd name="connsiteY3" fmla="*/ 2533 h 59873"/>
                  <a:gd name="connsiteX4" fmla="*/ 214313 w 217360"/>
                  <a:gd name="connsiteY4" fmla="*/ 723 h 59873"/>
                  <a:gd name="connsiteX5" fmla="*/ 108680 w 217360"/>
                  <a:gd name="connsiteY5" fmla="*/ 13392 h 59873"/>
                  <a:gd name="connsiteX6" fmla="*/ 2286 w 217360"/>
                  <a:gd name="connsiteY6" fmla="*/ 247 h 59873"/>
                  <a:gd name="connsiteX7" fmla="*/ 0 w 217360"/>
                  <a:gd name="connsiteY7" fmla="*/ 1581 h 59873"/>
                  <a:gd name="connsiteX8" fmla="*/ 0 w 217360"/>
                  <a:gd name="connsiteY8" fmla="*/ 43300 h 59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7360" h="59873">
                    <a:moveTo>
                      <a:pt x="0" y="43300"/>
                    </a:moveTo>
                    <a:cubicBezTo>
                      <a:pt x="0" y="52444"/>
                      <a:pt x="48673" y="59874"/>
                      <a:pt x="108680" y="59874"/>
                    </a:cubicBezTo>
                    <a:cubicBezTo>
                      <a:pt x="168688" y="59874"/>
                      <a:pt x="217361" y="52444"/>
                      <a:pt x="217361" y="43300"/>
                    </a:cubicBezTo>
                    <a:lnTo>
                      <a:pt x="217361" y="2533"/>
                    </a:lnTo>
                    <a:cubicBezTo>
                      <a:pt x="217361" y="914"/>
                      <a:pt x="215741" y="-134"/>
                      <a:pt x="214313" y="723"/>
                    </a:cubicBezTo>
                    <a:cubicBezTo>
                      <a:pt x="202787" y="7962"/>
                      <a:pt x="159925" y="13392"/>
                      <a:pt x="108680" y="13392"/>
                    </a:cubicBezTo>
                    <a:cubicBezTo>
                      <a:pt x="56293" y="13392"/>
                      <a:pt x="12668" y="7772"/>
                      <a:pt x="2286" y="247"/>
                    </a:cubicBezTo>
                    <a:cubicBezTo>
                      <a:pt x="1333" y="-420"/>
                      <a:pt x="0" y="342"/>
                      <a:pt x="0" y="1581"/>
                    </a:cubicBezTo>
                    <a:lnTo>
                      <a:pt x="0" y="43300"/>
                    </a:lnTo>
                    <a:close/>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248" name="Forme libre : forme 247">
                <a:extLst>
                  <a:ext uri="{FF2B5EF4-FFF2-40B4-BE49-F238E27FC236}">
                    <a16:creationId xmlns:a16="http://schemas.microsoft.com/office/drawing/2014/main" id="{50D7A768-A333-4AAA-B734-40B309FA74C3}"/>
                  </a:ext>
                </a:extLst>
              </p:cNvPr>
              <p:cNvSpPr/>
              <p:nvPr/>
            </p:nvSpPr>
            <p:spPr>
              <a:xfrm>
                <a:off x="8089569" y="3193169"/>
                <a:ext cx="217360" cy="59873"/>
              </a:xfrm>
              <a:custGeom>
                <a:avLst/>
                <a:gdLst>
                  <a:gd name="connsiteX0" fmla="*/ 42005 w 217360"/>
                  <a:gd name="connsiteY0" fmla="*/ 56445 h 59873"/>
                  <a:gd name="connsiteX1" fmla="*/ 108680 w 217360"/>
                  <a:gd name="connsiteY1" fmla="*/ 59874 h 59873"/>
                  <a:gd name="connsiteX2" fmla="*/ 217361 w 217360"/>
                  <a:gd name="connsiteY2" fmla="*/ 43300 h 59873"/>
                  <a:gd name="connsiteX3" fmla="*/ 217361 w 217360"/>
                  <a:gd name="connsiteY3" fmla="*/ 2533 h 59873"/>
                  <a:gd name="connsiteX4" fmla="*/ 214313 w 217360"/>
                  <a:gd name="connsiteY4" fmla="*/ 723 h 59873"/>
                  <a:gd name="connsiteX5" fmla="*/ 108680 w 217360"/>
                  <a:gd name="connsiteY5" fmla="*/ 13392 h 59873"/>
                  <a:gd name="connsiteX6" fmla="*/ 2286 w 217360"/>
                  <a:gd name="connsiteY6" fmla="*/ 247 h 59873"/>
                  <a:gd name="connsiteX7" fmla="*/ 0 w 217360"/>
                  <a:gd name="connsiteY7" fmla="*/ 1581 h 59873"/>
                  <a:gd name="connsiteX8" fmla="*/ 0 w 217360"/>
                  <a:gd name="connsiteY8" fmla="*/ 43300 h 59873"/>
                  <a:gd name="connsiteX9" fmla="*/ 20860 w 217360"/>
                  <a:gd name="connsiteY9" fmla="*/ 53016 h 59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7360" h="59873">
                    <a:moveTo>
                      <a:pt x="42005" y="56445"/>
                    </a:moveTo>
                    <a:cubicBezTo>
                      <a:pt x="60389" y="58635"/>
                      <a:pt x="83534" y="59874"/>
                      <a:pt x="108680" y="59874"/>
                    </a:cubicBezTo>
                    <a:cubicBezTo>
                      <a:pt x="168688" y="59874"/>
                      <a:pt x="217361" y="52444"/>
                      <a:pt x="217361" y="43300"/>
                    </a:cubicBezTo>
                    <a:lnTo>
                      <a:pt x="217361" y="2533"/>
                    </a:lnTo>
                    <a:cubicBezTo>
                      <a:pt x="217361" y="914"/>
                      <a:pt x="215741" y="-134"/>
                      <a:pt x="214313" y="723"/>
                    </a:cubicBezTo>
                    <a:cubicBezTo>
                      <a:pt x="202787" y="7962"/>
                      <a:pt x="159925" y="13392"/>
                      <a:pt x="108680" y="13392"/>
                    </a:cubicBezTo>
                    <a:cubicBezTo>
                      <a:pt x="56293" y="13392"/>
                      <a:pt x="12668" y="7772"/>
                      <a:pt x="2286" y="247"/>
                    </a:cubicBezTo>
                    <a:cubicBezTo>
                      <a:pt x="1333" y="-420"/>
                      <a:pt x="0" y="342"/>
                      <a:pt x="0" y="1581"/>
                    </a:cubicBezTo>
                    <a:lnTo>
                      <a:pt x="0" y="43300"/>
                    </a:lnTo>
                    <a:cubicBezTo>
                      <a:pt x="0" y="46920"/>
                      <a:pt x="7715" y="50349"/>
                      <a:pt x="20860" y="53016"/>
                    </a:cubicBezTo>
                  </a:path>
                </a:pathLst>
              </a:custGeom>
              <a:grpFill/>
              <a:ln w="5715" cap="rnd">
                <a:solidFill>
                  <a:schemeClr val="tx1">
                    <a:lumMod val="65000"/>
                    <a:lumOff val="35000"/>
                  </a:schemeClr>
                </a:solidFill>
                <a:prstDash val="solid"/>
                <a:round/>
              </a:ln>
            </p:spPr>
            <p:txBody>
              <a:bodyPr rtlCol="0" anchor="ctr"/>
              <a:lstStyle/>
              <a:p>
                <a:endParaRPr lang="fr-FR" sz="1050"/>
              </a:p>
            </p:txBody>
          </p:sp>
        </p:grpSp>
        <p:sp>
          <p:nvSpPr>
            <p:cNvPr id="242" name="Forme libre : forme 241">
              <a:extLst>
                <a:ext uri="{FF2B5EF4-FFF2-40B4-BE49-F238E27FC236}">
                  <a16:creationId xmlns:a16="http://schemas.microsoft.com/office/drawing/2014/main" id="{5C80BC1E-70D0-4D26-8348-2D27928EDD47}"/>
                </a:ext>
              </a:extLst>
            </p:cNvPr>
            <p:cNvSpPr/>
            <p:nvPr/>
          </p:nvSpPr>
          <p:spPr>
            <a:xfrm>
              <a:off x="8289705" y="3071821"/>
              <a:ext cx="9525" cy="21336"/>
            </a:xfrm>
            <a:custGeom>
              <a:avLst/>
              <a:gdLst>
                <a:gd name="connsiteX0" fmla="*/ 0 w 9525"/>
                <a:gd name="connsiteY0" fmla="*/ 0 h 21336"/>
                <a:gd name="connsiteX1" fmla="*/ 0 w 9525"/>
                <a:gd name="connsiteY1" fmla="*/ 21336 h 21336"/>
              </a:gdLst>
              <a:ahLst/>
              <a:cxnLst>
                <a:cxn ang="0">
                  <a:pos x="connsiteX0" y="connsiteY0"/>
                </a:cxn>
                <a:cxn ang="0">
                  <a:pos x="connsiteX1" y="connsiteY1"/>
                </a:cxn>
              </a:cxnLst>
              <a:rect l="l" t="t" r="r" b="b"/>
              <a:pathLst>
                <a:path w="9525" h="21336">
                  <a:moveTo>
                    <a:pt x="0" y="0"/>
                  </a:moveTo>
                  <a:lnTo>
                    <a:pt x="0" y="21336"/>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243" name="Forme libre : forme 242">
              <a:extLst>
                <a:ext uri="{FF2B5EF4-FFF2-40B4-BE49-F238E27FC236}">
                  <a16:creationId xmlns:a16="http://schemas.microsoft.com/office/drawing/2014/main" id="{336F6DF7-EDC9-48EB-9014-D75EF05702FE}"/>
                </a:ext>
              </a:extLst>
            </p:cNvPr>
            <p:cNvSpPr/>
            <p:nvPr/>
          </p:nvSpPr>
          <p:spPr>
            <a:xfrm>
              <a:off x="8289439" y="3142033"/>
              <a:ext cx="9525" cy="21336"/>
            </a:xfrm>
            <a:custGeom>
              <a:avLst/>
              <a:gdLst>
                <a:gd name="connsiteX0" fmla="*/ 0 w 9525"/>
                <a:gd name="connsiteY0" fmla="*/ 0 h 21336"/>
                <a:gd name="connsiteX1" fmla="*/ 0 w 9525"/>
                <a:gd name="connsiteY1" fmla="*/ 21336 h 21336"/>
              </a:gdLst>
              <a:ahLst/>
              <a:cxnLst>
                <a:cxn ang="0">
                  <a:pos x="connsiteX0" y="connsiteY0"/>
                </a:cxn>
                <a:cxn ang="0">
                  <a:pos x="connsiteX1" y="connsiteY1"/>
                </a:cxn>
              </a:cxnLst>
              <a:rect l="l" t="t" r="r" b="b"/>
              <a:pathLst>
                <a:path w="9525" h="21336">
                  <a:moveTo>
                    <a:pt x="0" y="0"/>
                  </a:moveTo>
                  <a:lnTo>
                    <a:pt x="0" y="21336"/>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244" name="Forme libre : forme 243">
              <a:extLst>
                <a:ext uri="{FF2B5EF4-FFF2-40B4-BE49-F238E27FC236}">
                  <a16:creationId xmlns:a16="http://schemas.microsoft.com/office/drawing/2014/main" id="{3949FB64-D8AB-419D-95E1-B57D811A20CE}"/>
                </a:ext>
              </a:extLst>
            </p:cNvPr>
            <p:cNvSpPr/>
            <p:nvPr/>
          </p:nvSpPr>
          <p:spPr>
            <a:xfrm>
              <a:off x="8289213" y="3212181"/>
              <a:ext cx="9525" cy="21336"/>
            </a:xfrm>
            <a:custGeom>
              <a:avLst/>
              <a:gdLst>
                <a:gd name="connsiteX0" fmla="*/ 0 w 9525"/>
                <a:gd name="connsiteY0" fmla="*/ 0 h 21336"/>
                <a:gd name="connsiteX1" fmla="*/ 0 w 9525"/>
                <a:gd name="connsiteY1" fmla="*/ 21336 h 21336"/>
              </a:gdLst>
              <a:ahLst/>
              <a:cxnLst>
                <a:cxn ang="0">
                  <a:pos x="connsiteX0" y="connsiteY0"/>
                </a:cxn>
                <a:cxn ang="0">
                  <a:pos x="connsiteX1" y="connsiteY1"/>
                </a:cxn>
              </a:cxnLst>
              <a:rect l="l" t="t" r="r" b="b"/>
              <a:pathLst>
                <a:path w="9525" h="21336">
                  <a:moveTo>
                    <a:pt x="0" y="0"/>
                  </a:moveTo>
                  <a:lnTo>
                    <a:pt x="0" y="21336"/>
                  </a:lnTo>
                </a:path>
              </a:pathLst>
            </a:custGeom>
            <a:grpFill/>
            <a:ln w="5715" cap="rnd">
              <a:solidFill>
                <a:schemeClr val="tx1">
                  <a:lumMod val="65000"/>
                  <a:lumOff val="35000"/>
                </a:schemeClr>
              </a:solidFill>
              <a:prstDash val="solid"/>
              <a:round/>
            </a:ln>
          </p:spPr>
          <p:txBody>
            <a:bodyPr rtlCol="0" anchor="ctr"/>
            <a:lstStyle/>
            <a:p>
              <a:endParaRPr lang="fr-FR" sz="1050"/>
            </a:p>
          </p:txBody>
        </p:sp>
      </p:grpSp>
    </p:spTree>
    <p:extLst>
      <p:ext uri="{BB962C8B-B14F-4D97-AF65-F5344CB8AC3E}">
        <p14:creationId xmlns:p14="http://schemas.microsoft.com/office/powerpoint/2010/main" val="14342151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7"/>
          </p:nvPr>
        </p:nvSpPr>
        <p:spPr>
          <a:xfrm>
            <a:off x="695325" y="1388669"/>
            <a:ext cx="4563577" cy="354416"/>
          </a:xfrm>
        </p:spPr>
        <p:txBody>
          <a:bodyPr/>
          <a:lstStyle/>
          <a:p>
            <a:r>
              <a:rPr lang="fr-FR" b="1" dirty="0"/>
              <a:t>Les </a:t>
            </a:r>
            <a:r>
              <a:rPr lang="fr-FR" b="1" dirty="0">
                <a:solidFill>
                  <a:schemeClr val="accent4">
                    <a:lumMod val="75000"/>
                  </a:schemeClr>
                </a:solidFill>
              </a:rPr>
              <a:t>+</a:t>
            </a:r>
            <a:r>
              <a:rPr lang="fr-FR" b="1" dirty="0"/>
              <a:t> clients</a:t>
            </a:r>
          </a:p>
        </p:txBody>
      </p:sp>
      <p:sp>
        <p:nvSpPr>
          <p:cNvPr id="3" name="Espace réservé du texte 2"/>
          <p:cNvSpPr>
            <a:spLocks noGrp="1"/>
          </p:cNvSpPr>
          <p:nvPr>
            <p:ph type="body" sz="quarter" idx="12"/>
          </p:nvPr>
        </p:nvSpPr>
        <p:spPr/>
        <p:txBody>
          <a:bodyPr/>
          <a:lstStyle/>
          <a:p>
            <a:r>
              <a:rPr lang="fr-FR" dirty="0"/>
              <a:t>De nombreux avantages à équiper tous nos clients de e-Documents</a:t>
            </a:r>
          </a:p>
        </p:txBody>
      </p:sp>
      <p:sp>
        <p:nvSpPr>
          <p:cNvPr id="4" name="Espace réservé du texte 3"/>
          <p:cNvSpPr>
            <a:spLocks noGrp="1"/>
          </p:cNvSpPr>
          <p:nvPr>
            <p:ph type="body" sz="quarter" idx="14"/>
          </p:nvPr>
        </p:nvSpPr>
        <p:spPr/>
        <p:txBody>
          <a:bodyPr/>
          <a:lstStyle/>
          <a:p>
            <a:r>
              <a:rPr lang="fr-FR" dirty="0"/>
              <a:t>Rappels sur e-Documents et la BAD</a:t>
            </a:r>
          </a:p>
        </p:txBody>
      </p:sp>
      <p:sp>
        <p:nvSpPr>
          <p:cNvPr id="5" name="Espace réservé du contenu 1"/>
          <p:cNvSpPr txBox="1">
            <a:spLocks/>
          </p:cNvSpPr>
          <p:nvPr/>
        </p:nvSpPr>
        <p:spPr>
          <a:xfrm>
            <a:off x="6290993" y="1388669"/>
            <a:ext cx="5035490" cy="2918358"/>
          </a:xfrm>
          <a:prstGeom prst="rect">
            <a:avLst/>
          </a:prstGeom>
          <a:ln>
            <a:noFill/>
          </a:ln>
        </p:spPr>
        <p:txBody>
          <a:bodyPr/>
          <a:lstStyle>
            <a:lvl1pPr marL="14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1" dirty="0"/>
              <a:t>Les </a:t>
            </a:r>
            <a:r>
              <a:rPr lang="fr-FR" b="1" dirty="0">
                <a:solidFill>
                  <a:schemeClr val="accent4">
                    <a:lumMod val="75000"/>
                  </a:schemeClr>
                </a:solidFill>
              </a:rPr>
              <a:t>+</a:t>
            </a:r>
            <a:r>
              <a:rPr lang="fr-FR" b="1" dirty="0"/>
              <a:t> Caisse</a:t>
            </a:r>
          </a:p>
          <a:p>
            <a:endParaRPr lang="fr-FR" dirty="0"/>
          </a:p>
          <a:p>
            <a:pPr marL="0" indent="0">
              <a:buNone/>
            </a:pPr>
            <a:endParaRPr lang="fr-FR" dirty="0"/>
          </a:p>
        </p:txBody>
      </p:sp>
      <p:graphicFrame>
        <p:nvGraphicFramePr>
          <p:cNvPr id="6" name="Tableau 5"/>
          <p:cNvGraphicFramePr>
            <a:graphicFrameLocks noGrp="1"/>
          </p:cNvGraphicFramePr>
          <p:nvPr>
            <p:extLst>
              <p:ext uri="{D42A27DB-BD31-4B8C-83A1-F6EECF244321}">
                <p14:modId xmlns:p14="http://schemas.microsoft.com/office/powerpoint/2010/main" val="234562915"/>
              </p:ext>
            </p:extLst>
          </p:nvPr>
        </p:nvGraphicFramePr>
        <p:xfrm>
          <a:off x="1837572" y="1900180"/>
          <a:ext cx="4224169" cy="670560"/>
        </p:xfrm>
        <a:graphic>
          <a:graphicData uri="http://schemas.openxmlformats.org/drawingml/2006/table">
            <a:tbl>
              <a:tblPr firstRow="1" firstCol="1" bandRow="1"/>
              <a:tblGrid>
                <a:gridCol w="4224169">
                  <a:extLst>
                    <a:ext uri="{9D8B030D-6E8A-4147-A177-3AD203B41FA5}">
                      <a16:colId xmlns:a16="http://schemas.microsoft.com/office/drawing/2014/main" val="1869279894"/>
                    </a:ext>
                  </a:extLst>
                </a:gridCol>
              </a:tblGrid>
              <a:tr h="0">
                <a:tc>
                  <a:txBody>
                    <a:bodyPr/>
                    <a:lstStyle/>
                    <a:p>
                      <a:pPr algn="l">
                        <a:spcAft>
                          <a:spcPts val="0"/>
                        </a:spcAft>
                      </a:pPr>
                      <a:r>
                        <a:rPr lang="fr-FR" sz="1600" b="1" dirty="0">
                          <a:solidFill>
                            <a:schemeClr val="tx1">
                              <a:lumMod val="75000"/>
                              <a:lumOff val="25000"/>
                            </a:schemeClr>
                          </a:solidFill>
                          <a:effectLst/>
                          <a:latin typeface="Arial" panose="020B0604020202020204" pitchFamily="34" charset="0"/>
                          <a:ea typeface="Times New Roman" panose="02020603050405020304" pitchFamily="18" charset="0"/>
                        </a:rPr>
                        <a:t>Praticité</a:t>
                      </a:r>
                      <a:endParaRPr lang="fr-FR" sz="1600" dirty="0">
                        <a:solidFill>
                          <a:schemeClr val="tx1">
                            <a:lumMod val="75000"/>
                            <a:lumOff val="25000"/>
                          </a:schemeClr>
                        </a:solidFill>
                        <a:effectLst/>
                        <a:latin typeface="Arial" panose="020B0604020202020204" pitchFamily="34" charset="0"/>
                        <a:ea typeface="Times New Roman" panose="02020603050405020304" pitchFamily="18" charset="0"/>
                      </a:endParaRPr>
                    </a:p>
                    <a:p>
                      <a:pPr algn="l">
                        <a:spcAft>
                          <a:spcPts val="0"/>
                        </a:spcAft>
                      </a:pPr>
                      <a:r>
                        <a:rPr lang="fr-FR" sz="1400" dirty="0">
                          <a:solidFill>
                            <a:schemeClr val="tx1">
                              <a:lumMod val="75000"/>
                              <a:lumOff val="25000"/>
                            </a:schemeClr>
                          </a:solidFill>
                          <a:effectLst/>
                          <a:latin typeface="Arial" panose="020B0604020202020204" pitchFamily="34" charset="0"/>
                          <a:ea typeface="Times New Roman" panose="02020603050405020304" pitchFamily="18" charset="0"/>
                        </a:rPr>
                        <a:t>Les documents sont classés par thèmes dans l’espace personnel de la BAD (DEI ou Appli)</a:t>
                      </a:r>
                    </a:p>
                  </a:txBody>
                  <a:tcPr marL="68580" marR="68580" marT="0" marB="0">
                    <a:lnL>
                      <a:noFill/>
                    </a:lnL>
                    <a:lnR>
                      <a:noFill/>
                    </a:lnR>
                    <a:lnT>
                      <a:noFill/>
                    </a:lnT>
                    <a:lnB>
                      <a:noFill/>
                    </a:lnB>
                  </a:tcPr>
                </a:tc>
                <a:extLst>
                  <a:ext uri="{0D108BD9-81ED-4DB2-BD59-A6C34878D82A}">
                    <a16:rowId xmlns:a16="http://schemas.microsoft.com/office/drawing/2014/main" val="2389371541"/>
                  </a:ext>
                </a:extLst>
              </a:tr>
            </a:tbl>
          </a:graphicData>
        </a:graphic>
      </p:graphicFrame>
      <p:graphicFrame>
        <p:nvGraphicFramePr>
          <p:cNvPr id="10" name="Tableau 9"/>
          <p:cNvGraphicFramePr>
            <a:graphicFrameLocks noGrp="1"/>
          </p:cNvGraphicFramePr>
          <p:nvPr>
            <p:extLst>
              <p:ext uri="{D42A27DB-BD31-4B8C-83A1-F6EECF244321}">
                <p14:modId xmlns:p14="http://schemas.microsoft.com/office/powerpoint/2010/main" val="2350737467"/>
              </p:ext>
            </p:extLst>
          </p:nvPr>
        </p:nvGraphicFramePr>
        <p:xfrm>
          <a:off x="1837572" y="2864738"/>
          <a:ext cx="4127548" cy="670560"/>
        </p:xfrm>
        <a:graphic>
          <a:graphicData uri="http://schemas.openxmlformats.org/drawingml/2006/table">
            <a:tbl>
              <a:tblPr firstRow="1" firstCol="1" bandRow="1"/>
              <a:tblGrid>
                <a:gridCol w="4127548">
                  <a:extLst>
                    <a:ext uri="{9D8B030D-6E8A-4147-A177-3AD203B41FA5}">
                      <a16:colId xmlns:a16="http://schemas.microsoft.com/office/drawing/2014/main" val="408843064"/>
                    </a:ext>
                  </a:extLst>
                </a:gridCol>
              </a:tblGrid>
              <a:tr h="0">
                <a:tc>
                  <a:txBody>
                    <a:bodyPr/>
                    <a:lstStyle/>
                    <a:p>
                      <a:pPr algn="l">
                        <a:spcAft>
                          <a:spcPts val="0"/>
                        </a:spcAft>
                      </a:pPr>
                      <a:r>
                        <a:rPr lang="fr-FR" sz="1600" b="1" dirty="0">
                          <a:solidFill>
                            <a:schemeClr val="tx1">
                              <a:lumMod val="75000"/>
                              <a:lumOff val="25000"/>
                            </a:schemeClr>
                          </a:solidFill>
                          <a:effectLst/>
                          <a:latin typeface="Arial" panose="020B0604020202020204" pitchFamily="34" charset="0"/>
                          <a:ea typeface="Times New Roman" panose="02020603050405020304" pitchFamily="18" charset="0"/>
                        </a:rPr>
                        <a:t>Gratuité</a:t>
                      </a:r>
                      <a:endParaRPr lang="fr-FR" sz="1600" dirty="0">
                        <a:solidFill>
                          <a:schemeClr val="tx1">
                            <a:lumMod val="75000"/>
                            <a:lumOff val="25000"/>
                          </a:schemeClr>
                        </a:solidFill>
                        <a:effectLst/>
                        <a:latin typeface="Arial" panose="020B0604020202020204" pitchFamily="34" charset="0"/>
                        <a:ea typeface="Times New Roman" panose="02020603050405020304" pitchFamily="18" charset="0"/>
                      </a:endParaRPr>
                    </a:p>
                    <a:p>
                      <a:pPr algn="l">
                        <a:spcAft>
                          <a:spcPts val="0"/>
                        </a:spcAft>
                      </a:pPr>
                      <a:r>
                        <a:rPr lang="fr-FR" sz="1400" dirty="0">
                          <a:solidFill>
                            <a:schemeClr val="tx1">
                              <a:lumMod val="75000"/>
                              <a:lumOff val="25000"/>
                            </a:schemeClr>
                          </a:solidFill>
                          <a:effectLst/>
                          <a:latin typeface="Arial" panose="020B0604020202020204" pitchFamily="34" charset="0"/>
                          <a:ea typeface="Times New Roman" panose="02020603050405020304" pitchFamily="18" charset="0"/>
                        </a:rPr>
                        <a:t>La souscription et la résiliation du service </a:t>
                      </a:r>
                      <a:br>
                        <a:rPr lang="fr-FR" sz="1400" dirty="0">
                          <a:solidFill>
                            <a:schemeClr val="tx1">
                              <a:lumMod val="75000"/>
                              <a:lumOff val="25000"/>
                            </a:schemeClr>
                          </a:solidFill>
                          <a:effectLst/>
                          <a:latin typeface="Arial" panose="020B0604020202020204" pitchFamily="34" charset="0"/>
                          <a:ea typeface="Times New Roman" panose="02020603050405020304" pitchFamily="18" charset="0"/>
                        </a:rPr>
                      </a:br>
                      <a:r>
                        <a:rPr lang="fr-FR" sz="1400" dirty="0">
                          <a:solidFill>
                            <a:schemeClr val="tx1">
                              <a:lumMod val="75000"/>
                              <a:lumOff val="25000"/>
                            </a:schemeClr>
                          </a:solidFill>
                          <a:effectLst/>
                          <a:latin typeface="Arial" panose="020B0604020202020204" pitchFamily="34" charset="0"/>
                          <a:ea typeface="Times New Roman" panose="02020603050405020304" pitchFamily="18" charset="0"/>
                        </a:rPr>
                        <a:t>e-Documents sont gratuites</a:t>
                      </a:r>
                    </a:p>
                  </a:txBody>
                  <a:tcPr marL="68580" marR="68580" marT="0" marB="0">
                    <a:lnL>
                      <a:noFill/>
                    </a:lnL>
                    <a:lnR>
                      <a:noFill/>
                    </a:lnR>
                    <a:lnT>
                      <a:noFill/>
                    </a:lnT>
                    <a:lnB>
                      <a:noFill/>
                    </a:lnB>
                  </a:tcPr>
                </a:tc>
                <a:extLst>
                  <a:ext uri="{0D108BD9-81ED-4DB2-BD59-A6C34878D82A}">
                    <a16:rowId xmlns:a16="http://schemas.microsoft.com/office/drawing/2014/main" val="2389371541"/>
                  </a:ext>
                </a:extLst>
              </a:tr>
            </a:tbl>
          </a:graphicData>
        </a:graphic>
      </p:graphicFrame>
      <p:graphicFrame>
        <p:nvGraphicFramePr>
          <p:cNvPr id="11" name="Tableau 10"/>
          <p:cNvGraphicFramePr>
            <a:graphicFrameLocks noGrp="1"/>
          </p:cNvGraphicFramePr>
          <p:nvPr>
            <p:extLst>
              <p:ext uri="{D42A27DB-BD31-4B8C-83A1-F6EECF244321}">
                <p14:modId xmlns:p14="http://schemas.microsoft.com/office/powerpoint/2010/main" val="2171377011"/>
              </p:ext>
            </p:extLst>
          </p:nvPr>
        </p:nvGraphicFramePr>
        <p:xfrm>
          <a:off x="1837572" y="3829295"/>
          <a:ext cx="4063436" cy="883920"/>
        </p:xfrm>
        <a:graphic>
          <a:graphicData uri="http://schemas.openxmlformats.org/drawingml/2006/table">
            <a:tbl>
              <a:tblPr firstRow="1" firstCol="1" bandRow="1"/>
              <a:tblGrid>
                <a:gridCol w="4063436">
                  <a:extLst>
                    <a:ext uri="{9D8B030D-6E8A-4147-A177-3AD203B41FA5}">
                      <a16:colId xmlns:a16="http://schemas.microsoft.com/office/drawing/2014/main" val="9173312"/>
                    </a:ext>
                  </a:extLst>
                </a:gridCol>
              </a:tblGrid>
              <a:tr h="0">
                <a:tc>
                  <a:txBody>
                    <a:bodyPr/>
                    <a:lstStyle/>
                    <a:p>
                      <a:pPr algn="l">
                        <a:spcAft>
                          <a:spcPts val="0"/>
                        </a:spcAft>
                      </a:pPr>
                      <a:r>
                        <a:rPr lang="fr-FR" sz="1600" b="1" dirty="0">
                          <a:solidFill>
                            <a:schemeClr val="tx1">
                              <a:lumMod val="75000"/>
                              <a:lumOff val="25000"/>
                            </a:schemeClr>
                          </a:solidFill>
                          <a:effectLst/>
                          <a:latin typeface="Arial" panose="020B0604020202020204" pitchFamily="34" charset="0"/>
                          <a:ea typeface="Times New Roman" panose="02020603050405020304" pitchFamily="18" charset="0"/>
                        </a:rPr>
                        <a:t>Sécurité</a:t>
                      </a:r>
                      <a:endParaRPr lang="fr-FR" sz="1600" dirty="0">
                        <a:solidFill>
                          <a:schemeClr val="tx1">
                            <a:lumMod val="75000"/>
                            <a:lumOff val="25000"/>
                          </a:schemeClr>
                        </a:solidFill>
                        <a:effectLst/>
                        <a:latin typeface="Arial" panose="020B0604020202020204" pitchFamily="34" charset="0"/>
                        <a:ea typeface="Times New Roman" panose="02020603050405020304" pitchFamily="18" charset="0"/>
                      </a:endParaRPr>
                    </a:p>
                    <a:p>
                      <a:pPr algn="l">
                        <a:spcAft>
                          <a:spcPts val="0"/>
                        </a:spcAft>
                      </a:pPr>
                      <a:r>
                        <a:rPr lang="fr-FR" sz="1400" dirty="0">
                          <a:solidFill>
                            <a:schemeClr val="tx1">
                              <a:lumMod val="75000"/>
                              <a:lumOff val="25000"/>
                            </a:schemeClr>
                          </a:solidFill>
                          <a:effectLst/>
                          <a:latin typeface="Arial" panose="020B0604020202020204" pitchFamily="34" charset="0"/>
                          <a:ea typeface="Times New Roman" panose="02020603050405020304" pitchFamily="18" charset="0"/>
                        </a:rPr>
                        <a:t>Les documents sont disponibles pendant toute leur durée légale d’archivage, par ex, </a:t>
                      </a:r>
                      <a:r>
                        <a:rPr lang="fr-FR" sz="1400" b="1" dirty="0">
                          <a:solidFill>
                            <a:schemeClr val="tx1">
                              <a:lumMod val="75000"/>
                              <a:lumOff val="25000"/>
                            </a:schemeClr>
                          </a:solidFill>
                          <a:effectLst/>
                          <a:latin typeface="Arial" panose="020B0604020202020204" pitchFamily="34" charset="0"/>
                          <a:ea typeface="Times New Roman" panose="02020603050405020304" pitchFamily="18" charset="0"/>
                        </a:rPr>
                        <a:t>10 ans pour les relevés de comptes</a:t>
                      </a:r>
                    </a:p>
                  </a:txBody>
                  <a:tcPr marL="68580" marR="68580" marT="0" marB="0">
                    <a:lnL>
                      <a:noFill/>
                    </a:lnL>
                    <a:lnR>
                      <a:noFill/>
                    </a:lnR>
                    <a:lnT>
                      <a:noFill/>
                    </a:lnT>
                    <a:lnB>
                      <a:noFill/>
                    </a:lnB>
                  </a:tcPr>
                </a:tc>
                <a:extLst>
                  <a:ext uri="{0D108BD9-81ED-4DB2-BD59-A6C34878D82A}">
                    <a16:rowId xmlns:a16="http://schemas.microsoft.com/office/drawing/2014/main" val="2389371541"/>
                  </a:ext>
                </a:extLst>
              </a:tr>
            </a:tbl>
          </a:graphicData>
        </a:graphic>
      </p:graphicFrame>
      <p:graphicFrame>
        <p:nvGraphicFramePr>
          <p:cNvPr id="12" name="Tableau 11"/>
          <p:cNvGraphicFramePr>
            <a:graphicFrameLocks noGrp="1"/>
          </p:cNvGraphicFramePr>
          <p:nvPr>
            <p:extLst>
              <p:ext uri="{D42A27DB-BD31-4B8C-83A1-F6EECF244321}">
                <p14:modId xmlns:p14="http://schemas.microsoft.com/office/powerpoint/2010/main" val="3773814119"/>
              </p:ext>
            </p:extLst>
          </p:nvPr>
        </p:nvGraphicFramePr>
        <p:xfrm>
          <a:off x="7681399" y="2864738"/>
          <a:ext cx="4015604" cy="670560"/>
        </p:xfrm>
        <a:graphic>
          <a:graphicData uri="http://schemas.openxmlformats.org/drawingml/2006/table">
            <a:tbl>
              <a:tblPr firstRow="1" firstCol="1" bandRow="1"/>
              <a:tblGrid>
                <a:gridCol w="4015604">
                  <a:extLst>
                    <a:ext uri="{9D8B030D-6E8A-4147-A177-3AD203B41FA5}">
                      <a16:colId xmlns:a16="http://schemas.microsoft.com/office/drawing/2014/main" val="1869279894"/>
                    </a:ext>
                  </a:extLst>
                </a:gridCol>
              </a:tblGrid>
              <a:tr h="0">
                <a:tc>
                  <a:txBody>
                    <a:bodyPr/>
                    <a:lstStyle/>
                    <a:p>
                      <a:pPr algn="l">
                        <a:spcAft>
                          <a:spcPts val="0"/>
                        </a:spcAft>
                      </a:pPr>
                      <a:r>
                        <a:rPr lang="fr-FR" sz="1600" b="1" dirty="0">
                          <a:solidFill>
                            <a:schemeClr val="tx1">
                              <a:lumMod val="75000"/>
                              <a:lumOff val="25000"/>
                            </a:schemeClr>
                          </a:solidFill>
                          <a:effectLst/>
                          <a:latin typeface="Arial" panose="020B0604020202020204" pitchFamily="34" charset="0"/>
                          <a:ea typeface="Times New Roman" panose="02020603050405020304" pitchFamily="18" charset="0"/>
                        </a:rPr>
                        <a:t>Limitation des coûts éditique </a:t>
                      </a:r>
                      <a:br>
                        <a:rPr lang="fr-FR" sz="1600" b="1" dirty="0">
                          <a:solidFill>
                            <a:schemeClr val="tx1">
                              <a:lumMod val="75000"/>
                              <a:lumOff val="25000"/>
                            </a:schemeClr>
                          </a:solidFill>
                          <a:effectLst/>
                          <a:latin typeface="Arial" panose="020B0604020202020204" pitchFamily="34" charset="0"/>
                          <a:ea typeface="Times New Roman" panose="02020603050405020304" pitchFamily="18" charset="0"/>
                        </a:rPr>
                      </a:br>
                      <a:r>
                        <a:rPr lang="fr-FR" sz="1400" kern="1200" dirty="0">
                          <a:solidFill>
                            <a:schemeClr val="tx1">
                              <a:lumMod val="75000"/>
                              <a:lumOff val="25000"/>
                            </a:schemeClr>
                          </a:solidFill>
                          <a:effectLst/>
                          <a:latin typeface="Arial" panose="020B0604020202020204" pitchFamily="34" charset="0"/>
                          <a:ea typeface="Times New Roman" panose="02020603050405020304" pitchFamily="18" charset="0"/>
                          <a:cs typeface="+mn-cs"/>
                        </a:rPr>
                        <a:t>532 500 e-Documents vs </a:t>
                      </a:r>
                      <a:br>
                        <a:rPr lang="fr-FR" sz="1400" kern="1200" dirty="0">
                          <a:solidFill>
                            <a:schemeClr val="tx1">
                              <a:lumMod val="75000"/>
                              <a:lumOff val="25000"/>
                            </a:schemeClr>
                          </a:solidFill>
                          <a:effectLst/>
                          <a:latin typeface="Arial" panose="020B0604020202020204" pitchFamily="34" charset="0"/>
                          <a:ea typeface="Times New Roman" panose="02020603050405020304" pitchFamily="18" charset="0"/>
                          <a:cs typeface="+mn-cs"/>
                        </a:rPr>
                      </a:br>
                      <a:r>
                        <a:rPr lang="fr-FR" sz="1400" kern="1200" dirty="0">
                          <a:solidFill>
                            <a:schemeClr val="tx1">
                              <a:lumMod val="75000"/>
                              <a:lumOff val="25000"/>
                            </a:schemeClr>
                          </a:solidFill>
                          <a:effectLst/>
                          <a:latin typeface="Arial" panose="020B0604020202020204" pitchFamily="34" charset="0"/>
                          <a:ea typeface="Times New Roman" panose="02020603050405020304" pitchFamily="18" charset="0"/>
                          <a:cs typeface="+mn-cs"/>
                        </a:rPr>
                        <a:t>350 400 imprimés en 2021</a:t>
                      </a:r>
                    </a:p>
                  </a:txBody>
                  <a:tcPr marL="68580" marR="68580" marT="0" marB="0">
                    <a:lnL>
                      <a:noFill/>
                    </a:lnL>
                    <a:lnR>
                      <a:noFill/>
                    </a:lnR>
                    <a:lnT>
                      <a:noFill/>
                    </a:lnT>
                    <a:lnB>
                      <a:noFill/>
                    </a:lnB>
                  </a:tcPr>
                </a:tc>
                <a:extLst>
                  <a:ext uri="{0D108BD9-81ED-4DB2-BD59-A6C34878D82A}">
                    <a16:rowId xmlns:a16="http://schemas.microsoft.com/office/drawing/2014/main" val="2389371541"/>
                  </a:ext>
                </a:extLst>
              </a:tr>
            </a:tbl>
          </a:graphicData>
        </a:graphic>
      </p:graphicFrame>
      <p:graphicFrame>
        <p:nvGraphicFramePr>
          <p:cNvPr id="14" name="Tableau 13"/>
          <p:cNvGraphicFramePr>
            <a:graphicFrameLocks noGrp="1"/>
          </p:cNvGraphicFramePr>
          <p:nvPr>
            <p:extLst>
              <p:ext uri="{D42A27DB-BD31-4B8C-83A1-F6EECF244321}">
                <p14:modId xmlns:p14="http://schemas.microsoft.com/office/powerpoint/2010/main" val="3842219823"/>
              </p:ext>
            </p:extLst>
          </p:nvPr>
        </p:nvGraphicFramePr>
        <p:xfrm>
          <a:off x="7681399" y="1900180"/>
          <a:ext cx="3184182" cy="670560"/>
        </p:xfrm>
        <a:graphic>
          <a:graphicData uri="http://schemas.openxmlformats.org/drawingml/2006/table">
            <a:tbl>
              <a:tblPr firstRow="1" firstCol="1" bandRow="1"/>
              <a:tblGrid>
                <a:gridCol w="3184182">
                  <a:extLst>
                    <a:ext uri="{9D8B030D-6E8A-4147-A177-3AD203B41FA5}">
                      <a16:colId xmlns:a16="http://schemas.microsoft.com/office/drawing/2014/main" val="1869279894"/>
                    </a:ext>
                  </a:extLst>
                </a:gridCol>
              </a:tblGrid>
              <a:tr h="501031">
                <a:tc>
                  <a:txBody>
                    <a:bodyPr/>
                    <a:lstStyle/>
                    <a:p>
                      <a:pPr algn="l">
                        <a:spcAft>
                          <a:spcPts val="0"/>
                        </a:spcAft>
                      </a:pPr>
                      <a:r>
                        <a:rPr lang="fr-FR" sz="1600" b="1" dirty="0">
                          <a:solidFill>
                            <a:schemeClr val="tx1">
                              <a:lumMod val="75000"/>
                              <a:lumOff val="25000"/>
                            </a:schemeClr>
                          </a:solidFill>
                          <a:effectLst/>
                          <a:latin typeface="Arial" panose="020B0604020202020204" pitchFamily="34" charset="0"/>
                          <a:ea typeface="Times New Roman" panose="02020603050405020304" pitchFamily="18" charset="0"/>
                        </a:rPr>
                        <a:t>Gain de temps</a:t>
                      </a:r>
                    </a:p>
                    <a:p>
                      <a:pPr algn="l">
                        <a:spcAft>
                          <a:spcPts val="0"/>
                        </a:spcAft>
                      </a:pPr>
                      <a:r>
                        <a:rPr lang="fr-FR" sz="1400" kern="1200" dirty="0">
                          <a:solidFill>
                            <a:schemeClr val="tx1">
                              <a:lumMod val="75000"/>
                              <a:lumOff val="25000"/>
                            </a:schemeClr>
                          </a:solidFill>
                          <a:effectLst/>
                          <a:latin typeface="Arial" panose="020B0604020202020204" pitchFamily="34" charset="0"/>
                          <a:ea typeface="Times New Roman" panose="02020603050405020304" pitchFamily="18" charset="0"/>
                          <a:cs typeface="+mn-cs"/>
                        </a:rPr>
                        <a:t>Les clients sont autonomes pour</a:t>
                      </a:r>
                      <a:r>
                        <a:rPr lang="fr-FR" sz="1400" kern="1200" baseline="0" dirty="0">
                          <a:solidFill>
                            <a:schemeClr val="tx1">
                              <a:lumMod val="75000"/>
                              <a:lumOff val="25000"/>
                            </a:schemeClr>
                          </a:solidFill>
                          <a:effectLst/>
                          <a:latin typeface="Arial" panose="020B0604020202020204" pitchFamily="34" charset="0"/>
                          <a:ea typeface="Times New Roman" panose="02020603050405020304" pitchFamily="18" charset="0"/>
                          <a:cs typeface="+mn-cs"/>
                        </a:rPr>
                        <a:t> retrouver leurs documents</a:t>
                      </a:r>
                      <a:endParaRPr lang="fr-FR" sz="1400" kern="1200" dirty="0">
                        <a:solidFill>
                          <a:schemeClr val="tx1">
                            <a:lumMod val="75000"/>
                            <a:lumOff val="25000"/>
                          </a:schemeClr>
                        </a:solidFill>
                        <a:effectLst/>
                        <a:latin typeface="Arial" panose="020B0604020202020204" pitchFamily="34" charset="0"/>
                        <a:ea typeface="Times New Roman" panose="02020603050405020304" pitchFamily="18" charset="0"/>
                        <a:cs typeface="+mn-cs"/>
                      </a:endParaRPr>
                    </a:p>
                  </a:txBody>
                  <a:tcPr marL="68580" marR="68580" marT="0" marB="0">
                    <a:lnL>
                      <a:noFill/>
                    </a:lnL>
                    <a:lnR>
                      <a:noFill/>
                    </a:lnR>
                    <a:lnT>
                      <a:noFill/>
                    </a:lnT>
                    <a:lnB>
                      <a:noFill/>
                    </a:lnB>
                  </a:tcPr>
                </a:tc>
                <a:extLst>
                  <a:ext uri="{0D108BD9-81ED-4DB2-BD59-A6C34878D82A}">
                    <a16:rowId xmlns:a16="http://schemas.microsoft.com/office/drawing/2014/main" val="2389371541"/>
                  </a:ext>
                </a:extLst>
              </a:tr>
            </a:tbl>
          </a:graphicData>
        </a:graphic>
      </p:graphicFrame>
      <p:sp>
        <p:nvSpPr>
          <p:cNvPr id="18" name="Espace réservé du contenu 1">
            <a:extLst>
              <a:ext uri="{FF2B5EF4-FFF2-40B4-BE49-F238E27FC236}">
                <a16:creationId xmlns:a16="http://schemas.microsoft.com/office/drawing/2014/main" id="{41E98C12-1DBB-49F2-B3B1-6D798617A7E8}"/>
              </a:ext>
            </a:extLst>
          </p:cNvPr>
          <p:cNvSpPr txBox="1">
            <a:spLocks/>
          </p:cNvSpPr>
          <p:nvPr/>
        </p:nvSpPr>
        <p:spPr>
          <a:xfrm>
            <a:off x="695325" y="5020422"/>
            <a:ext cx="10929975" cy="1182313"/>
          </a:xfrm>
          <a:prstGeom prst="rect">
            <a:avLst/>
          </a:prstGeom>
          <a:solidFill>
            <a:schemeClr val="bg1">
              <a:lumMod val="95000"/>
            </a:schemeClr>
          </a:solidFill>
          <a:ln>
            <a:noFill/>
          </a:ln>
        </p:spPr>
        <p:txBody>
          <a:bodyPr/>
          <a:lstStyle>
            <a:lvl1pPr marL="14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defTabSz="1219170">
              <a:buNone/>
            </a:pPr>
            <a:r>
              <a:rPr lang="fr-FR" b="1" dirty="0"/>
              <a:t>Avantages mineurs</a:t>
            </a:r>
          </a:p>
          <a:p>
            <a:pPr marL="216000" lvl="1">
              <a:buFont typeface="Arial" panose="020B0604020202020204" pitchFamily="34" charset="0"/>
              <a:buChar char="■"/>
            </a:pPr>
            <a:r>
              <a:rPr lang="fr-FR" dirty="0"/>
              <a:t>Les parents visualisent les documents de leurs </a:t>
            </a:r>
            <a:r>
              <a:rPr lang="fr-FR" b="1" dirty="0"/>
              <a:t>enfants mineurs </a:t>
            </a:r>
            <a:r>
              <a:rPr lang="fr-FR" dirty="0"/>
              <a:t>dans leurs </a:t>
            </a:r>
            <a:r>
              <a:rPr lang="fr-FR" b="1" dirty="0"/>
              <a:t>propres espaces e-Doc</a:t>
            </a:r>
            <a:r>
              <a:rPr lang="fr-FR" dirty="0"/>
              <a:t>,… </a:t>
            </a:r>
            <a:br>
              <a:rPr lang="fr-FR" dirty="0"/>
            </a:br>
            <a:r>
              <a:rPr lang="fr-FR" dirty="0"/>
              <a:t>même s’ils ne détiennent </a:t>
            </a:r>
            <a:r>
              <a:rPr lang="fr-FR" b="1" dirty="0"/>
              <a:t>pas de compte </a:t>
            </a:r>
            <a:r>
              <a:rPr lang="fr-FR" dirty="0"/>
              <a:t>à la CE ! (</a:t>
            </a:r>
            <a:r>
              <a:rPr lang="fr-FR" dirty="0">
                <a:sym typeface="Arial"/>
              </a:rPr>
              <a:t>Sous réserve que le parent détienne une BAD et un e-Doc)</a:t>
            </a:r>
          </a:p>
          <a:p>
            <a:pPr marL="216000" lvl="1">
              <a:buFont typeface="Arial" panose="020B0604020202020204" pitchFamily="34" charset="0"/>
              <a:buChar char="■"/>
            </a:pPr>
            <a:r>
              <a:rPr lang="fr-FR" dirty="0"/>
              <a:t>Cela permet de préparer nos futurs clients majeurs à une </a:t>
            </a:r>
            <a:r>
              <a:rPr lang="fr-FR" b="1" dirty="0"/>
              <a:t>relation digitale </a:t>
            </a:r>
            <a:r>
              <a:rPr lang="fr-FR" dirty="0"/>
              <a:t>(enjeu relationnel)</a:t>
            </a:r>
          </a:p>
        </p:txBody>
      </p:sp>
      <p:grpSp>
        <p:nvGrpSpPr>
          <p:cNvPr id="19" name="Graphique 1805">
            <a:extLst>
              <a:ext uri="{FF2B5EF4-FFF2-40B4-BE49-F238E27FC236}">
                <a16:creationId xmlns:a16="http://schemas.microsoft.com/office/drawing/2014/main" id="{E384959E-052F-47D8-A80B-6A7579718225}"/>
              </a:ext>
            </a:extLst>
          </p:cNvPr>
          <p:cNvGrpSpPr/>
          <p:nvPr/>
        </p:nvGrpSpPr>
        <p:grpSpPr>
          <a:xfrm>
            <a:off x="6679594" y="1968140"/>
            <a:ext cx="613205" cy="613027"/>
            <a:chOff x="9578553" y="2203130"/>
            <a:chExt cx="331378" cy="331283"/>
          </a:xfrm>
          <a:noFill/>
        </p:grpSpPr>
        <p:grpSp>
          <p:nvGrpSpPr>
            <p:cNvPr id="20" name="Graphique 1805">
              <a:extLst>
                <a:ext uri="{FF2B5EF4-FFF2-40B4-BE49-F238E27FC236}">
                  <a16:creationId xmlns:a16="http://schemas.microsoft.com/office/drawing/2014/main" id="{F2D5C130-8863-4A9D-91AA-EADCED3DFD4B}"/>
                </a:ext>
              </a:extLst>
            </p:cNvPr>
            <p:cNvGrpSpPr/>
            <p:nvPr/>
          </p:nvGrpSpPr>
          <p:grpSpPr>
            <a:xfrm>
              <a:off x="9578553" y="2203130"/>
              <a:ext cx="331378" cy="331283"/>
              <a:chOff x="9578553" y="2203130"/>
              <a:chExt cx="331378" cy="331283"/>
            </a:xfrm>
            <a:grpFill/>
          </p:grpSpPr>
          <p:sp>
            <p:nvSpPr>
              <p:cNvPr id="39" name="Forme libre : forme 38">
                <a:extLst>
                  <a:ext uri="{FF2B5EF4-FFF2-40B4-BE49-F238E27FC236}">
                    <a16:creationId xmlns:a16="http://schemas.microsoft.com/office/drawing/2014/main" id="{2D2D2E37-75F0-4128-8CFC-DF162F30DCF6}"/>
                  </a:ext>
                </a:extLst>
              </p:cNvPr>
              <p:cNvSpPr/>
              <p:nvPr/>
            </p:nvSpPr>
            <p:spPr>
              <a:xfrm>
                <a:off x="9578553" y="2203130"/>
                <a:ext cx="331378" cy="331283"/>
              </a:xfrm>
              <a:custGeom>
                <a:avLst/>
                <a:gdLst>
                  <a:gd name="connsiteX0" fmla="*/ 106111 w 331378"/>
                  <a:gd name="connsiteY0" fmla="*/ 11050 h 331283"/>
                  <a:gd name="connsiteX1" fmla="*/ 164975 w 331378"/>
                  <a:gd name="connsiteY1" fmla="*/ 1 h 331283"/>
                  <a:gd name="connsiteX2" fmla="*/ 331377 w 331378"/>
                  <a:gd name="connsiteY2" fmla="*/ 164879 h 331283"/>
                  <a:gd name="connsiteX3" fmla="*/ 166499 w 331378"/>
                  <a:gd name="connsiteY3" fmla="*/ 331281 h 331283"/>
                  <a:gd name="connsiteX4" fmla="*/ 2 w 331378"/>
                  <a:gd name="connsiteY4" fmla="*/ 166403 h 331283"/>
                  <a:gd name="connsiteX5" fmla="*/ 29435 w 331378"/>
                  <a:gd name="connsiteY5" fmla="*/ 71344 h 331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1378" h="331283">
                    <a:moveTo>
                      <a:pt x="106111" y="11050"/>
                    </a:moveTo>
                    <a:cubicBezTo>
                      <a:pt x="124399" y="4002"/>
                      <a:pt x="144211" y="97"/>
                      <a:pt x="164975" y="1"/>
                    </a:cubicBezTo>
                    <a:cubicBezTo>
                      <a:pt x="256511" y="-380"/>
                      <a:pt x="330996" y="73439"/>
                      <a:pt x="331377" y="164879"/>
                    </a:cubicBezTo>
                    <a:cubicBezTo>
                      <a:pt x="331758" y="256414"/>
                      <a:pt x="257939" y="330900"/>
                      <a:pt x="166499" y="331281"/>
                    </a:cubicBezTo>
                    <a:cubicBezTo>
                      <a:pt x="74964" y="331757"/>
                      <a:pt x="383" y="257938"/>
                      <a:pt x="2" y="166403"/>
                    </a:cubicBezTo>
                    <a:cubicBezTo>
                      <a:pt x="-188" y="131065"/>
                      <a:pt x="10766" y="98299"/>
                      <a:pt x="29435" y="71344"/>
                    </a:cubicBez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40" name="Forme libre : forme 39">
                <a:extLst>
                  <a:ext uri="{FF2B5EF4-FFF2-40B4-BE49-F238E27FC236}">
                    <a16:creationId xmlns:a16="http://schemas.microsoft.com/office/drawing/2014/main" id="{B8B58504-E6DD-4275-9491-4ACAFBFB6E43}"/>
                  </a:ext>
                </a:extLst>
              </p:cNvPr>
              <p:cNvSpPr/>
              <p:nvPr/>
            </p:nvSpPr>
            <p:spPr>
              <a:xfrm>
                <a:off x="9666947" y="2214085"/>
                <a:ext cx="17716" cy="8096"/>
              </a:xfrm>
              <a:custGeom>
                <a:avLst/>
                <a:gdLst>
                  <a:gd name="connsiteX0" fmla="*/ 0 w 17716"/>
                  <a:gd name="connsiteY0" fmla="*/ 8096 h 8096"/>
                  <a:gd name="connsiteX1" fmla="*/ 17716 w 17716"/>
                  <a:gd name="connsiteY1" fmla="*/ 0 h 8096"/>
                </a:gdLst>
                <a:ahLst/>
                <a:cxnLst>
                  <a:cxn ang="0">
                    <a:pos x="connsiteX0" y="connsiteY0"/>
                  </a:cxn>
                  <a:cxn ang="0">
                    <a:pos x="connsiteX1" y="connsiteY1"/>
                  </a:cxn>
                </a:cxnLst>
                <a:rect l="l" t="t" r="r" b="b"/>
                <a:pathLst>
                  <a:path w="17716" h="8096">
                    <a:moveTo>
                      <a:pt x="0" y="8096"/>
                    </a:moveTo>
                    <a:cubicBezTo>
                      <a:pt x="5715" y="5048"/>
                      <a:pt x="11621" y="2381"/>
                      <a:pt x="17716" y="0"/>
                    </a:cubicBez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41" name="Forme libre : forme 40">
                <a:extLst>
                  <a:ext uri="{FF2B5EF4-FFF2-40B4-BE49-F238E27FC236}">
                    <a16:creationId xmlns:a16="http://schemas.microsoft.com/office/drawing/2014/main" id="{9C5E6F26-AC2F-4C35-A82A-35E8DC030E7E}"/>
                  </a:ext>
                </a:extLst>
              </p:cNvPr>
              <p:cNvSpPr/>
              <p:nvPr/>
            </p:nvSpPr>
            <p:spPr>
              <a:xfrm>
                <a:off x="9621322" y="2237897"/>
                <a:ext cx="21431" cy="19812"/>
              </a:xfrm>
              <a:custGeom>
                <a:avLst/>
                <a:gdLst>
                  <a:gd name="connsiteX0" fmla="*/ 0 w 21431"/>
                  <a:gd name="connsiteY0" fmla="*/ 19812 h 19812"/>
                  <a:gd name="connsiteX1" fmla="*/ 21431 w 21431"/>
                  <a:gd name="connsiteY1" fmla="*/ 0 h 19812"/>
                </a:gdLst>
                <a:ahLst/>
                <a:cxnLst>
                  <a:cxn ang="0">
                    <a:pos x="connsiteX0" y="connsiteY0"/>
                  </a:cxn>
                  <a:cxn ang="0">
                    <a:pos x="connsiteX1" y="connsiteY1"/>
                  </a:cxn>
                </a:cxnLst>
                <a:rect l="l" t="t" r="r" b="b"/>
                <a:pathLst>
                  <a:path w="21431" h="19812">
                    <a:moveTo>
                      <a:pt x="0" y="19812"/>
                    </a:moveTo>
                    <a:cubicBezTo>
                      <a:pt x="6572" y="12573"/>
                      <a:pt x="13716" y="5906"/>
                      <a:pt x="21431" y="0"/>
                    </a:cubicBezTo>
                  </a:path>
                </a:pathLst>
              </a:custGeom>
              <a:grpFill/>
              <a:ln w="5715" cap="rnd">
                <a:solidFill>
                  <a:schemeClr val="tx1">
                    <a:lumMod val="65000"/>
                    <a:lumOff val="35000"/>
                  </a:schemeClr>
                </a:solidFill>
                <a:prstDash val="solid"/>
                <a:round/>
              </a:ln>
            </p:spPr>
            <p:txBody>
              <a:bodyPr rtlCol="0" anchor="ctr"/>
              <a:lstStyle/>
              <a:p>
                <a:endParaRPr lang="fr-FR" sz="1050"/>
              </a:p>
            </p:txBody>
          </p:sp>
        </p:grpSp>
        <p:sp>
          <p:nvSpPr>
            <p:cNvPr id="21" name="Forme libre : forme 20">
              <a:extLst>
                <a:ext uri="{FF2B5EF4-FFF2-40B4-BE49-F238E27FC236}">
                  <a16:creationId xmlns:a16="http://schemas.microsoft.com/office/drawing/2014/main" id="{5B41043B-D49A-4AB3-AA02-37799A362320}"/>
                </a:ext>
              </a:extLst>
            </p:cNvPr>
            <p:cNvSpPr/>
            <p:nvPr/>
          </p:nvSpPr>
          <p:spPr>
            <a:xfrm>
              <a:off x="9600747" y="2225323"/>
              <a:ext cx="286896" cy="286896"/>
            </a:xfrm>
            <a:custGeom>
              <a:avLst/>
              <a:gdLst>
                <a:gd name="connsiteX0" fmla="*/ 222315 w 286896"/>
                <a:gd name="connsiteY0" fmla="*/ 263368 h 286896"/>
                <a:gd name="connsiteX1" fmla="*/ 144115 w 286896"/>
                <a:gd name="connsiteY1" fmla="*/ 286895 h 286896"/>
                <a:gd name="connsiteX2" fmla="*/ 2 w 286896"/>
                <a:gd name="connsiteY2" fmla="*/ 144115 h 286896"/>
                <a:gd name="connsiteX3" fmla="*/ 142781 w 286896"/>
                <a:gd name="connsiteY3" fmla="*/ 2 h 286896"/>
                <a:gd name="connsiteX4" fmla="*/ 286895 w 286896"/>
                <a:gd name="connsiteY4" fmla="*/ 142781 h 286896"/>
                <a:gd name="connsiteX5" fmla="*/ 246890 w 286896"/>
                <a:gd name="connsiteY5" fmla="*/ 242794 h 28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6896" h="286896">
                  <a:moveTo>
                    <a:pt x="222315" y="263368"/>
                  </a:moveTo>
                  <a:cubicBezTo>
                    <a:pt x="199836" y="278132"/>
                    <a:pt x="173071" y="286799"/>
                    <a:pt x="144115" y="286895"/>
                  </a:cubicBezTo>
                  <a:cubicBezTo>
                    <a:pt x="64867" y="287276"/>
                    <a:pt x="383" y="223363"/>
                    <a:pt x="2" y="144115"/>
                  </a:cubicBezTo>
                  <a:cubicBezTo>
                    <a:pt x="-379" y="64867"/>
                    <a:pt x="63629" y="383"/>
                    <a:pt x="142781" y="2"/>
                  </a:cubicBezTo>
                  <a:cubicBezTo>
                    <a:pt x="222029" y="-379"/>
                    <a:pt x="286514" y="63629"/>
                    <a:pt x="286895" y="142781"/>
                  </a:cubicBezTo>
                  <a:cubicBezTo>
                    <a:pt x="287085" y="181548"/>
                    <a:pt x="271845" y="216886"/>
                    <a:pt x="246890" y="242794"/>
                  </a:cubicBezTo>
                </a:path>
              </a:pathLst>
            </a:custGeom>
            <a:grpFill/>
            <a:ln w="5715" cap="rnd">
              <a:solidFill>
                <a:schemeClr val="tx1">
                  <a:lumMod val="65000"/>
                  <a:lumOff val="35000"/>
                </a:schemeClr>
              </a:solidFill>
              <a:prstDash val="solid"/>
              <a:round/>
            </a:ln>
          </p:spPr>
          <p:txBody>
            <a:bodyPr rtlCol="0" anchor="ctr"/>
            <a:lstStyle/>
            <a:p>
              <a:endParaRPr lang="fr-FR" sz="1050"/>
            </a:p>
          </p:txBody>
        </p:sp>
        <p:grpSp>
          <p:nvGrpSpPr>
            <p:cNvPr id="22" name="Graphique 1805">
              <a:extLst>
                <a:ext uri="{FF2B5EF4-FFF2-40B4-BE49-F238E27FC236}">
                  <a16:creationId xmlns:a16="http://schemas.microsoft.com/office/drawing/2014/main" id="{5A5D854D-005D-4F64-AFB2-C9F6EB5FEC3F}"/>
                </a:ext>
              </a:extLst>
            </p:cNvPr>
            <p:cNvGrpSpPr/>
            <p:nvPr/>
          </p:nvGrpSpPr>
          <p:grpSpPr>
            <a:xfrm>
              <a:off x="9703523" y="2266568"/>
              <a:ext cx="51149" cy="169068"/>
              <a:chOff x="9703523" y="2266568"/>
              <a:chExt cx="51149" cy="169068"/>
            </a:xfrm>
            <a:grpFill/>
          </p:grpSpPr>
          <p:sp>
            <p:nvSpPr>
              <p:cNvPr id="36" name="Forme libre : forme 35">
                <a:extLst>
                  <a:ext uri="{FF2B5EF4-FFF2-40B4-BE49-F238E27FC236}">
                    <a16:creationId xmlns:a16="http://schemas.microsoft.com/office/drawing/2014/main" id="{1B4653B2-B9C0-474A-A9C9-FA4A279B51A9}"/>
                  </a:ext>
                </a:extLst>
              </p:cNvPr>
              <p:cNvSpPr/>
              <p:nvPr/>
            </p:nvSpPr>
            <p:spPr>
              <a:xfrm>
                <a:off x="9740290" y="2266568"/>
                <a:ext cx="380" cy="89534"/>
              </a:xfrm>
              <a:custGeom>
                <a:avLst/>
                <a:gdLst>
                  <a:gd name="connsiteX0" fmla="*/ 0 w 380"/>
                  <a:gd name="connsiteY0" fmla="*/ 0 h 89534"/>
                  <a:gd name="connsiteX1" fmla="*/ 381 w 380"/>
                  <a:gd name="connsiteY1" fmla="*/ 89535 h 89534"/>
                </a:gdLst>
                <a:ahLst/>
                <a:cxnLst>
                  <a:cxn ang="0">
                    <a:pos x="connsiteX0" y="connsiteY0"/>
                  </a:cxn>
                  <a:cxn ang="0">
                    <a:pos x="connsiteX1" y="connsiteY1"/>
                  </a:cxn>
                </a:cxnLst>
                <a:rect l="l" t="t" r="r" b="b"/>
                <a:pathLst>
                  <a:path w="380" h="89534">
                    <a:moveTo>
                      <a:pt x="0" y="0"/>
                    </a:moveTo>
                    <a:lnTo>
                      <a:pt x="381" y="89535"/>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37" name="Forme libre : forme 36">
                <a:extLst>
                  <a:ext uri="{FF2B5EF4-FFF2-40B4-BE49-F238E27FC236}">
                    <a16:creationId xmlns:a16="http://schemas.microsoft.com/office/drawing/2014/main" id="{DE72BB58-4D26-40D5-BDD0-5F530F761E3C}"/>
                  </a:ext>
                </a:extLst>
              </p:cNvPr>
              <p:cNvSpPr/>
              <p:nvPr/>
            </p:nvSpPr>
            <p:spPr>
              <a:xfrm>
                <a:off x="9703523" y="2382392"/>
                <a:ext cx="31908" cy="53244"/>
              </a:xfrm>
              <a:custGeom>
                <a:avLst/>
                <a:gdLst>
                  <a:gd name="connsiteX0" fmla="*/ 31909 w 31908"/>
                  <a:gd name="connsiteY0" fmla="*/ 0 h 53244"/>
                  <a:gd name="connsiteX1" fmla="*/ 0 w 31908"/>
                  <a:gd name="connsiteY1" fmla="*/ 53245 h 53244"/>
                </a:gdLst>
                <a:ahLst/>
                <a:cxnLst>
                  <a:cxn ang="0">
                    <a:pos x="connsiteX0" y="connsiteY0"/>
                  </a:cxn>
                  <a:cxn ang="0">
                    <a:pos x="connsiteX1" y="connsiteY1"/>
                  </a:cxn>
                </a:cxnLst>
                <a:rect l="l" t="t" r="r" b="b"/>
                <a:pathLst>
                  <a:path w="31908" h="53244">
                    <a:moveTo>
                      <a:pt x="31909" y="0"/>
                    </a:moveTo>
                    <a:lnTo>
                      <a:pt x="0" y="53245"/>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38" name="Forme libre : forme 37">
                <a:extLst>
                  <a:ext uri="{FF2B5EF4-FFF2-40B4-BE49-F238E27FC236}">
                    <a16:creationId xmlns:a16="http://schemas.microsoft.com/office/drawing/2014/main" id="{3B9581FC-C064-467B-BD1F-1A49C69E994D}"/>
                  </a:ext>
                </a:extLst>
              </p:cNvPr>
              <p:cNvSpPr/>
              <p:nvPr/>
            </p:nvSpPr>
            <p:spPr>
              <a:xfrm>
                <a:off x="9728955" y="2356674"/>
                <a:ext cx="25717" cy="25717"/>
              </a:xfrm>
              <a:custGeom>
                <a:avLst/>
                <a:gdLst>
                  <a:gd name="connsiteX0" fmla="*/ 25718 w 25717"/>
                  <a:gd name="connsiteY0" fmla="*/ 12859 h 25717"/>
                  <a:gd name="connsiteX1" fmla="*/ 12859 w 25717"/>
                  <a:gd name="connsiteY1" fmla="*/ 25718 h 25717"/>
                  <a:gd name="connsiteX2" fmla="*/ 0 w 25717"/>
                  <a:gd name="connsiteY2" fmla="*/ 12859 h 25717"/>
                  <a:gd name="connsiteX3" fmla="*/ 12859 w 25717"/>
                  <a:gd name="connsiteY3" fmla="*/ 0 h 25717"/>
                  <a:gd name="connsiteX4" fmla="*/ 25718 w 25717"/>
                  <a:gd name="connsiteY4" fmla="*/ 12859 h 257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17" h="25717">
                    <a:moveTo>
                      <a:pt x="25718" y="12859"/>
                    </a:moveTo>
                    <a:cubicBezTo>
                      <a:pt x="25718" y="19960"/>
                      <a:pt x="19960" y="25718"/>
                      <a:pt x="12859" y="25718"/>
                    </a:cubicBezTo>
                    <a:cubicBezTo>
                      <a:pt x="5757" y="25718"/>
                      <a:pt x="0" y="19960"/>
                      <a:pt x="0" y="12859"/>
                    </a:cubicBezTo>
                    <a:cubicBezTo>
                      <a:pt x="0" y="5757"/>
                      <a:pt x="5757" y="0"/>
                      <a:pt x="12859" y="0"/>
                    </a:cubicBezTo>
                    <a:cubicBezTo>
                      <a:pt x="19960" y="0"/>
                      <a:pt x="25718" y="5757"/>
                      <a:pt x="25718" y="12859"/>
                    </a:cubicBezTo>
                    <a:close/>
                  </a:path>
                </a:pathLst>
              </a:custGeom>
              <a:grpFill/>
              <a:ln w="5715" cap="rnd">
                <a:solidFill>
                  <a:schemeClr val="tx1">
                    <a:lumMod val="65000"/>
                    <a:lumOff val="35000"/>
                  </a:schemeClr>
                </a:solidFill>
                <a:prstDash val="solid"/>
                <a:round/>
              </a:ln>
            </p:spPr>
            <p:txBody>
              <a:bodyPr rtlCol="0" anchor="ctr"/>
              <a:lstStyle/>
              <a:p>
                <a:endParaRPr lang="fr-FR" sz="1050"/>
              </a:p>
            </p:txBody>
          </p:sp>
        </p:grpSp>
        <p:grpSp>
          <p:nvGrpSpPr>
            <p:cNvPr id="23" name="Graphique 1805">
              <a:extLst>
                <a:ext uri="{FF2B5EF4-FFF2-40B4-BE49-F238E27FC236}">
                  <a16:creationId xmlns:a16="http://schemas.microsoft.com/office/drawing/2014/main" id="{5F50E2EB-30AA-4652-89AE-B7D79E57E59F}"/>
                </a:ext>
              </a:extLst>
            </p:cNvPr>
            <p:cNvGrpSpPr/>
            <p:nvPr/>
          </p:nvGrpSpPr>
          <p:grpSpPr>
            <a:xfrm>
              <a:off x="9617703" y="2240279"/>
              <a:ext cx="253079" cy="256984"/>
              <a:chOff x="9617703" y="2240279"/>
              <a:chExt cx="253079" cy="256984"/>
            </a:xfrm>
            <a:grpFill/>
          </p:grpSpPr>
          <p:sp>
            <p:nvSpPr>
              <p:cNvPr id="24" name="Forme libre : forme 23">
                <a:extLst>
                  <a:ext uri="{FF2B5EF4-FFF2-40B4-BE49-F238E27FC236}">
                    <a16:creationId xmlns:a16="http://schemas.microsoft.com/office/drawing/2014/main" id="{9079E61C-6303-4554-B78B-4CE6036800C9}"/>
                  </a:ext>
                </a:extLst>
              </p:cNvPr>
              <p:cNvSpPr/>
              <p:nvPr/>
            </p:nvSpPr>
            <p:spPr>
              <a:xfrm>
                <a:off x="9741909" y="2240279"/>
                <a:ext cx="9525" cy="6191"/>
              </a:xfrm>
              <a:custGeom>
                <a:avLst/>
                <a:gdLst>
                  <a:gd name="connsiteX0" fmla="*/ 0 w 9525"/>
                  <a:gd name="connsiteY0" fmla="*/ 0 h 6191"/>
                  <a:gd name="connsiteX1" fmla="*/ 0 w 9525"/>
                  <a:gd name="connsiteY1" fmla="*/ 6191 h 6191"/>
                </a:gdLst>
                <a:ahLst/>
                <a:cxnLst>
                  <a:cxn ang="0">
                    <a:pos x="connsiteX0" y="connsiteY0"/>
                  </a:cxn>
                  <a:cxn ang="0">
                    <a:pos x="connsiteX1" y="connsiteY1"/>
                  </a:cxn>
                </a:cxnLst>
                <a:rect l="l" t="t" r="r" b="b"/>
                <a:pathLst>
                  <a:path w="9525" h="6191">
                    <a:moveTo>
                      <a:pt x="0" y="0"/>
                    </a:moveTo>
                    <a:lnTo>
                      <a:pt x="0" y="6191"/>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25" name="Forme libre : forme 24">
                <a:extLst>
                  <a:ext uri="{FF2B5EF4-FFF2-40B4-BE49-F238E27FC236}">
                    <a16:creationId xmlns:a16="http://schemas.microsoft.com/office/drawing/2014/main" id="{FAE03789-CD13-4510-8B7A-2C428307B221}"/>
                  </a:ext>
                </a:extLst>
              </p:cNvPr>
              <p:cNvSpPr/>
              <p:nvPr/>
            </p:nvSpPr>
            <p:spPr>
              <a:xfrm>
                <a:off x="9802393" y="2264282"/>
                <a:ext cx="9525" cy="6191"/>
              </a:xfrm>
              <a:custGeom>
                <a:avLst/>
                <a:gdLst>
                  <a:gd name="connsiteX0" fmla="*/ 0 w 9525"/>
                  <a:gd name="connsiteY0" fmla="*/ 0 h 6191"/>
                  <a:gd name="connsiteX1" fmla="*/ 0 w 9525"/>
                  <a:gd name="connsiteY1" fmla="*/ 6191 h 6191"/>
                </a:gdLst>
                <a:ahLst/>
                <a:cxnLst>
                  <a:cxn ang="0">
                    <a:pos x="connsiteX0" y="connsiteY0"/>
                  </a:cxn>
                  <a:cxn ang="0">
                    <a:pos x="connsiteX1" y="connsiteY1"/>
                  </a:cxn>
                </a:cxnLst>
                <a:rect l="l" t="t" r="r" b="b"/>
                <a:pathLst>
                  <a:path w="9525" h="6191">
                    <a:moveTo>
                      <a:pt x="0" y="0"/>
                    </a:moveTo>
                    <a:lnTo>
                      <a:pt x="0" y="6191"/>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26" name="Forme libre : forme 25">
                <a:extLst>
                  <a:ext uri="{FF2B5EF4-FFF2-40B4-BE49-F238E27FC236}">
                    <a16:creationId xmlns:a16="http://schemas.microsoft.com/office/drawing/2014/main" id="{DB74B7E6-5FEF-4A8F-B6A6-45B5D47CEBAC}"/>
                  </a:ext>
                </a:extLst>
              </p:cNvPr>
              <p:cNvSpPr/>
              <p:nvPr/>
            </p:nvSpPr>
            <p:spPr>
              <a:xfrm>
                <a:off x="9844017" y="2305525"/>
                <a:ext cx="9525" cy="6191"/>
              </a:xfrm>
              <a:custGeom>
                <a:avLst/>
                <a:gdLst>
                  <a:gd name="connsiteX0" fmla="*/ 0 w 9525"/>
                  <a:gd name="connsiteY0" fmla="*/ 0 h 6191"/>
                  <a:gd name="connsiteX1" fmla="*/ 0 w 9525"/>
                  <a:gd name="connsiteY1" fmla="*/ 6191 h 6191"/>
                </a:gdLst>
                <a:ahLst/>
                <a:cxnLst>
                  <a:cxn ang="0">
                    <a:pos x="connsiteX0" y="connsiteY0"/>
                  </a:cxn>
                  <a:cxn ang="0">
                    <a:pos x="connsiteX1" y="connsiteY1"/>
                  </a:cxn>
                </a:cxnLst>
                <a:rect l="l" t="t" r="r" b="b"/>
                <a:pathLst>
                  <a:path w="9525" h="6191">
                    <a:moveTo>
                      <a:pt x="0" y="0"/>
                    </a:moveTo>
                    <a:lnTo>
                      <a:pt x="0" y="6191"/>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27" name="Forme libre : forme 26">
                <a:extLst>
                  <a:ext uri="{FF2B5EF4-FFF2-40B4-BE49-F238E27FC236}">
                    <a16:creationId xmlns:a16="http://schemas.microsoft.com/office/drawing/2014/main" id="{B373C8DE-CE6B-4943-969D-4B065B0E09A2}"/>
                  </a:ext>
                </a:extLst>
              </p:cNvPr>
              <p:cNvSpPr/>
              <p:nvPr/>
            </p:nvSpPr>
            <p:spPr>
              <a:xfrm>
                <a:off x="9870687" y="2362294"/>
                <a:ext cx="95" cy="6191"/>
              </a:xfrm>
              <a:custGeom>
                <a:avLst/>
                <a:gdLst>
                  <a:gd name="connsiteX0" fmla="*/ 0 w 95"/>
                  <a:gd name="connsiteY0" fmla="*/ 0 h 6191"/>
                  <a:gd name="connsiteX1" fmla="*/ 95 w 95"/>
                  <a:gd name="connsiteY1" fmla="*/ 6191 h 6191"/>
                </a:gdLst>
                <a:ahLst/>
                <a:cxnLst>
                  <a:cxn ang="0">
                    <a:pos x="connsiteX0" y="connsiteY0"/>
                  </a:cxn>
                  <a:cxn ang="0">
                    <a:pos x="connsiteX1" y="connsiteY1"/>
                  </a:cxn>
                </a:cxnLst>
                <a:rect l="l" t="t" r="r" b="b"/>
                <a:pathLst>
                  <a:path w="95" h="6191">
                    <a:moveTo>
                      <a:pt x="0" y="0"/>
                    </a:moveTo>
                    <a:lnTo>
                      <a:pt x="95" y="6191"/>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28" name="Forme libre : forme 27">
                <a:extLst>
                  <a:ext uri="{FF2B5EF4-FFF2-40B4-BE49-F238E27FC236}">
                    <a16:creationId xmlns:a16="http://schemas.microsoft.com/office/drawing/2014/main" id="{F1D6205A-8092-459F-9DD2-86D65D03A3E9}"/>
                  </a:ext>
                </a:extLst>
              </p:cNvPr>
              <p:cNvSpPr/>
              <p:nvPr/>
            </p:nvSpPr>
            <p:spPr>
              <a:xfrm>
                <a:off x="9844112" y="2421920"/>
                <a:ext cx="9525" cy="6191"/>
              </a:xfrm>
              <a:custGeom>
                <a:avLst/>
                <a:gdLst>
                  <a:gd name="connsiteX0" fmla="*/ 0 w 9525"/>
                  <a:gd name="connsiteY0" fmla="*/ 0 h 6191"/>
                  <a:gd name="connsiteX1" fmla="*/ 0 w 9525"/>
                  <a:gd name="connsiteY1" fmla="*/ 6191 h 6191"/>
                </a:gdLst>
                <a:ahLst/>
                <a:cxnLst>
                  <a:cxn ang="0">
                    <a:pos x="connsiteX0" y="connsiteY0"/>
                  </a:cxn>
                  <a:cxn ang="0">
                    <a:pos x="connsiteX1" y="connsiteY1"/>
                  </a:cxn>
                </a:cxnLst>
                <a:rect l="l" t="t" r="r" b="b"/>
                <a:pathLst>
                  <a:path w="9525" h="6191">
                    <a:moveTo>
                      <a:pt x="0" y="0"/>
                    </a:moveTo>
                    <a:lnTo>
                      <a:pt x="0" y="6191"/>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29" name="Forme libre : forme 28">
                <a:extLst>
                  <a:ext uri="{FF2B5EF4-FFF2-40B4-BE49-F238E27FC236}">
                    <a16:creationId xmlns:a16="http://schemas.microsoft.com/office/drawing/2014/main" id="{B8E019FF-881A-479B-8F17-7FB1AF8E6A5D}"/>
                  </a:ext>
                </a:extLst>
              </p:cNvPr>
              <p:cNvSpPr/>
              <p:nvPr/>
            </p:nvSpPr>
            <p:spPr>
              <a:xfrm>
                <a:off x="9802012" y="2464402"/>
                <a:ext cx="9525" cy="6191"/>
              </a:xfrm>
              <a:custGeom>
                <a:avLst/>
                <a:gdLst>
                  <a:gd name="connsiteX0" fmla="*/ 0 w 9525"/>
                  <a:gd name="connsiteY0" fmla="*/ 0 h 6191"/>
                  <a:gd name="connsiteX1" fmla="*/ 0 w 9525"/>
                  <a:gd name="connsiteY1" fmla="*/ 6191 h 6191"/>
                </a:gdLst>
                <a:ahLst/>
                <a:cxnLst>
                  <a:cxn ang="0">
                    <a:pos x="connsiteX0" y="connsiteY0"/>
                  </a:cxn>
                  <a:cxn ang="0">
                    <a:pos x="connsiteX1" y="connsiteY1"/>
                  </a:cxn>
                </a:cxnLst>
                <a:rect l="l" t="t" r="r" b="b"/>
                <a:pathLst>
                  <a:path w="9525" h="6191">
                    <a:moveTo>
                      <a:pt x="0" y="0"/>
                    </a:moveTo>
                    <a:lnTo>
                      <a:pt x="0" y="6191"/>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30" name="Forme libre : forme 29">
                <a:extLst>
                  <a:ext uri="{FF2B5EF4-FFF2-40B4-BE49-F238E27FC236}">
                    <a16:creationId xmlns:a16="http://schemas.microsoft.com/office/drawing/2014/main" id="{615D3E42-2CE6-4026-B2EE-DAFB7E352B64}"/>
                  </a:ext>
                </a:extLst>
              </p:cNvPr>
              <p:cNvSpPr/>
              <p:nvPr/>
            </p:nvSpPr>
            <p:spPr>
              <a:xfrm>
                <a:off x="9745243" y="2491167"/>
                <a:ext cx="9525" cy="6096"/>
              </a:xfrm>
              <a:custGeom>
                <a:avLst/>
                <a:gdLst>
                  <a:gd name="connsiteX0" fmla="*/ 0 w 9525"/>
                  <a:gd name="connsiteY0" fmla="*/ 0 h 6096"/>
                  <a:gd name="connsiteX1" fmla="*/ 0 w 9525"/>
                  <a:gd name="connsiteY1" fmla="*/ 6096 h 6096"/>
                </a:gdLst>
                <a:ahLst/>
                <a:cxnLst>
                  <a:cxn ang="0">
                    <a:pos x="connsiteX0" y="connsiteY0"/>
                  </a:cxn>
                  <a:cxn ang="0">
                    <a:pos x="connsiteX1" y="connsiteY1"/>
                  </a:cxn>
                </a:cxnLst>
                <a:rect l="l" t="t" r="r" b="b"/>
                <a:pathLst>
                  <a:path w="9525" h="6096">
                    <a:moveTo>
                      <a:pt x="0" y="0"/>
                    </a:moveTo>
                    <a:lnTo>
                      <a:pt x="0" y="6096"/>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31" name="Forme libre : forme 30">
                <a:extLst>
                  <a:ext uri="{FF2B5EF4-FFF2-40B4-BE49-F238E27FC236}">
                    <a16:creationId xmlns:a16="http://schemas.microsoft.com/office/drawing/2014/main" id="{BC41A0DD-0C07-4452-A908-27F50371C47D}"/>
                  </a:ext>
                </a:extLst>
              </p:cNvPr>
              <p:cNvSpPr/>
              <p:nvPr/>
            </p:nvSpPr>
            <p:spPr>
              <a:xfrm>
                <a:off x="9685997" y="2464497"/>
                <a:ext cx="95" cy="6191"/>
              </a:xfrm>
              <a:custGeom>
                <a:avLst/>
                <a:gdLst>
                  <a:gd name="connsiteX0" fmla="*/ 0 w 95"/>
                  <a:gd name="connsiteY0" fmla="*/ 0 h 6191"/>
                  <a:gd name="connsiteX1" fmla="*/ 95 w 95"/>
                  <a:gd name="connsiteY1" fmla="*/ 6191 h 6191"/>
                </a:gdLst>
                <a:ahLst/>
                <a:cxnLst>
                  <a:cxn ang="0">
                    <a:pos x="connsiteX0" y="connsiteY0"/>
                  </a:cxn>
                  <a:cxn ang="0">
                    <a:pos x="connsiteX1" y="connsiteY1"/>
                  </a:cxn>
                </a:cxnLst>
                <a:rect l="l" t="t" r="r" b="b"/>
                <a:pathLst>
                  <a:path w="95" h="6191">
                    <a:moveTo>
                      <a:pt x="0" y="0"/>
                    </a:moveTo>
                    <a:lnTo>
                      <a:pt x="95" y="6191"/>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32" name="Forme libre : forme 31">
                <a:extLst>
                  <a:ext uri="{FF2B5EF4-FFF2-40B4-BE49-F238E27FC236}">
                    <a16:creationId xmlns:a16="http://schemas.microsoft.com/office/drawing/2014/main" id="{B8298A9E-C6C3-4A61-90E9-86E207064524}"/>
                  </a:ext>
                </a:extLst>
              </p:cNvPr>
              <p:cNvSpPr/>
              <p:nvPr/>
            </p:nvSpPr>
            <p:spPr>
              <a:xfrm>
                <a:off x="9642658" y="2422397"/>
                <a:ext cx="9525" cy="6191"/>
              </a:xfrm>
              <a:custGeom>
                <a:avLst/>
                <a:gdLst>
                  <a:gd name="connsiteX0" fmla="*/ 0 w 9525"/>
                  <a:gd name="connsiteY0" fmla="*/ 0 h 6191"/>
                  <a:gd name="connsiteX1" fmla="*/ 0 w 9525"/>
                  <a:gd name="connsiteY1" fmla="*/ 6191 h 6191"/>
                </a:gdLst>
                <a:ahLst/>
                <a:cxnLst>
                  <a:cxn ang="0">
                    <a:pos x="connsiteX0" y="connsiteY0"/>
                  </a:cxn>
                  <a:cxn ang="0">
                    <a:pos x="connsiteX1" y="connsiteY1"/>
                  </a:cxn>
                </a:cxnLst>
                <a:rect l="l" t="t" r="r" b="b"/>
                <a:pathLst>
                  <a:path w="9525" h="6191">
                    <a:moveTo>
                      <a:pt x="0" y="0"/>
                    </a:moveTo>
                    <a:lnTo>
                      <a:pt x="0" y="6191"/>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33" name="Forme libre : forme 32">
                <a:extLst>
                  <a:ext uri="{FF2B5EF4-FFF2-40B4-BE49-F238E27FC236}">
                    <a16:creationId xmlns:a16="http://schemas.microsoft.com/office/drawing/2014/main" id="{97D8E0F5-606D-4F61-AAF8-7808CC07CD2A}"/>
                  </a:ext>
                </a:extLst>
              </p:cNvPr>
              <p:cNvSpPr/>
              <p:nvPr/>
            </p:nvSpPr>
            <p:spPr>
              <a:xfrm>
                <a:off x="9617703" y="2364770"/>
                <a:ext cx="9525" cy="6096"/>
              </a:xfrm>
              <a:custGeom>
                <a:avLst/>
                <a:gdLst>
                  <a:gd name="connsiteX0" fmla="*/ 0 w 9525"/>
                  <a:gd name="connsiteY0" fmla="*/ 0 h 6096"/>
                  <a:gd name="connsiteX1" fmla="*/ 0 w 9525"/>
                  <a:gd name="connsiteY1" fmla="*/ 6096 h 6096"/>
                </a:gdLst>
                <a:ahLst/>
                <a:cxnLst>
                  <a:cxn ang="0">
                    <a:pos x="connsiteX0" y="connsiteY0"/>
                  </a:cxn>
                  <a:cxn ang="0">
                    <a:pos x="connsiteX1" y="connsiteY1"/>
                  </a:cxn>
                </a:cxnLst>
                <a:rect l="l" t="t" r="r" b="b"/>
                <a:pathLst>
                  <a:path w="9525" h="6096">
                    <a:moveTo>
                      <a:pt x="0" y="0"/>
                    </a:moveTo>
                    <a:lnTo>
                      <a:pt x="0" y="6096"/>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34" name="Forme libre : forme 33">
                <a:extLst>
                  <a:ext uri="{FF2B5EF4-FFF2-40B4-BE49-F238E27FC236}">
                    <a16:creationId xmlns:a16="http://schemas.microsoft.com/office/drawing/2014/main" id="{6CC6805C-EDD7-40C2-A192-3CF5FEED59B6}"/>
                  </a:ext>
                </a:extLst>
              </p:cNvPr>
              <p:cNvSpPr/>
              <p:nvPr/>
            </p:nvSpPr>
            <p:spPr>
              <a:xfrm>
                <a:off x="9645230" y="2306382"/>
                <a:ext cx="9525" cy="6191"/>
              </a:xfrm>
              <a:custGeom>
                <a:avLst/>
                <a:gdLst>
                  <a:gd name="connsiteX0" fmla="*/ 0 w 9525"/>
                  <a:gd name="connsiteY0" fmla="*/ 0 h 6191"/>
                  <a:gd name="connsiteX1" fmla="*/ 0 w 9525"/>
                  <a:gd name="connsiteY1" fmla="*/ 6191 h 6191"/>
                </a:gdLst>
                <a:ahLst/>
                <a:cxnLst>
                  <a:cxn ang="0">
                    <a:pos x="connsiteX0" y="connsiteY0"/>
                  </a:cxn>
                  <a:cxn ang="0">
                    <a:pos x="connsiteX1" y="connsiteY1"/>
                  </a:cxn>
                </a:cxnLst>
                <a:rect l="l" t="t" r="r" b="b"/>
                <a:pathLst>
                  <a:path w="9525" h="6191">
                    <a:moveTo>
                      <a:pt x="0" y="0"/>
                    </a:moveTo>
                    <a:lnTo>
                      <a:pt x="0" y="6191"/>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35" name="Forme libre : forme 34">
                <a:extLst>
                  <a:ext uri="{FF2B5EF4-FFF2-40B4-BE49-F238E27FC236}">
                    <a16:creationId xmlns:a16="http://schemas.microsoft.com/office/drawing/2014/main" id="{5414179B-5BBE-4D5B-B90F-672B8AA6A54D}"/>
                  </a:ext>
                </a:extLst>
              </p:cNvPr>
              <p:cNvSpPr/>
              <p:nvPr/>
            </p:nvSpPr>
            <p:spPr>
              <a:xfrm>
                <a:off x="9685521" y="2263901"/>
                <a:ext cx="95" cy="6191"/>
              </a:xfrm>
              <a:custGeom>
                <a:avLst/>
                <a:gdLst>
                  <a:gd name="connsiteX0" fmla="*/ 0 w 95"/>
                  <a:gd name="connsiteY0" fmla="*/ 0 h 6191"/>
                  <a:gd name="connsiteX1" fmla="*/ 95 w 95"/>
                  <a:gd name="connsiteY1" fmla="*/ 6191 h 6191"/>
                </a:gdLst>
                <a:ahLst/>
                <a:cxnLst>
                  <a:cxn ang="0">
                    <a:pos x="connsiteX0" y="connsiteY0"/>
                  </a:cxn>
                  <a:cxn ang="0">
                    <a:pos x="connsiteX1" y="connsiteY1"/>
                  </a:cxn>
                </a:cxnLst>
                <a:rect l="l" t="t" r="r" b="b"/>
                <a:pathLst>
                  <a:path w="95" h="6191">
                    <a:moveTo>
                      <a:pt x="0" y="0"/>
                    </a:moveTo>
                    <a:lnTo>
                      <a:pt x="95" y="6191"/>
                    </a:lnTo>
                  </a:path>
                </a:pathLst>
              </a:custGeom>
              <a:grpFill/>
              <a:ln w="5715" cap="rnd">
                <a:solidFill>
                  <a:schemeClr val="tx1">
                    <a:lumMod val="65000"/>
                    <a:lumOff val="35000"/>
                  </a:schemeClr>
                </a:solidFill>
                <a:prstDash val="solid"/>
                <a:round/>
              </a:ln>
            </p:spPr>
            <p:txBody>
              <a:bodyPr rtlCol="0" anchor="ctr"/>
              <a:lstStyle/>
              <a:p>
                <a:endParaRPr lang="fr-FR" sz="1050"/>
              </a:p>
            </p:txBody>
          </p:sp>
        </p:grpSp>
      </p:grpSp>
      <p:grpSp>
        <p:nvGrpSpPr>
          <p:cNvPr id="42" name="Graphique 1828">
            <a:extLst>
              <a:ext uri="{FF2B5EF4-FFF2-40B4-BE49-F238E27FC236}">
                <a16:creationId xmlns:a16="http://schemas.microsoft.com/office/drawing/2014/main" id="{68D36E31-020B-4855-AFAD-577381F3515D}"/>
              </a:ext>
            </a:extLst>
          </p:cNvPr>
          <p:cNvGrpSpPr/>
          <p:nvPr/>
        </p:nvGrpSpPr>
        <p:grpSpPr>
          <a:xfrm>
            <a:off x="1080879" y="3935928"/>
            <a:ext cx="443533" cy="536915"/>
            <a:chOff x="9584992" y="2956348"/>
            <a:chExt cx="258318" cy="312705"/>
          </a:xfrm>
          <a:noFill/>
        </p:grpSpPr>
        <p:sp>
          <p:nvSpPr>
            <p:cNvPr id="43" name="Forme libre : forme 42">
              <a:extLst>
                <a:ext uri="{FF2B5EF4-FFF2-40B4-BE49-F238E27FC236}">
                  <a16:creationId xmlns:a16="http://schemas.microsoft.com/office/drawing/2014/main" id="{D76F969C-F1E3-4CE0-A68F-6387A1054017}"/>
                </a:ext>
              </a:extLst>
            </p:cNvPr>
            <p:cNvSpPr/>
            <p:nvPr/>
          </p:nvSpPr>
          <p:spPr>
            <a:xfrm>
              <a:off x="9584992" y="2956348"/>
              <a:ext cx="258318" cy="312705"/>
            </a:xfrm>
            <a:custGeom>
              <a:avLst/>
              <a:gdLst>
                <a:gd name="connsiteX0" fmla="*/ 0 w 258318"/>
                <a:gd name="connsiteY0" fmla="*/ 52102 h 312705"/>
                <a:gd name="connsiteX1" fmla="*/ 129159 w 258318"/>
                <a:gd name="connsiteY1" fmla="*/ 0 h 312705"/>
                <a:gd name="connsiteX2" fmla="*/ 258318 w 258318"/>
                <a:gd name="connsiteY2" fmla="*/ 52102 h 312705"/>
                <a:gd name="connsiteX3" fmla="*/ 129159 w 258318"/>
                <a:gd name="connsiteY3" fmla="*/ 312706 h 312705"/>
                <a:gd name="connsiteX4" fmla="*/ 0 w 258318"/>
                <a:gd name="connsiteY4" fmla="*/ 52102 h 3127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318" h="312705">
                  <a:moveTo>
                    <a:pt x="0" y="52102"/>
                  </a:moveTo>
                  <a:cubicBezTo>
                    <a:pt x="60293" y="52102"/>
                    <a:pt x="103346" y="34766"/>
                    <a:pt x="129159" y="0"/>
                  </a:cubicBezTo>
                  <a:cubicBezTo>
                    <a:pt x="154972" y="34766"/>
                    <a:pt x="198025" y="52102"/>
                    <a:pt x="258318" y="52102"/>
                  </a:cubicBezTo>
                  <a:cubicBezTo>
                    <a:pt x="258318" y="186690"/>
                    <a:pt x="215265" y="273558"/>
                    <a:pt x="129159" y="312706"/>
                  </a:cubicBezTo>
                  <a:cubicBezTo>
                    <a:pt x="43053" y="273653"/>
                    <a:pt x="0" y="186785"/>
                    <a:pt x="0" y="52102"/>
                  </a:cubicBezTo>
                  <a:close/>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44" name="Forme libre : forme 43">
              <a:extLst>
                <a:ext uri="{FF2B5EF4-FFF2-40B4-BE49-F238E27FC236}">
                  <a16:creationId xmlns:a16="http://schemas.microsoft.com/office/drawing/2014/main" id="{E5C6101D-F83D-431F-908C-558762EF18F4}"/>
                </a:ext>
              </a:extLst>
            </p:cNvPr>
            <p:cNvSpPr/>
            <p:nvPr/>
          </p:nvSpPr>
          <p:spPr>
            <a:xfrm>
              <a:off x="9616901" y="3000544"/>
              <a:ext cx="97250" cy="233076"/>
            </a:xfrm>
            <a:custGeom>
              <a:avLst/>
              <a:gdLst>
                <a:gd name="connsiteX0" fmla="*/ 97250 w 97250"/>
                <a:gd name="connsiteY0" fmla="*/ 0 h 233076"/>
                <a:gd name="connsiteX1" fmla="*/ 0 w 97250"/>
                <a:gd name="connsiteY1" fmla="*/ 37338 h 233076"/>
                <a:gd name="connsiteX2" fmla="*/ 97250 w 97250"/>
                <a:gd name="connsiteY2" fmla="*/ 233077 h 233076"/>
              </a:gdLst>
              <a:ahLst/>
              <a:cxnLst>
                <a:cxn ang="0">
                  <a:pos x="connsiteX0" y="connsiteY0"/>
                </a:cxn>
                <a:cxn ang="0">
                  <a:pos x="connsiteX1" y="connsiteY1"/>
                </a:cxn>
                <a:cxn ang="0">
                  <a:pos x="connsiteX2" y="connsiteY2"/>
                </a:cxn>
              </a:cxnLst>
              <a:rect l="l" t="t" r="r" b="b"/>
              <a:pathLst>
                <a:path w="97250" h="233076">
                  <a:moveTo>
                    <a:pt x="97250" y="0"/>
                  </a:moveTo>
                  <a:cubicBezTo>
                    <a:pt x="76867" y="16954"/>
                    <a:pt x="42862" y="34004"/>
                    <a:pt x="0" y="37338"/>
                  </a:cubicBezTo>
                  <a:cubicBezTo>
                    <a:pt x="5429" y="105347"/>
                    <a:pt x="19050" y="190310"/>
                    <a:pt x="97250" y="233077"/>
                  </a:cubicBezTo>
                </a:path>
              </a:pathLst>
            </a:custGeom>
            <a:grpFill/>
            <a:ln w="5715" cap="rnd">
              <a:solidFill>
                <a:schemeClr val="tx1">
                  <a:lumMod val="65000"/>
                  <a:lumOff val="35000"/>
                </a:schemeClr>
              </a:solidFill>
              <a:prstDash val="solid"/>
              <a:round/>
            </a:ln>
          </p:spPr>
          <p:txBody>
            <a:bodyPr rtlCol="0" anchor="ctr"/>
            <a:lstStyle/>
            <a:p>
              <a:endParaRPr lang="fr-FR" sz="1050"/>
            </a:p>
          </p:txBody>
        </p:sp>
      </p:grpSp>
      <p:grpSp>
        <p:nvGrpSpPr>
          <p:cNvPr id="45" name="Graphique 1757">
            <a:extLst>
              <a:ext uri="{FF2B5EF4-FFF2-40B4-BE49-F238E27FC236}">
                <a16:creationId xmlns:a16="http://schemas.microsoft.com/office/drawing/2014/main" id="{A9D06B48-47E7-4A23-9FD7-F827B026B3E1}"/>
              </a:ext>
            </a:extLst>
          </p:cNvPr>
          <p:cNvGrpSpPr/>
          <p:nvPr/>
        </p:nvGrpSpPr>
        <p:grpSpPr>
          <a:xfrm>
            <a:off x="1058679" y="2903790"/>
            <a:ext cx="443533" cy="459646"/>
            <a:chOff x="5372093" y="652462"/>
            <a:chExt cx="329225" cy="341185"/>
          </a:xfrm>
          <a:noFill/>
        </p:grpSpPr>
        <p:grpSp>
          <p:nvGrpSpPr>
            <p:cNvPr id="46" name="Graphique 1757">
              <a:extLst>
                <a:ext uri="{FF2B5EF4-FFF2-40B4-BE49-F238E27FC236}">
                  <a16:creationId xmlns:a16="http://schemas.microsoft.com/office/drawing/2014/main" id="{91C9B281-B40D-429D-8426-808441733B75}"/>
                </a:ext>
              </a:extLst>
            </p:cNvPr>
            <p:cNvGrpSpPr/>
            <p:nvPr/>
          </p:nvGrpSpPr>
          <p:grpSpPr>
            <a:xfrm>
              <a:off x="5372093" y="652462"/>
              <a:ext cx="209168" cy="258698"/>
              <a:chOff x="5372093" y="652462"/>
              <a:chExt cx="209168" cy="258698"/>
            </a:xfrm>
            <a:grpFill/>
          </p:grpSpPr>
          <p:grpSp>
            <p:nvGrpSpPr>
              <p:cNvPr id="57" name="Graphique 1757">
                <a:extLst>
                  <a:ext uri="{FF2B5EF4-FFF2-40B4-BE49-F238E27FC236}">
                    <a16:creationId xmlns:a16="http://schemas.microsoft.com/office/drawing/2014/main" id="{06088BEE-B957-46DB-9D7F-C2FAD060A061}"/>
                  </a:ext>
                </a:extLst>
              </p:cNvPr>
              <p:cNvGrpSpPr/>
              <p:nvPr/>
            </p:nvGrpSpPr>
            <p:grpSpPr>
              <a:xfrm>
                <a:off x="5437720" y="733615"/>
                <a:ext cx="143541" cy="177545"/>
                <a:chOff x="5437720" y="733615"/>
                <a:chExt cx="143541" cy="177545"/>
              </a:xfrm>
              <a:grpFill/>
            </p:grpSpPr>
            <p:sp>
              <p:nvSpPr>
                <p:cNvPr id="59" name="Forme libre : forme 58">
                  <a:extLst>
                    <a:ext uri="{FF2B5EF4-FFF2-40B4-BE49-F238E27FC236}">
                      <a16:creationId xmlns:a16="http://schemas.microsoft.com/office/drawing/2014/main" id="{DD9C9CB8-7929-44BE-9BC9-57889FEA60E0}"/>
                    </a:ext>
                  </a:extLst>
                </p:cNvPr>
                <p:cNvSpPr/>
                <p:nvPr/>
              </p:nvSpPr>
              <p:spPr>
                <a:xfrm>
                  <a:off x="5466676" y="733615"/>
                  <a:ext cx="114585" cy="177545"/>
                </a:xfrm>
                <a:custGeom>
                  <a:avLst/>
                  <a:gdLst>
                    <a:gd name="connsiteX0" fmla="*/ 114586 w 114585"/>
                    <a:gd name="connsiteY0" fmla="*/ 173736 h 177545"/>
                    <a:gd name="connsiteX1" fmla="*/ 88773 w 114585"/>
                    <a:gd name="connsiteY1" fmla="*/ 177546 h 177545"/>
                    <a:gd name="connsiteX2" fmla="*/ 0 w 114585"/>
                    <a:gd name="connsiteY2" fmla="*/ 88773 h 177545"/>
                    <a:gd name="connsiteX3" fmla="*/ 88773 w 114585"/>
                    <a:gd name="connsiteY3" fmla="*/ 0 h 177545"/>
                    <a:gd name="connsiteX4" fmla="*/ 110776 w 114585"/>
                    <a:gd name="connsiteY4" fmla="*/ 2762 h 177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585" h="177545">
                      <a:moveTo>
                        <a:pt x="114586" y="173736"/>
                      </a:moveTo>
                      <a:cubicBezTo>
                        <a:pt x="106394" y="176213"/>
                        <a:pt x="97727" y="177546"/>
                        <a:pt x="88773" y="177546"/>
                      </a:cubicBezTo>
                      <a:cubicBezTo>
                        <a:pt x="39719" y="177546"/>
                        <a:pt x="0" y="137827"/>
                        <a:pt x="0" y="88773"/>
                      </a:cubicBezTo>
                      <a:cubicBezTo>
                        <a:pt x="0" y="39719"/>
                        <a:pt x="39719" y="0"/>
                        <a:pt x="88773" y="0"/>
                      </a:cubicBezTo>
                      <a:cubicBezTo>
                        <a:pt x="96393" y="0"/>
                        <a:pt x="103727" y="952"/>
                        <a:pt x="110776" y="2762"/>
                      </a:cubicBez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60" name="Forme libre : forme 59">
                  <a:extLst>
                    <a:ext uri="{FF2B5EF4-FFF2-40B4-BE49-F238E27FC236}">
                      <a16:creationId xmlns:a16="http://schemas.microsoft.com/office/drawing/2014/main" id="{89474080-C6C3-4FC0-9103-491C6A026C0D}"/>
                    </a:ext>
                  </a:extLst>
                </p:cNvPr>
                <p:cNvSpPr/>
                <p:nvPr/>
              </p:nvSpPr>
              <p:spPr>
                <a:xfrm>
                  <a:off x="5440292" y="804100"/>
                  <a:ext cx="120872" cy="9525"/>
                </a:xfrm>
                <a:custGeom>
                  <a:avLst/>
                  <a:gdLst>
                    <a:gd name="connsiteX0" fmla="*/ 0 w 120872"/>
                    <a:gd name="connsiteY0" fmla="*/ 0 h 9525"/>
                    <a:gd name="connsiteX1" fmla="*/ 120872 w 120872"/>
                    <a:gd name="connsiteY1" fmla="*/ 0 h 9525"/>
                  </a:gdLst>
                  <a:ahLst/>
                  <a:cxnLst>
                    <a:cxn ang="0">
                      <a:pos x="connsiteX0" y="connsiteY0"/>
                    </a:cxn>
                    <a:cxn ang="0">
                      <a:pos x="connsiteX1" y="connsiteY1"/>
                    </a:cxn>
                  </a:cxnLst>
                  <a:rect l="l" t="t" r="r" b="b"/>
                  <a:pathLst>
                    <a:path w="120872" h="9525">
                      <a:moveTo>
                        <a:pt x="0" y="0"/>
                      </a:moveTo>
                      <a:lnTo>
                        <a:pt x="120872" y="0"/>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61" name="Forme libre : forme 60">
                  <a:extLst>
                    <a:ext uri="{FF2B5EF4-FFF2-40B4-BE49-F238E27FC236}">
                      <a16:creationId xmlns:a16="http://schemas.microsoft.com/office/drawing/2014/main" id="{840A4673-075F-40A0-9115-0438FD569EB4}"/>
                    </a:ext>
                  </a:extLst>
                </p:cNvPr>
                <p:cNvSpPr/>
                <p:nvPr/>
              </p:nvSpPr>
              <p:spPr>
                <a:xfrm>
                  <a:off x="5437720" y="834389"/>
                  <a:ext cx="120872" cy="9525"/>
                </a:xfrm>
                <a:custGeom>
                  <a:avLst/>
                  <a:gdLst>
                    <a:gd name="connsiteX0" fmla="*/ 0 w 120872"/>
                    <a:gd name="connsiteY0" fmla="*/ 0 h 9525"/>
                    <a:gd name="connsiteX1" fmla="*/ 120872 w 120872"/>
                    <a:gd name="connsiteY1" fmla="*/ 0 h 9525"/>
                  </a:gdLst>
                  <a:ahLst/>
                  <a:cxnLst>
                    <a:cxn ang="0">
                      <a:pos x="connsiteX0" y="connsiteY0"/>
                    </a:cxn>
                    <a:cxn ang="0">
                      <a:pos x="connsiteX1" y="connsiteY1"/>
                    </a:cxn>
                  </a:cxnLst>
                  <a:rect l="l" t="t" r="r" b="b"/>
                  <a:pathLst>
                    <a:path w="120872" h="9525">
                      <a:moveTo>
                        <a:pt x="0" y="0"/>
                      </a:moveTo>
                      <a:lnTo>
                        <a:pt x="120872" y="0"/>
                      </a:lnTo>
                    </a:path>
                  </a:pathLst>
                </a:custGeom>
                <a:grpFill/>
                <a:ln w="5715" cap="rnd">
                  <a:solidFill>
                    <a:schemeClr val="tx1">
                      <a:lumMod val="65000"/>
                      <a:lumOff val="35000"/>
                    </a:schemeClr>
                  </a:solidFill>
                  <a:prstDash val="solid"/>
                  <a:round/>
                </a:ln>
              </p:spPr>
              <p:txBody>
                <a:bodyPr rtlCol="0" anchor="ctr"/>
                <a:lstStyle/>
                <a:p>
                  <a:endParaRPr lang="fr-FR" sz="1050"/>
                </a:p>
              </p:txBody>
            </p:sp>
          </p:grpSp>
          <p:sp>
            <p:nvSpPr>
              <p:cNvPr id="58" name="Forme libre : forme 57">
                <a:extLst>
                  <a:ext uri="{FF2B5EF4-FFF2-40B4-BE49-F238E27FC236}">
                    <a16:creationId xmlns:a16="http://schemas.microsoft.com/office/drawing/2014/main" id="{ACC089C8-8526-45A7-8DA6-3C79F3ABE9DB}"/>
                  </a:ext>
                </a:extLst>
              </p:cNvPr>
              <p:cNvSpPr/>
              <p:nvPr/>
            </p:nvSpPr>
            <p:spPr>
              <a:xfrm>
                <a:off x="5372093" y="652462"/>
                <a:ext cx="9525" cy="9525"/>
              </a:xfrm>
              <a:custGeom>
                <a:avLst/>
                <a:gdLst/>
                <a:ahLst/>
                <a:cxnLst/>
                <a:rect l="l" t="t" r="r" b="b"/>
                <a:pathLst>
                  <a:path w="9525" h="9525"/>
                </a:pathLst>
              </a:custGeom>
              <a:grpFill/>
              <a:ln w="5715" cap="rnd">
                <a:solidFill>
                  <a:schemeClr val="tx1">
                    <a:lumMod val="65000"/>
                    <a:lumOff val="35000"/>
                  </a:schemeClr>
                </a:solidFill>
                <a:prstDash val="solid"/>
                <a:round/>
              </a:ln>
            </p:spPr>
            <p:txBody>
              <a:bodyPr rtlCol="0" anchor="ctr"/>
              <a:lstStyle/>
              <a:p>
                <a:endParaRPr lang="fr-FR" sz="1050"/>
              </a:p>
            </p:txBody>
          </p:sp>
        </p:grpSp>
        <p:grpSp>
          <p:nvGrpSpPr>
            <p:cNvPr id="47" name="Graphique 1757">
              <a:extLst>
                <a:ext uri="{FF2B5EF4-FFF2-40B4-BE49-F238E27FC236}">
                  <a16:creationId xmlns:a16="http://schemas.microsoft.com/office/drawing/2014/main" id="{199F008B-0B21-4D64-88C7-6675989E9EDD}"/>
                </a:ext>
              </a:extLst>
            </p:cNvPr>
            <p:cNvGrpSpPr/>
            <p:nvPr/>
          </p:nvGrpSpPr>
          <p:grpSpPr>
            <a:xfrm>
              <a:off x="5372093" y="652462"/>
              <a:ext cx="329225" cy="341185"/>
              <a:chOff x="5372093" y="652462"/>
              <a:chExt cx="329225" cy="341185"/>
            </a:xfrm>
            <a:grpFill/>
          </p:grpSpPr>
          <p:sp>
            <p:nvSpPr>
              <p:cNvPr id="48" name="Forme libre : forme 47">
                <a:extLst>
                  <a:ext uri="{FF2B5EF4-FFF2-40B4-BE49-F238E27FC236}">
                    <a16:creationId xmlns:a16="http://schemas.microsoft.com/office/drawing/2014/main" id="{A657EC5E-0B5C-4F05-995A-98B37F557967}"/>
                  </a:ext>
                </a:extLst>
              </p:cNvPr>
              <p:cNvSpPr/>
              <p:nvPr/>
            </p:nvSpPr>
            <p:spPr>
              <a:xfrm>
                <a:off x="5618321" y="692064"/>
                <a:ext cx="82996" cy="86873"/>
              </a:xfrm>
              <a:custGeom>
                <a:avLst/>
                <a:gdLst>
                  <a:gd name="connsiteX0" fmla="*/ 21614 w 82996"/>
                  <a:gd name="connsiteY0" fmla="*/ 34597 h 86873"/>
                  <a:gd name="connsiteX1" fmla="*/ 2945 w 82996"/>
                  <a:gd name="connsiteY1" fmla="*/ 49171 h 86873"/>
                  <a:gd name="connsiteX2" fmla="*/ 5041 w 82996"/>
                  <a:gd name="connsiteY2" fmla="*/ 62315 h 86873"/>
                  <a:gd name="connsiteX3" fmla="*/ 72859 w 82996"/>
                  <a:gd name="connsiteY3" fmla="*/ 86413 h 86873"/>
                  <a:gd name="connsiteX4" fmla="*/ 82955 w 82996"/>
                  <a:gd name="connsiteY4" fmla="*/ 78508 h 86873"/>
                  <a:gd name="connsiteX5" fmla="*/ 76002 w 82996"/>
                  <a:gd name="connsiteY5" fmla="*/ 6880 h 86873"/>
                  <a:gd name="connsiteX6" fmla="*/ 63715 w 82996"/>
                  <a:gd name="connsiteY6" fmla="*/ 1641 h 86873"/>
                  <a:gd name="connsiteX7" fmla="*/ 44950 w 82996"/>
                  <a:gd name="connsiteY7" fmla="*/ 16309 h 86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996" h="86873">
                    <a:moveTo>
                      <a:pt x="21614" y="34597"/>
                    </a:moveTo>
                    <a:lnTo>
                      <a:pt x="2945" y="49171"/>
                    </a:lnTo>
                    <a:cubicBezTo>
                      <a:pt x="-1817" y="52885"/>
                      <a:pt x="-579" y="60315"/>
                      <a:pt x="5041" y="62315"/>
                    </a:cubicBezTo>
                    <a:lnTo>
                      <a:pt x="72859" y="86413"/>
                    </a:lnTo>
                    <a:cubicBezTo>
                      <a:pt x="78097" y="88318"/>
                      <a:pt x="83527" y="84032"/>
                      <a:pt x="82955" y="78508"/>
                    </a:cubicBezTo>
                    <a:lnTo>
                      <a:pt x="76002" y="6880"/>
                    </a:lnTo>
                    <a:cubicBezTo>
                      <a:pt x="75430" y="879"/>
                      <a:pt x="68477" y="-2074"/>
                      <a:pt x="63715" y="1641"/>
                    </a:cubicBezTo>
                    <a:lnTo>
                      <a:pt x="44950" y="16309"/>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49" name="Forme libre : forme 48">
                <a:extLst>
                  <a:ext uri="{FF2B5EF4-FFF2-40B4-BE49-F238E27FC236}">
                    <a16:creationId xmlns:a16="http://schemas.microsoft.com/office/drawing/2014/main" id="{823A3280-76F6-4669-AE0C-B6A351FC6394}"/>
                  </a:ext>
                </a:extLst>
              </p:cNvPr>
              <p:cNvSpPr/>
              <p:nvPr/>
            </p:nvSpPr>
            <p:spPr>
              <a:xfrm>
                <a:off x="5374945" y="847841"/>
                <a:ext cx="87818" cy="85430"/>
              </a:xfrm>
              <a:custGeom>
                <a:avLst/>
                <a:gdLst>
                  <a:gd name="connsiteX0" fmla="*/ 82777 w 87818"/>
                  <a:gd name="connsiteY0" fmla="*/ 58747 h 85430"/>
                  <a:gd name="connsiteX1" fmla="*/ 84873 w 87818"/>
                  <a:gd name="connsiteY1" fmla="*/ 45603 h 85430"/>
                  <a:gd name="connsiteX2" fmla="*/ 27913 w 87818"/>
                  <a:gd name="connsiteY2" fmla="*/ 1597 h 85430"/>
                  <a:gd name="connsiteX3" fmla="*/ 15817 w 87818"/>
                  <a:gd name="connsiteY3" fmla="*/ 5979 h 85430"/>
                  <a:gd name="connsiteX4" fmla="*/ 196 w 87818"/>
                  <a:gd name="connsiteY4" fmla="*/ 76178 h 85430"/>
                  <a:gd name="connsiteX5" fmla="*/ 10197 w 87818"/>
                  <a:gd name="connsiteY5" fmla="*/ 84941 h 85430"/>
                  <a:gd name="connsiteX6" fmla="*/ 29723 w 87818"/>
                  <a:gd name="connsiteY6" fmla="*/ 77893 h 85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818" h="85430">
                    <a:moveTo>
                      <a:pt x="82777" y="58747"/>
                    </a:moveTo>
                    <a:cubicBezTo>
                      <a:pt x="88397" y="56747"/>
                      <a:pt x="89635" y="49222"/>
                      <a:pt x="84873" y="45603"/>
                    </a:cubicBezTo>
                    <a:lnTo>
                      <a:pt x="27913" y="1597"/>
                    </a:lnTo>
                    <a:cubicBezTo>
                      <a:pt x="23532" y="-1832"/>
                      <a:pt x="17055" y="550"/>
                      <a:pt x="15817" y="5979"/>
                    </a:cubicBezTo>
                    <a:lnTo>
                      <a:pt x="196" y="76178"/>
                    </a:lnTo>
                    <a:cubicBezTo>
                      <a:pt x="-1138" y="82084"/>
                      <a:pt x="4577" y="87037"/>
                      <a:pt x="10197" y="84941"/>
                    </a:cubicBezTo>
                    <a:lnTo>
                      <a:pt x="29723" y="77893"/>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50" name="Forme libre : forme 49">
                <a:extLst>
                  <a:ext uri="{FF2B5EF4-FFF2-40B4-BE49-F238E27FC236}">
                    <a16:creationId xmlns:a16="http://schemas.microsoft.com/office/drawing/2014/main" id="{19C589FB-1F50-4E1E-A1F1-B3E598D34B2B}"/>
                  </a:ext>
                </a:extLst>
              </p:cNvPr>
              <p:cNvSpPr/>
              <p:nvPr/>
            </p:nvSpPr>
            <p:spPr>
              <a:xfrm>
                <a:off x="5372093" y="652462"/>
                <a:ext cx="9525" cy="9525"/>
              </a:xfrm>
              <a:custGeom>
                <a:avLst/>
                <a:gdLst/>
                <a:ahLst/>
                <a:cxnLst/>
                <a:rect l="l" t="t" r="r" b="b"/>
                <a:pathLst>
                  <a:path w="9525" h="9525"/>
                </a:pathLst>
              </a:custGeom>
              <a:grpFill/>
              <a:ln w="5715" cap="rnd">
                <a:solidFill>
                  <a:schemeClr val="tx1">
                    <a:lumMod val="65000"/>
                    <a:lumOff val="35000"/>
                  </a:schemeClr>
                </a:solidFill>
                <a:prstDash val="solid"/>
                <a:round/>
              </a:ln>
            </p:spPr>
            <p:txBody>
              <a:bodyPr rtlCol="0" anchor="ctr"/>
              <a:lstStyle/>
              <a:p>
                <a:endParaRPr lang="fr-FR" sz="1050"/>
              </a:p>
            </p:txBody>
          </p:sp>
          <p:sp>
            <p:nvSpPr>
              <p:cNvPr id="51" name="Forme libre : forme 50">
                <a:extLst>
                  <a:ext uri="{FF2B5EF4-FFF2-40B4-BE49-F238E27FC236}">
                    <a16:creationId xmlns:a16="http://schemas.microsoft.com/office/drawing/2014/main" id="{A3A40E88-C31C-4747-A472-731530998F5C}"/>
                  </a:ext>
                </a:extLst>
              </p:cNvPr>
              <p:cNvSpPr/>
              <p:nvPr/>
            </p:nvSpPr>
            <p:spPr>
              <a:xfrm>
                <a:off x="5404763" y="878585"/>
                <a:ext cx="295846" cy="115061"/>
              </a:xfrm>
              <a:custGeom>
                <a:avLst/>
                <a:gdLst>
                  <a:gd name="connsiteX0" fmla="*/ 295847 w 295846"/>
                  <a:gd name="connsiteY0" fmla="*/ 0 h 115061"/>
                  <a:gd name="connsiteX1" fmla="*/ 135541 w 295846"/>
                  <a:gd name="connsiteY1" fmla="*/ 115062 h 115061"/>
                  <a:gd name="connsiteX2" fmla="*/ 0 w 295846"/>
                  <a:gd name="connsiteY2" fmla="*/ 47149 h 115061"/>
                </a:gdLst>
                <a:ahLst/>
                <a:cxnLst>
                  <a:cxn ang="0">
                    <a:pos x="connsiteX0" y="connsiteY0"/>
                  </a:cxn>
                  <a:cxn ang="0">
                    <a:pos x="connsiteX1" y="connsiteY1"/>
                  </a:cxn>
                  <a:cxn ang="0">
                    <a:pos x="connsiteX2" y="connsiteY2"/>
                  </a:cxn>
                </a:cxnLst>
                <a:rect l="l" t="t" r="r" b="b"/>
                <a:pathLst>
                  <a:path w="295846" h="115061">
                    <a:moveTo>
                      <a:pt x="295847" y="0"/>
                    </a:moveTo>
                    <a:cubicBezTo>
                      <a:pt x="272606" y="68866"/>
                      <a:pt x="208217" y="115062"/>
                      <a:pt x="135541" y="115062"/>
                    </a:cubicBezTo>
                    <a:cubicBezTo>
                      <a:pt x="82296" y="115062"/>
                      <a:pt x="31909" y="89726"/>
                      <a:pt x="0" y="47149"/>
                    </a:cubicBez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52" name="Forme libre : forme 51">
                <a:extLst>
                  <a:ext uri="{FF2B5EF4-FFF2-40B4-BE49-F238E27FC236}">
                    <a16:creationId xmlns:a16="http://schemas.microsoft.com/office/drawing/2014/main" id="{2A823DDF-A255-47D2-88B7-EB78C2B099FD}"/>
                  </a:ext>
                </a:extLst>
              </p:cNvPr>
              <p:cNvSpPr/>
              <p:nvPr/>
            </p:nvSpPr>
            <p:spPr>
              <a:xfrm>
                <a:off x="5664986" y="869346"/>
                <a:ext cx="8286" cy="19621"/>
              </a:xfrm>
              <a:custGeom>
                <a:avLst/>
                <a:gdLst>
                  <a:gd name="connsiteX0" fmla="*/ 0 w 8286"/>
                  <a:gd name="connsiteY0" fmla="*/ 19621 h 19621"/>
                  <a:gd name="connsiteX1" fmla="*/ 8287 w 8286"/>
                  <a:gd name="connsiteY1" fmla="*/ 0 h 19621"/>
                </a:gdLst>
                <a:ahLst/>
                <a:cxnLst>
                  <a:cxn ang="0">
                    <a:pos x="connsiteX0" y="connsiteY0"/>
                  </a:cxn>
                  <a:cxn ang="0">
                    <a:pos x="connsiteX1" y="connsiteY1"/>
                  </a:cxn>
                </a:cxnLst>
                <a:rect l="l" t="t" r="r" b="b"/>
                <a:pathLst>
                  <a:path w="8286" h="19621">
                    <a:moveTo>
                      <a:pt x="0" y="19621"/>
                    </a:moveTo>
                    <a:cubicBezTo>
                      <a:pt x="3239" y="13335"/>
                      <a:pt x="6001" y="6763"/>
                      <a:pt x="8287" y="0"/>
                    </a:cubicBez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53" name="Forme libre : forme 52">
                <a:extLst>
                  <a:ext uri="{FF2B5EF4-FFF2-40B4-BE49-F238E27FC236}">
                    <a16:creationId xmlns:a16="http://schemas.microsoft.com/office/drawing/2014/main" id="{BFB28F9F-F25B-4353-ACEB-27E618AF9DE7}"/>
                  </a:ext>
                </a:extLst>
              </p:cNvPr>
              <p:cNvSpPr/>
              <p:nvPr/>
            </p:nvSpPr>
            <p:spPr>
              <a:xfrm>
                <a:off x="5433434" y="915542"/>
                <a:ext cx="194595" cy="49339"/>
              </a:xfrm>
              <a:custGeom>
                <a:avLst/>
                <a:gdLst>
                  <a:gd name="connsiteX0" fmla="*/ 0 w 194595"/>
                  <a:gd name="connsiteY0" fmla="*/ 0 h 49339"/>
                  <a:gd name="connsiteX1" fmla="*/ 106775 w 194595"/>
                  <a:gd name="connsiteY1" fmla="*/ 49339 h 49339"/>
                  <a:gd name="connsiteX2" fmla="*/ 194596 w 194595"/>
                  <a:gd name="connsiteY2" fmla="*/ 18478 h 49339"/>
                </a:gdLst>
                <a:ahLst/>
                <a:cxnLst>
                  <a:cxn ang="0">
                    <a:pos x="connsiteX0" y="connsiteY0"/>
                  </a:cxn>
                  <a:cxn ang="0">
                    <a:pos x="connsiteX1" y="connsiteY1"/>
                  </a:cxn>
                  <a:cxn ang="0">
                    <a:pos x="connsiteX2" y="connsiteY2"/>
                  </a:cxn>
                </a:cxnLst>
                <a:rect l="l" t="t" r="r" b="b"/>
                <a:pathLst>
                  <a:path w="194595" h="49339">
                    <a:moveTo>
                      <a:pt x="0" y="0"/>
                    </a:moveTo>
                    <a:cubicBezTo>
                      <a:pt x="26575" y="31051"/>
                      <a:pt x="65723" y="49339"/>
                      <a:pt x="106775" y="49339"/>
                    </a:cubicBezTo>
                    <a:cubicBezTo>
                      <a:pt x="139541" y="49339"/>
                      <a:pt x="170307" y="38005"/>
                      <a:pt x="194596" y="18478"/>
                    </a:cubicBez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54" name="Forme libre : forme 53">
                <a:extLst>
                  <a:ext uri="{FF2B5EF4-FFF2-40B4-BE49-F238E27FC236}">
                    <a16:creationId xmlns:a16="http://schemas.microsoft.com/office/drawing/2014/main" id="{0CBBFCA5-95F3-422B-8B9B-8C21E441EEFA}"/>
                  </a:ext>
                </a:extLst>
              </p:cNvPr>
              <p:cNvSpPr/>
              <p:nvPr/>
            </p:nvSpPr>
            <p:spPr>
              <a:xfrm>
                <a:off x="5422289" y="655319"/>
                <a:ext cx="239934" cy="51815"/>
              </a:xfrm>
              <a:custGeom>
                <a:avLst/>
                <a:gdLst>
                  <a:gd name="connsiteX0" fmla="*/ 0 w 239934"/>
                  <a:gd name="connsiteY0" fmla="*/ 47816 h 51815"/>
                  <a:gd name="connsiteX1" fmla="*/ 118015 w 239934"/>
                  <a:gd name="connsiteY1" fmla="*/ 0 h 51815"/>
                  <a:gd name="connsiteX2" fmla="*/ 239935 w 239934"/>
                  <a:gd name="connsiteY2" fmla="*/ 51816 h 51815"/>
                </a:gdLst>
                <a:ahLst/>
                <a:cxnLst>
                  <a:cxn ang="0">
                    <a:pos x="connsiteX0" y="connsiteY0"/>
                  </a:cxn>
                  <a:cxn ang="0">
                    <a:pos x="connsiteX1" y="connsiteY1"/>
                  </a:cxn>
                  <a:cxn ang="0">
                    <a:pos x="connsiteX2" y="connsiteY2"/>
                  </a:cxn>
                </a:cxnLst>
                <a:rect l="l" t="t" r="r" b="b"/>
                <a:pathLst>
                  <a:path w="239934" h="51815">
                    <a:moveTo>
                      <a:pt x="0" y="47816"/>
                    </a:moveTo>
                    <a:cubicBezTo>
                      <a:pt x="30956" y="17812"/>
                      <a:pt x="72866" y="0"/>
                      <a:pt x="118015" y="0"/>
                    </a:cubicBezTo>
                    <a:cubicBezTo>
                      <a:pt x="164116" y="0"/>
                      <a:pt x="208026" y="18764"/>
                      <a:pt x="239935" y="51816"/>
                    </a:cubicBez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55" name="Forme libre : forme 54">
                <a:extLst>
                  <a:ext uri="{FF2B5EF4-FFF2-40B4-BE49-F238E27FC236}">
                    <a16:creationId xmlns:a16="http://schemas.microsoft.com/office/drawing/2014/main" id="{266B9D18-C835-4892-AB5A-3B26A0DCBF0D}"/>
                  </a:ext>
                </a:extLst>
              </p:cNvPr>
              <p:cNvSpPr/>
              <p:nvPr/>
            </p:nvSpPr>
            <p:spPr>
              <a:xfrm>
                <a:off x="5379998" y="750283"/>
                <a:ext cx="8191" cy="19907"/>
              </a:xfrm>
              <a:custGeom>
                <a:avLst/>
                <a:gdLst>
                  <a:gd name="connsiteX0" fmla="*/ 0 w 8191"/>
                  <a:gd name="connsiteY0" fmla="*/ 19907 h 19907"/>
                  <a:gd name="connsiteX1" fmla="*/ 8192 w 8191"/>
                  <a:gd name="connsiteY1" fmla="*/ 0 h 19907"/>
                </a:gdLst>
                <a:ahLst/>
                <a:cxnLst>
                  <a:cxn ang="0">
                    <a:pos x="connsiteX0" y="connsiteY0"/>
                  </a:cxn>
                  <a:cxn ang="0">
                    <a:pos x="connsiteX1" y="connsiteY1"/>
                  </a:cxn>
                </a:cxnLst>
                <a:rect l="l" t="t" r="r" b="b"/>
                <a:pathLst>
                  <a:path w="8191" h="19907">
                    <a:moveTo>
                      <a:pt x="0" y="19907"/>
                    </a:moveTo>
                    <a:cubicBezTo>
                      <a:pt x="2286" y="13049"/>
                      <a:pt x="5048" y="6382"/>
                      <a:pt x="8192" y="0"/>
                    </a:cubicBez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56" name="Forme libre : forme 55">
                <a:extLst>
                  <a:ext uri="{FF2B5EF4-FFF2-40B4-BE49-F238E27FC236}">
                    <a16:creationId xmlns:a16="http://schemas.microsoft.com/office/drawing/2014/main" id="{C51AD396-C882-43C2-8281-1E449959412E}"/>
                  </a:ext>
                </a:extLst>
              </p:cNvPr>
              <p:cNvSpPr/>
              <p:nvPr/>
            </p:nvSpPr>
            <p:spPr>
              <a:xfrm>
                <a:off x="5540304" y="684084"/>
                <a:ext cx="99631" cy="41624"/>
              </a:xfrm>
              <a:custGeom>
                <a:avLst/>
                <a:gdLst>
                  <a:gd name="connsiteX0" fmla="*/ 99632 w 99631"/>
                  <a:gd name="connsiteY0" fmla="*/ 41624 h 41624"/>
                  <a:gd name="connsiteX1" fmla="*/ 0 w 99631"/>
                  <a:gd name="connsiteY1" fmla="*/ 0 h 41624"/>
                </a:gdLst>
                <a:ahLst/>
                <a:cxnLst>
                  <a:cxn ang="0">
                    <a:pos x="connsiteX0" y="connsiteY0"/>
                  </a:cxn>
                  <a:cxn ang="0">
                    <a:pos x="connsiteX1" y="connsiteY1"/>
                  </a:cxn>
                </a:cxnLst>
                <a:rect l="l" t="t" r="r" b="b"/>
                <a:pathLst>
                  <a:path w="99631" h="41624">
                    <a:moveTo>
                      <a:pt x="99632" y="41624"/>
                    </a:moveTo>
                    <a:cubicBezTo>
                      <a:pt x="73247" y="14573"/>
                      <a:pt x="38005" y="0"/>
                      <a:pt x="0" y="0"/>
                    </a:cubicBezTo>
                  </a:path>
                </a:pathLst>
              </a:custGeom>
              <a:grpFill/>
              <a:ln w="5715" cap="rnd">
                <a:solidFill>
                  <a:schemeClr val="tx1">
                    <a:lumMod val="65000"/>
                    <a:lumOff val="35000"/>
                  </a:schemeClr>
                </a:solidFill>
                <a:prstDash val="solid"/>
                <a:round/>
              </a:ln>
            </p:spPr>
            <p:txBody>
              <a:bodyPr rtlCol="0" anchor="ctr"/>
              <a:lstStyle/>
              <a:p>
                <a:endParaRPr lang="fr-FR" sz="1050"/>
              </a:p>
            </p:txBody>
          </p:sp>
        </p:grpSp>
      </p:grpSp>
      <p:grpSp>
        <p:nvGrpSpPr>
          <p:cNvPr id="99" name="Graphique 1865">
            <a:extLst>
              <a:ext uri="{FF2B5EF4-FFF2-40B4-BE49-F238E27FC236}">
                <a16:creationId xmlns:a16="http://schemas.microsoft.com/office/drawing/2014/main" id="{9E8599D2-BF2F-405F-8D98-466C20BC80E3}"/>
              </a:ext>
            </a:extLst>
          </p:cNvPr>
          <p:cNvGrpSpPr/>
          <p:nvPr/>
        </p:nvGrpSpPr>
        <p:grpSpPr>
          <a:xfrm>
            <a:off x="10765469" y="5099260"/>
            <a:ext cx="446531" cy="1077859"/>
            <a:chOff x="10302534" y="4324163"/>
            <a:chExt cx="176307" cy="425577"/>
          </a:xfrm>
          <a:noFill/>
        </p:grpSpPr>
        <p:grpSp>
          <p:nvGrpSpPr>
            <p:cNvPr id="100" name="Graphique 1865">
              <a:extLst>
                <a:ext uri="{FF2B5EF4-FFF2-40B4-BE49-F238E27FC236}">
                  <a16:creationId xmlns:a16="http://schemas.microsoft.com/office/drawing/2014/main" id="{9B04BDE3-F908-4C10-9220-799FF140236B}"/>
                </a:ext>
              </a:extLst>
            </p:cNvPr>
            <p:cNvGrpSpPr/>
            <p:nvPr/>
          </p:nvGrpSpPr>
          <p:grpSpPr>
            <a:xfrm>
              <a:off x="10338252" y="4327098"/>
              <a:ext cx="109442" cy="114697"/>
              <a:chOff x="10338252" y="4327098"/>
              <a:chExt cx="109442" cy="114697"/>
            </a:xfrm>
            <a:grpFill/>
          </p:grpSpPr>
          <p:grpSp>
            <p:nvGrpSpPr>
              <p:cNvPr id="116" name="Graphique 1865">
                <a:extLst>
                  <a:ext uri="{FF2B5EF4-FFF2-40B4-BE49-F238E27FC236}">
                    <a16:creationId xmlns:a16="http://schemas.microsoft.com/office/drawing/2014/main" id="{A6F1AF99-AF7F-4B61-844C-A8A03D0E08ED}"/>
                  </a:ext>
                </a:extLst>
              </p:cNvPr>
              <p:cNvGrpSpPr/>
              <p:nvPr/>
            </p:nvGrpSpPr>
            <p:grpSpPr>
              <a:xfrm>
                <a:off x="10338252" y="4327098"/>
                <a:ext cx="109442" cy="114697"/>
                <a:chOff x="10338252" y="4327098"/>
                <a:chExt cx="109442" cy="114697"/>
              </a:xfrm>
              <a:grpFill/>
            </p:grpSpPr>
            <p:sp>
              <p:nvSpPr>
                <p:cNvPr id="120" name="Forme libre : forme 119">
                  <a:extLst>
                    <a:ext uri="{FF2B5EF4-FFF2-40B4-BE49-F238E27FC236}">
                      <a16:creationId xmlns:a16="http://schemas.microsoft.com/office/drawing/2014/main" id="{E18EB239-3996-4DDD-888C-8ADC9D642FA5}"/>
                    </a:ext>
                  </a:extLst>
                </p:cNvPr>
                <p:cNvSpPr/>
                <p:nvPr/>
              </p:nvSpPr>
              <p:spPr>
                <a:xfrm>
                  <a:off x="10353111" y="4405220"/>
                  <a:ext cx="78581" cy="36576"/>
                </a:xfrm>
                <a:custGeom>
                  <a:avLst/>
                  <a:gdLst>
                    <a:gd name="connsiteX0" fmla="*/ 78581 w 78581"/>
                    <a:gd name="connsiteY0" fmla="*/ 0 h 36576"/>
                    <a:gd name="connsiteX1" fmla="*/ 39243 w 78581"/>
                    <a:gd name="connsiteY1" fmla="*/ 36576 h 36576"/>
                    <a:gd name="connsiteX2" fmla="*/ 0 w 78581"/>
                    <a:gd name="connsiteY2" fmla="*/ 571 h 36576"/>
                  </a:gdLst>
                  <a:ahLst/>
                  <a:cxnLst>
                    <a:cxn ang="0">
                      <a:pos x="connsiteX0" y="connsiteY0"/>
                    </a:cxn>
                    <a:cxn ang="0">
                      <a:pos x="connsiteX1" y="connsiteY1"/>
                    </a:cxn>
                    <a:cxn ang="0">
                      <a:pos x="connsiteX2" y="connsiteY2"/>
                    </a:cxn>
                  </a:cxnLst>
                  <a:rect l="l" t="t" r="r" b="b"/>
                  <a:pathLst>
                    <a:path w="78581" h="36576">
                      <a:moveTo>
                        <a:pt x="78581" y="0"/>
                      </a:moveTo>
                      <a:cubicBezTo>
                        <a:pt x="74771" y="20860"/>
                        <a:pt x="58579" y="36576"/>
                        <a:pt x="39243" y="36576"/>
                      </a:cubicBezTo>
                      <a:cubicBezTo>
                        <a:pt x="20098" y="36576"/>
                        <a:pt x="4001" y="21145"/>
                        <a:pt x="0" y="571"/>
                      </a:cubicBez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21" name="Forme libre : forme 120">
                  <a:extLst>
                    <a:ext uri="{FF2B5EF4-FFF2-40B4-BE49-F238E27FC236}">
                      <a16:creationId xmlns:a16="http://schemas.microsoft.com/office/drawing/2014/main" id="{30D004A5-FE77-436C-AC05-20C9717A83F2}"/>
                    </a:ext>
                  </a:extLst>
                </p:cNvPr>
                <p:cNvSpPr/>
                <p:nvPr/>
              </p:nvSpPr>
              <p:spPr>
                <a:xfrm>
                  <a:off x="10346158" y="4327098"/>
                  <a:ext cx="90374" cy="46872"/>
                </a:xfrm>
                <a:custGeom>
                  <a:avLst/>
                  <a:gdLst>
                    <a:gd name="connsiteX0" fmla="*/ 58865 w 90374"/>
                    <a:gd name="connsiteY0" fmla="*/ 24591 h 46872"/>
                    <a:gd name="connsiteX1" fmla="*/ 0 w 90374"/>
                    <a:gd name="connsiteY1" fmla="*/ 42879 h 46872"/>
                    <a:gd name="connsiteX2" fmla="*/ 46863 w 90374"/>
                    <a:gd name="connsiteY2" fmla="*/ 3255 h 46872"/>
                    <a:gd name="connsiteX3" fmla="*/ 82010 w 90374"/>
                    <a:gd name="connsiteY3" fmla="*/ 12304 h 46872"/>
                    <a:gd name="connsiteX4" fmla="*/ 85535 w 90374"/>
                    <a:gd name="connsiteY4" fmla="*/ 46689 h 46872"/>
                    <a:gd name="connsiteX5" fmla="*/ 53340 w 90374"/>
                    <a:gd name="connsiteY5" fmla="*/ 39450 h 46872"/>
                    <a:gd name="connsiteX6" fmla="*/ 58865 w 90374"/>
                    <a:gd name="connsiteY6" fmla="*/ 24591 h 46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374" h="46872">
                      <a:moveTo>
                        <a:pt x="58865" y="24591"/>
                      </a:moveTo>
                      <a:cubicBezTo>
                        <a:pt x="58865" y="24591"/>
                        <a:pt x="38672" y="49547"/>
                        <a:pt x="0" y="42879"/>
                      </a:cubicBezTo>
                      <a:cubicBezTo>
                        <a:pt x="0" y="42879"/>
                        <a:pt x="7620" y="-8556"/>
                        <a:pt x="46863" y="3255"/>
                      </a:cubicBezTo>
                      <a:cubicBezTo>
                        <a:pt x="46863" y="3255"/>
                        <a:pt x="65532" y="-8365"/>
                        <a:pt x="82010" y="12304"/>
                      </a:cubicBezTo>
                      <a:cubicBezTo>
                        <a:pt x="98489" y="32973"/>
                        <a:pt x="85535" y="46689"/>
                        <a:pt x="85535" y="46689"/>
                      </a:cubicBezTo>
                      <a:cubicBezTo>
                        <a:pt x="85535" y="46689"/>
                        <a:pt x="62770" y="48690"/>
                        <a:pt x="53340" y="39450"/>
                      </a:cubicBezTo>
                      <a:cubicBezTo>
                        <a:pt x="53340" y="39260"/>
                        <a:pt x="59055" y="34402"/>
                        <a:pt x="58865" y="24591"/>
                      </a:cubicBezTo>
                      <a:close/>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22" name="Forme libre : forme 121">
                  <a:extLst>
                    <a:ext uri="{FF2B5EF4-FFF2-40B4-BE49-F238E27FC236}">
                      <a16:creationId xmlns:a16="http://schemas.microsoft.com/office/drawing/2014/main" id="{4479E9E4-A4BC-4945-BF89-5F53047C6146}"/>
                    </a:ext>
                  </a:extLst>
                </p:cNvPr>
                <p:cNvSpPr/>
                <p:nvPr/>
              </p:nvSpPr>
              <p:spPr>
                <a:xfrm>
                  <a:off x="10354540" y="4377407"/>
                  <a:ext cx="76771" cy="24669"/>
                </a:xfrm>
                <a:custGeom>
                  <a:avLst/>
                  <a:gdLst>
                    <a:gd name="connsiteX0" fmla="*/ 42958 w 76771"/>
                    <a:gd name="connsiteY0" fmla="*/ 1333 h 24669"/>
                    <a:gd name="connsiteX1" fmla="*/ 50864 w 76771"/>
                    <a:gd name="connsiteY1" fmla="*/ 21241 h 24669"/>
                    <a:gd name="connsiteX2" fmla="*/ 55912 w 76771"/>
                    <a:gd name="connsiteY2" fmla="*/ 24670 h 24669"/>
                    <a:gd name="connsiteX3" fmla="*/ 71342 w 76771"/>
                    <a:gd name="connsiteY3" fmla="*/ 24670 h 24669"/>
                    <a:gd name="connsiteX4" fmla="*/ 76772 w 76771"/>
                    <a:gd name="connsiteY4" fmla="*/ 19241 h 24669"/>
                    <a:gd name="connsiteX5" fmla="*/ 76772 w 76771"/>
                    <a:gd name="connsiteY5" fmla="*/ 5429 h 24669"/>
                    <a:gd name="connsiteX6" fmla="*/ 71342 w 76771"/>
                    <a:gd name="connsiteY6" fmla="*/ 0 h 24669"/>
                    <a:gd name="connsiteX7" fmla="*/ 5429 w 76771"/>
                    <a:gd name="connsiteY7" fmla="*/ 0 h 24669"/>
                    <a:gd name="connsiteX8" fmla="*/ 0 w 76771"/>
                    <a:gd name="connsiteY8" fmla="*/ 5429 h 24669"/>
                    <a:gd name="connsiteX9" fmla="*/ 0 w 76771"/>
                    <a:gd name="connsiteY9" fmla="*/ 19241 h 24669"/>
                    <a:gd name="connsiteX10" fmla="*/ 5429 w 76771"/>
                    <a:gd name="connsiteY10" fmla="*/ 24670 h 24669"/>
                    <a:gd name="connsiteX11" fmla="*/ 20669 w 76771"/>
                    <a:gd name="connsiteY11" fmla="*/ 24670 h 24669"/>
                    <a:gd name="connsiteX12" fmla="*/ 25813 w 76771"/>
                    <a:gd name="connsiteY12" fmla="*/ 20955 h 24669"/>
                    <a:gd name="connsiteX13" fmla="*/ 32576 w 76771"/>
                    <a:gd name="connsiteY13" fmla="*/ 1048 h 24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771" h="24669">
                      <a:moveTo>
                        <a:pt x="42958" y="1333"/>
                      </a:moveTo>
                      <a:lnTo>
                        <a:pt x="50864" y="21241"/>
                      </a:lnTo>
                      <a:cubicBezTo>
                        <a:pt x="51721" y="23336"/>
                        <a:pt x="53721" y="24670"/>
                        <a:pt x="55912" y="24670"/>
                      </a:cubicBezTo>
                      <a:lnTo>
                        <a:pt x="71342" y="24670"/>
                      </a:lnTo>
                      <a:cubicBezTo>
                        <a:pt x="74390" y="24670"/>
                        <a:pt x="76772" y="22193"/>
                        <a:pt x="76772" y="19241"/>
                      </a:cubicBezTo>
                      <a:lnTo>
                        <a:pt x="76772" y="5429"/>
                      </a:lnTo>
                      <a:cubicBezTo>
                        <a:pt x="76772" y="2381"/>
                        <a:pt x="74295" y="0"/>
                        <a:pt x="71342" y="0"/>
                      </a:cubicBezTo>
                      <a:lnTo>
                        <a:pt x="5429" y="0"/>
                      </a:lnTo>
                      <a:cubicBezTo>
                        <a:pt x="2381" y="0"/>
                        <a:pt x="0" y="2476"/>
                        <a:pt x="0" y="5429"/>
                      </a:cubicBezTo>
                      <a:lnTo>
                        <a:pt x="0" y="19241"/>
                      </a:lnTo>
                      <a:cubicBezTo>
                        <a:pt x="0" y="22288"/>
                        <a:pt x="2476" y="24670"/>
                        <a:pt x="5429" y="24670"/>
                      </a:cubicBezTo>
                      <a:lnTo>
                        <a:pt x="20669" y="24670"/>
                      </a:lnTo>
                      <a:cubicBezTo>
                        <a:pt x="22955" y="24670"/>
                        <a:pt x="25051" y="23146"/>
                        <a:pt x="25813" y="20955"/>
                      </a:cubicBezTo>
                      <a:lnTo>
                        <a:pt x="32576" y="1048"/>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23" name="Forme libre : forme 122">
                  <a:extLst>
                    <a:ext uri="{FF2B5EF4-FFF2-40B4-BE49-F238E27FC236}">
                      <a16:creationId xmlns:a16="http://schemas.microsoft.com/office/drawing/2014/main" id="{D2646123-0261-4F19-A63B-6CBC8F7A8FB7}"/>
                    </a:ext>
                  </a:extLst>
                </p:cNvPr>
                <p:cNvSpPr/>
                <p:nvPr/>
              </p:nvSpPr>
              <p:spPr>
                <a:xfrm>
                  <a:off x="10385782" y="4401887"/>
                  <a:ext cx="12953" cy="9525"/>
                </a:xfrm>
                <a:custGeom>
                  <a:avLst/>
                  <a:gdLst>
                    <a:gd name="connsiteX0" fmla="*/ 0 w 12953"/>
                    <a:gd name="connsiteY0" fmla="*/ 0 h 9525"/>
                    <a:gd name="connsiteX1" fmla="*/ 12954 w 12953"/>
                    <a:gd name="connsiteY1" fmla="*/ 0 h 9525"/>
                  </a:gdLst>
                  <a:ahLst/>
                  <a:cxnLst>
                    <a:cxn ang="0">
                      <a:pos x="connsiteX0" y="connsiteY0"/>
                    </a:cxn>
                    <a:cxn ang="0">
                      <a:pos x="connsiteX1" y="connsiteY1"/>
                    </a:cxn>
                  </a:cxnLst>
                  <a:rect l="l" t="t" r="r" b="b"/>
                  <a:pathLst>
                    <a:path w="12953" h="9525">
                      <a:moveTo>
                        <a:pt x="0" y="0"/>
                      </a:moveTo>
                      <a:lnTo>
                        <a:pt x="12954" y="0"/>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24" name="Forme libre : forme 123">
                  <a:extLst>
                    <a:ext uri="{FF2B5EF4-FFF2-40B4-BE49-F238E27FC236}">
                      <a16:creationId xmlns:a16="http://schemas.microsoft.com/office/drawing/2014/main" id="{73320226-76C2-453E-9ABD-7C393D0A0619}"/>
                    </a:ext>
                  </a:extLst>
                </p:cNvPr>
                <p:cNvSpPr/>
                <p:nvPr/>
              </p:nvSpPr>
              <p:spPr>
                <a:xfrm>
                  <a:off x="10376162" y="4409507"/>
                  <a:ext cx="33337" cy="5807"/>
                </a:xfrm>
                <a:custGeom>
                  <a:avLst/>
                  <a:gdLst>
                    <a:gd name="connsiteX0" fmla="*/ 0 w 33337"/>
                    <a:gd name="connsiteY0" fmla="*/ 190 h 5807"/>
                    <a:gd name="connsiteX1" fmla="*/ 33337 w 33337"/>
                    <a:gd name="connsiteY1" fmla="*/ 0 h 5807"/>
                  </a:gdLst>
                  <a:ahLst/>
                  <a:cxnLst>
                    <a:cxn ang="0">
                      <a:pos x="connsiteX0" y="connsiteY0"/>
                    </a:cxn>
                    <a:cxn ang="0">
                      <a:pos x="connsiteX1" y="connsiteY1"/>
                    </a:cxn>
                  </a:cxnLst>
                  <a:rect l="l" t="t" r="r" b="b"/>
                  <a:pathLst>
                    <a:path w="33337" h="5807">
                      <a:moveTo>
                        <a:pt x="0" y="190"/>
                      </a:moveTo>
                      <a:cubicBezTo>
                        <a:pt x="0" y="190"/>
                        <a:pt x="17050" y="12954"/>
                        <a:pt x="33337" y="0"/>
                      </a:cubicBez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25" name="Forme libre : forme 124">
                  <a:extLst>
                    <a:ext uri="{FF2B5EF4-FFF2-40B4-BE49-F238E27FC236}">
                      <a16:creationId xmlns:a16="http://schemas.microsoft.com/office/drawing/2014/main" id="{69325A80-452C-48B8-8908-F6CC53DB8A56}"/>
                    </a:ext>
                  </a:extLst>
                </p:cNvPr>
                <p:cNvSpPr/>
                <p:nvPr/>
              </p:nvSpPr>
              <p:spPr>
                <a:xfrm>
                  <a:off x="10338252" y="4382170"/>
                  <a:ext cx="16001" cy="29146"/>
                </a:xfrm>
                <a:custGeom>
                  <a:avLst/>
                  <a:gdLst>
                    <a:gd name="connsiteX0" fmla="*/ 15049 w 16001"/>
                    <a:gd name="connsiteY0" fmla="*/ 28003 h 29146"/>
                    <a:gd name="connsiteX1" fmla="*/ 10763 w 16001"/>
                    <a:gd name="connsiteY1" fmla="*/ 29146 h 29146"/>
                    <a:gd name="connsiteX2" fmla="*/ 0 w 16001"/>
                    <a:gd name="connsiteY2" fmla="*/ 14573 h 29146"/>
                    <a:gd name="connsiteX3" fmla="*/ 10763 w 16001"/>
                    <a:gd name="connsiteY3" fmla="*/ 0 h 29146"/>
                    <a:gd name="connsiteX4" fmla="*/ 16002 w 16001"/>
                    <a:gd name="connsiteY4" fmla="*/ 1810 h 291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01" h="29146">
                      <a:moveTo>
                        <a:pt x="15049" y="28003"/>
                      </a:moveTo>
                      <a:cubicBezTo>
                        <a:pt x="13716" y="28765"/>
                        <a:pt x="12287" y="29146"/>
                        <a:pt x="10763" y="29146"/>
                      </a:cubicBezTo>
                      <a:cubicBezTo>
                        <a:pt x="4763" y="29146"/>
                        <a:pt x="0" y="22574"/>
                        <a:pt x="0" y="14573"/>
                      </a:cubicBezTo>
                      <a:cubicBezTo>
                        <a:pt x="0" y="6572"/>
                        <a:pt x="4858" y="0"/>
                        <a:pt x="10763" y="0"/>
                      </a:cubicBezTo>
                      <a:cubicBezTo>
                        <a:pt x="12668" y="0"/>
                        <a:pt x="14478" y="667"/>
                        <a:pt x="16002" y="1810"/>
                      </a:cubicBez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26" name="Forme libre : forme 125">
                  <a:extLst>
                    <a:ext uri="{FF2B5EF4-FFF2-40B4-BE49-F238E27FC236}">
                      <a16:creationId xmlns:a16="http://schemas.microsoft.com/office/drawing/2014/main" id="{DF45FC18-C252-4F30-A1D9-56129AA5D563}"/>
                    </a:ext>
                  </a:extLst>
                </p:cNvPr>
                <p:cNvSpPr/>
                <p:nvPr/>
              </p:nvSpPr>
              <p:spPr>
                <a:xfrm>
                  <a:off x="10431693" y="4382932"/>
                  <a:ext cx="16001" cy="29146"/>
                </a:xfrm>
                <a:custGeom>
                  <a:avLst/>
                  <a:gdLst>
                    <a:gd name="connsiteX0" fmla="*/ 1048 w 16001"/>
                    <a:gd name="connsiteY0" fmla="*/ 28003 h 29146"/>
                    <a:gd name="connsiteX1" fmla="*/ 5239 w 16001"/>
                    <a:gd name="connsiteY1" fmla="*/ 29146 h 29146"/>
                    <a:gd name="connsiteX2" fmla="*/ 16002 w 16001"/>
                    <a:gd name="connsiteY2" fmla="*/ 14573 h 29146"/>
                    <a:gd name="connsiteX3" fmla="*/ 5239 w 16001"/>
                    <a:gd name="connsiteY3" fmla="*/ 0 h 29146"/>
                    <a:gd name="connsiteX4" fmla="*/ 0 w 16001"/>
                    <a:gd name="connsiteY4" fmla="*/ 1810 h 291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01" h="29146">
                      <a:moveTo>
                        <a:pt x="1048" y="28003"/>
                      </a:moveTo>
                      <a:cubicBezTo>
                        <a:pt x="2381" y="28765"/>
                        <a:pt x="3810" y="29146"/>
                        <a:pt x="5239" y="29146"/>
                      </a:cubicBezTo>
                      <a:cubicBezTo>
                        <a:pt x="11239" y="29146"/>
                        <a:pt x="16002" y="22574"/>
                        <a:pt x="16002" y="14573"/>
                      </a:cubicBezTo>
                      <a:cubicBezTo>
                        <a:pt x="16002" y="6572"/>
                        <a:pt x="11144" y="0"/>
                        <a:pt x="5239" y="0"/>
                      </a:cubicBezTo>
                      <a:cubicBezTo>
                        <a:pt x="3334" y="0"/>
                        <a:pt x="1524" y="667"/>
                        <a:pt x="0" y="1810"/>
                      </a:cubicBezTo>
                    </a:path>
                  </a:pathLst>
                </a:custGeom>
                <a:grpFill/>
                <a:ln w="5715" cap="rnd">
                  <a:solidFill>
                    <a:schemeClr val="tx1">
                      <a:lumMod val="65000"/>
                      <a:lumOff val="35000"/>
                    </a:schemeClr>
                  </a:solidFill>
                  <a:prstDash val="solid"/>
                  <a:round/>
                </a:ln>
              </p:spPr>
              <p:txBody>
                <a:bodyPr rtlCol="0" anchor="ctr"/>
                <a:lstStyle/>
                <a:p>
                  <a:endParaRPr lang="fr-FR" sz="1050"/>
                </a:p>
              </p:txBody>
            </p:sp>
          </p:grpSp>
          <p:grpSp>
            <p:nvGrpSpPr>
              <p:cNvPr id="117" name="Graphique 1865">
                <a:extLst>
                  <a:ext uri="{FF2B5EF4-FFF2-40B4-BE49-F238E27FC236}">
                    <a16:creationId xmlns:a16="http://schemas.microsoft.com/office/drawing/2014/main" id="{DFDF30E0-E0E6-457C-8C13-BE43A68EC0D0}"/>
                  </a:ext>
                </a:extLst>
              </p:cNvPr>
              <p:cNvGrpSpPr/>
              <p:nvPr/>
            </p:nvGrpSpPr>
            <p:grpSpPr>
              <a:xfrm>
                <a:off x="10373685" y="4384646"/>
                <a:ext cx="37719" cy="6477"/>
                <a:chOff x="10373685" y="4384646"/>
                <a:chExt cx="37719" cy="6477"/>
              </a:xfrm>
              <a:grpFill/>
            </p:grpSpPr>
            <p:sp>
              <p:nvSpPr>
                <p:cNvPr id="118" name="Forme libre : forme 117">
                  <a:extLst>
                    <a:ext uri="{FF2B5EF4-FFF2-40B4-BE49-F238E27FC236}">
                      <a16:creationId xmlns:a16="http://schemas.microsoft.com/office/drawing/2014/main" id="{4E1518D4-AEC2-452B-AF69-DB5AB14D267F}"/>
                    </a:ext>
                  </a:extLst>
                </p:cNvPr>
                <p:cNvSpPr/>
                <p:nvPr/>
              </p:nvSpPr>
              <p:spPr>
                <a:xfrm>
                  <a:off x="10373685" y="4384646"/>
                  <a:ext cx="9525" cy="5810"/>
                </a:xfrm>
                <a:custGeom>
                  <a:avLst/>
                  <a:gdLst>
                    <a:gd name="connsiteX0" fmla="*/ 0 w 9525"/>
                    <a:gd name="connsiteY0" fmla="*/ 0 h 5810"/>
                    <a:gd name="connsiteX1" fmla="*/ 0 w 9525"/>
                    <a:gd name="connsiteY1" fmla="*/ 5810 h 5810"/>
                  </a:gdLst>
                  <a:ahLst/>
                  <a:cxnLst>
                    <a:cxn ang="0">
                      <a:pos x="connsiteX0" y="connsiteY0"/>
                    </a:cxn>
                    <a:cxn ang="0">
                      <a:pos x="connsiteX1" y="connsiteY1"/>
                    </a:cxn>
                  </a:cxnLst>
                  <a:rect l="l" t="t" r="r" b="b"/>
                  <a:pathLst>
                    <a:path w="9525" h="5810">
                      <a:moveTo>
                        <a:pt x="0" y="0"/>
                      </a:moveTo>
                      <a:lnTo>
                        <a:pt x="0" y="5810"/>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19" name="Forme libre : forme 118">
                  <a:extLst>
                    <a:ext uri="{FF2B5EF4-FFF2-40B4-BE49-F238E27FC236}">
                      <a16:creationId xmlns:a16="http://schemas.microsoft.com/office/drawing/2014/main" id="{C8E30C6F-22BA-4797-AAA2-3085838459C9}"/>
                    </a:ext>
                  </a:extLst>
                </p:cNvPr>
                <p:cNvSpPr/>
                <p:nvPr/>
              </p:nvSpPr>
              <p:spPr>
                <a:xfrm>
                  <a:off x="10411404" y="4385218"/>
                  <a:ext cx="9525" cy="5905"/>
                </a:xfrm>
                <a:custGeom>
                  <a:avLst/>
                  <a:gdLst>
                    <a:gd name="connsiteX0" fmla="*/ 0 w 9525"/>
                    <a:gd name="connsiteY0" fmla="*/ 0 h 5905"/>
                    <a:gd name="connsiteX1" fmla="*/ 0 w 9525"/>
                    <a:gd name="connsiteY1" fmla="*/ 5906 h 5905"/>
                  </a:gdLst>
                  <a:ahLst/>
                  <a:cxnLst>
                    <a:cxn ang="0">
                      <a:pos x="connsiteX0" y="connsiteY0"/>
                    </a:cxn>
                    <a:cxn ang="0">
                      <a:pos x="connsiteX1" y="connsiteY1"/>
                    </a:cxn>
                  </a:cxnLst>
                  <a:rect l="l" t="t" r="r" b="b"/>
                  <a:pathLst>
                    <a:path w="9525" h="5905">
                      <a:moveTo>
                        <a:pt x="0" y="0"/>
                      </a:moveTo>
                      <a:lnTo>
                        <a:pt x="0" y="5906"/>
                      </a:lnTo>
                    </a:path>
                  </a:pathLst>
                </a:custGeom>
                <a:grpFill/>
                <a:ln w="5715" cap="rnd">
                  <a:solidFill>
                    <a:schemeClr val="tx1">
                      <a:lumMod val="65000"/>
                      <a:lumOff val="35000"/>
                    </a:schemeClr>
                  </a:solidFill>
                  <a:prstDash val="solid"/>
                  <a:round/>
                </a:ln>
              </p:spPr>
              <p:txBody>
                <a:bodyPr rtlCol="0" anchor="ctr"/>
                <a:lstStyle/>
                <a:p>
                  <a:endParaRPr lang="fr-FR" sz="1050"/>
                </a:p>
              </p:txBody>
            </p:sp>
          </p:grpSp>
        </p:grpSp>
        <p:sp>
          <p:nvSpPr>
            <p:cNvPr id="101" name="Forme libre : forme 100">
              <a:extLst>
                <a:ext uri="{FF2B5EF4-FFF2-40B4-BE49-F238E27FC236}">
                  <a16:creationId xmlns:a16="http://schemas.microsoft.com/office/drawing/2014/main" id="{AC5811B7-C922-485F-BB10-F3C7A7855218}"/>
                </a:ext>
              </a:extLst>
            </p:cNvPr>
            <p:cNvSpPr/>
            <p:nvPr/>
          </p:nvSpPr>
          <p:spPr>
            <a:xfrm>
              <a:off x="10346394" y="4489421"/>
              <a:ext cx="93585" cy="242887"/>
            </a:xfrm>
            <a:custGeom>
              <a:avLst/>
              <a:gdLst>
                <a:gd name="connsiteX0" fmla="*/ 93585 w 93585"/>
                <a:gd name="connsiteY0" fmla="*/ 0 h 242887"/>
                <a:gd name="connsiteX1" fmla="*/ 84251 w 93585"/>
                <a:gd name="connsiteY1" fmla="*/ 240983 h 242887"/>
                <a:gd name="connsiteX2" fmla="*/ 65677 w 93585"/>
                <a:gd name="connsiteY2" fmla="*/ 240983 h 242887"/>
                <a:gd name="connsiteX3" fmla="*/ 43293 w 93585"/>
                <a:gd name="connsiteY3" fmla="*/ 105823 h 242887"/>
                <a:gd name="connsiteX4" fmla="*/ 24624 w 93585"/>
                <a:gd name="connsiteY4" fmla="*/ 242887 h 242887"/>
                <a:gd name="connsiteX5" fmla="*/ 6050 w 93585"/>
                <a:gd name="connsiteY5" fmla="*/ 242887 h 242887"/>
                <a:gd name="connsiteX6" fmla="*/ 3288 w 93585"/>
                <a:gd name="connsiteY6" fmla="*/ 3810 h 242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585" h="242887">
                  <a:moveTo>
                    <a:pt x="93585" y="0"/>
                  </a:moveTo>
                  <a:lnTo>
                    <a:pt x="84251" y="240983"/>
                  </a:lnTo>
                  <a:lnTo>
                    <a:pt x="65677" y="240983"/>
                  </a:lnTo>
                  <a:lnTo>
                    <a:pt x="43293" y="105823"/>
                  </a:lnTo>
                  <a:lnTo>
                    <a:pt x="24624" y="242887"/>
                  </a:lnTo>
                  <a:lnTo>
                    <a:pt x="6050" y="242887"/>
                  </a:lnTo>
                  <a:cubicBezTo>
                    <a:pt x="6050" y="242887"/>
                    <a:pt x="-5475" y="90773"/>
                    <a:pt x="3288" y="3810"/>
                  </a:cubicBez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02" name="Forme libre : forme 101">
              <a:extLst>
                <a:ext uri="{FF2B5EF4-FFF2-40B4-BE49-F238E27FC236}">
                  <a16:creationId xmlns:a16="http://schemas.microsoft.com/office/drawing/2014/main" id="{3AC2EA6D-1DCF-4B0D-A362-D5CF2035CA2B}"/>
                </a:ext>
              </a:extLst>
            </p:cNvPr>
            <p:cNvSpPr/>
            <p:nvPr/>
          </p:nvSpPr>
          <p:spPr>
            <a:xfrm>
              <a:off x="10410928" y="4449804"/>
              <a:ext cx="46820" cy="153345"/>
            </a:xfrm>
            <a:custGeom>
              <a:avLst/>
              <a:gdLst>
                <a:gd name="connsiteX0" fmla="*/ 25241 w 46820"/>
                <a:gd name="connsiteY0" fmla="*/ 153346 h 153345"/>
                <a:gd name="connsiteX1" fmla="*/ 46577 w 46820"/>
                <a:gd name="connsiteY1" fmla="*/ 28092 h 153345"/>
                <a:gd name="connsiteX2" fmla="*/ 0 w 46820"/>
                <a:gd name="connsiteY2" fmla="*/ 279 h 153345"/>
              </a:gdLst>
              <a:ahLst/>
              <a:cxnLst>
                <a:cxn ang="0">
                  <a:pos x="connsiteX0" y="connsiteY0"/>
                </a:cxn>
                <a:cxn ang="0">
                  <a:pos x="connsiteX1" y="connsiteY1"/>
                </a:cxn>
                <a:cxn ang="0">
                  <a:pos x="connsiteX2" y="connsiteY2"/>
                </a:cxn>
              </a:cxnLst>
              <a:rect l="l" t="t" r="r" b="b"/>
              <a:pathLst>
                <a:path w="46820" h="153345">
                  <a:moveTo>
                    <a:pt x="25241" y="153346"/>
                  </a:moveTo>
                  <a:cubicBezTo>
                    <a:pt x="50673" y="148488"/>
                    <a:pt x="46577" y="60953"/>
                    <a:pt x="46577" y="28092"/>
                  </a:cubicBezTo>
                  <a:cubicBezTo>
                    <a:pt x="46577" y="-4769"/>
                    <a:pt x="0" y="279"/>
                    <a:pt x="0" y="279"/>
                  </a:cubicBez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03" name="Forme libre : forme 102">
              <a:extLst>
                <a:ext uri="{FF2B5EF4-FFF2-40B4-BE49-F238E27FC236}">
                  <a16:creationId xmlns:a16="http://schemas.microsoft.com/office/drawing/2014/main" id="{861BD4C0-877D-4042-A6A4-3A732BCD2A69}"/>
                </a:ext>
              </a:extLst>
            </p:cNvPr>
            <p:cNvSpPr/>
            <p:nvPr/>
          </p:nvSpPr>
          <p:spPr>
            <a:xfrm>
              <a:off x="10302534" y="4324163"/>
              <a:ext cx="9525" cy="9525"/>
            </a:xfrm>
            <a:custGeom>
              <a:avLst/>
              <a:gdLst/>
              <a:ahLst/>
              <a:cxnLst/>
              <a:rect l="l" t="t" r="r" b="b"/>
              <a:pathLst>
                <a:path w="9525" h="9525"/>
              </a:pathLst>
            </a:custGeom>
            <a:grpFill/>
            <a:ln w="5715" cap="rnd">
              <a:solidFill>
                <a:schemeClr val="tx1">
                  <a:lumMod val="65000"/>
                  <a:lumOff val="35000"/>
                </a:schemeClr>
              </a:solidFill>
              <a:prstDash val="solid"/>
              <a:round/>
            </a:ln>
          </p:spPr>
          <p:txBody>
            <a:bodyPr rtlCol="0" anchor="ctr"/>
            <a:lstStyle/>
            <a:p>
              <a:endParaRPr lang="fr-FR" sz="1050"/>
            </a:p>
          </p:txBody>
        </p:sp>
        <p:sp>
          <p:nvSpPr>
            <p:cNvPr id="104" name="Forme libre : forme 103">
              <a:extLst>
                <a:ext uri="{FF2B5EF4-FFF2-40B4-BE49-F238E27FC236}">
                  <a16:creationId xmlns:a16="http://schemas.microsoft.com/office/drawing/2014/main" id="{2BF8D37B-F883-46C7-89C6-2D8FC5D96BF7}"/>
                </a:ext>
              </a:extLst>
            </p:cNvPr>
            <p:cNvSpPr/>
            <p:nvPr/>
          </p:nvSpPr>
          <p:spPr>
            <a:xfrm>
              <a:off x="10416453" y="4731832"/>
              <a:ext cx="27908" cy="16859"/>
            </a:xfrm>
            <a:custGeom>
              <a:avLst/>
              <a:gdLst>
                <a:gd name="connsiteX0" fmla="*/ 10382 w 27908"/>
                <a:gd name="connsiteY0" fmla="*/ 953 h 16859"/>
                <a:gd name="connsiteX1" fmla="*/ 27908 w 27908"/>
                <a:gd name="connsiteY1" fmla="*/ 16859 h 16859"/>
                <a:gd name="connsiteX2" fmla="*/ 0 w 27908"/>
                <a:gd name="connsiteY2" fmla="*/ 16859 h 16859"/>
                <a:gd name="connsiteX3" fmla="*/ 0 w 27908"/>
                <a:gd name="connsiteY3" fmla="*/ 0 h 16859"/>
              </a:gdLst>
              <a:ahLst/>
              <a:cxnLst>
                <a:cxn ang="0">
                  <a:pos x="connsiteX0" y="connsiteY0"/>
                </a:cxn>
                <a:cxn ang="0">
                  <a:pos x="connsiteX1" y="connsiteY1"/>
                </a:cxn>
                <a:cxn ang="0">
                  <a:pos x="connsiteX2" y="connsiteY2"/>
                </a:cxn>
                <a:cxn ang="0">
                  <a:pos x="connsiteX3" y="connsiteY3"/>
                </a:cxn>
              </a:cxnLst>
              <a:rect l="l" t="t" r="r" b="b"/>
              <a:pathLst>
                <a:path w="27908" h="16859">
                  <a:moveTo>
                    <a:pt x="10382" y="953"/>
                  </a:moveTo>
                  <a:lnTo>
                    <a:pt x="27908" y="16859"/>
                  </a:lnTo>
                  <a:lnTo>
                    <a:pt x="0" y="16859"/>
                  </a:lnTo>
                  <a:lnTo>
                    <a:pt x="0" y="0"/>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05" name="Forme libre : forme 104">
              <a:extLst>
                <a:ext uri="{FF2B5EF4-FFF2-40B4-BE49-F238E27FC236}">
                  <a16:creationId xmlns:a16="http://schemas.microsoft.com/office/drawing/2014/main" id="{AF9D1C23-9C9E-4744-87EC-B33F67DAEA9E}"/>
                </a:ext>
              </a:extLst>
            </p:cNvPr>
            <p:cNvSpPr/>
            <p:nvPr/>
          </p:nvSpPr>
          <p:spPr>
            <a:xfrm>
              <a:off x="10302534" y="4324163"/>
              <a:ext cx="9525" cy="9525"/>
            </a:xfrm>
            <a:custGeom>
              <a:avLst/>
              <a:gdLst/>
              <a:ahLst/>
              <a:cxnLst/>
              <a:rect l="l" t="t" r="r" b="b"/>
              <a:pathLst>
                <a:path w="9525" h="9525"/>
              </a:pathLst>
            </a:custGeom>
            <a:grpFill/>
            <a:ln w="5715" cap="rnd">
              <a:solidFill>
                <a:schemeClr val="tx1">
                  <a:lumMod val="65000"/>
                  <a:lumOff val="35000"/>
                </a:schemeClr>
              </a:solidFill>
              <a:prstDash val="solid"/>
              <a:round/>
            </a:ln>
          </p:spPr>
          <p:txBody>
            <a:bodyPr rtlCol="0" anchor="ctr"/>
            <a:lstStyle/>
            <a:p>
              <a:endParaRPr lang="fr-FR" sz="1050"/>
            </a:p>
          </p:txBody>
        </p:sp>
        <p:sp>
          <p:nvSpPr>
            <p:cNvPr id="106" name="Forme libre : forme 105">
              <a:extLst>
                <a:ext uri="{FF2B5EF4-FFF2-40B4-BE49-F238E27FC236}">
                  <a16:creationId xmlns:a16="http://schemas.microsoft.com/office/drawing/2014/main" id="{5482711B-939E-40DE-8D0C-3754AE103574}"/>
                </a:ext>
              </a:extLst>
            </p:cNvPr>
            <p:cNvSpPr/>
            <p:nvPr/>
          </p:nvSpPr>
          <p:spPr>
            <a:xfrm>
              <a:off x="10342062" y="4732785"/>
              <a:ext cx="26288" cy="14763"/>
            </a:xfrm>
            <a:custGeom>
              <a:avLst/>
              <a:gdLst>
                <a:gd name="connsiteX0" fmla="*/ 26289 w 26288"/>
                <a:gd name="connsiteY0" fmla="*/ 0 h 14763"/>
                <a:gd name="connsiteX1" fmla="*/ 26289 w 26288"/>
                <a:gd name="connsiteY1" fmla="*/ 14764 h 14763"/>
                <a:gd name="connsiteX2" fmla="*/ 0 w 26288"/>
                <a:gd name="connsiteY2" fmla="*/ 14764 h 14763"/>
                <a:gd name="connsiteX3" fmla="*/ 14192 w 26288"/>
                <a:gd name="connsiteY3" fmla="*/ 1619 h 14763"/>
              </a:gdLst>
              <a:ahLst/>
              <a:cxnLst>
                <a:cxn ang="0">
                  <a:pos x="connsiteX0" y="connsiteY0"/>
                </a:cxn>
                <a:cxn ang="0">
                  <a:pos x="connsiteX1" y="connsiteY1"/>
                </a:cxn>
                <a:cxn ang="0">
                  <a:pos x="connsiteX2" y="connsiteY2"/>
                </a:cxn>
                <a:cxn ang="0">
                  <a:pos x="connsiteX3" y="connsiteY3"/>
                </a:cxn>
              </a:cxnLst>
              <a:rect l="l" t="t" r="r" b="b"/>
              <a:pathLst>
                <a:path w="26288" h="14763">
                  <a:moveTo>
                    <a:pt x="26289" y="0"/>
                  </a:moveTo>
                  <a:lnTo>
                    <a:pt x="26289" y="14764"/>
                  </a:lnTo>
                  <a:lnTo>
                    <a:pt x="0" y="14764"/>
                  </a:lnTo>
                  <a:lnTo>
                    <a:pt x="14192" y="1619"/>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07" name="Forme libre : forme 106">
              <a:extLst>
                <a:ext uri="{FF2B5EF4-FFF2-40B4-BE49-F238E27FC236}">
                  <a16:creationId xmlns:a16="http://schemas.microsoft.com/office/drawing/2014/main" id="{9514F57B-6A9B-49CD-B616-88CE8EE5A0B4}"/>
                </a:ext>
              </a:extLst>
            </p:cNvPr>
            <p:cNvSpPr/>
            <p:nvPr/>
          </p:nvSpPr>
          <p:spPr>
            <a:xfrm>
              <a:off x="10308249" y="4749740"/>
              <a:ext cx="170592" cy="9525"/>
            </a:xfrm>
            <a:custGeom>
              <a:avLst/>
              <a:gdLst>
                <a:gd name="connsiteX0" fmla="*/ 0 w 170592"/>
                <a:gd name="connsiteY0" fmla="*/ 0 h 9525"/>
                <a:gd name="connsiteX1" fmla="*/ 170593 w 170592"/>
                <a:gd name="connsiteY1" fmla="*/ 0 h 9525"/>
              </a:gdLst>
              <a:ahLst/>
              <a:cxnLst>
                <a:cxn ang="0">
                  <a:pos x="connsiteX0" y="connsiteY0"/>
                </a:cxn>
                <a:cxn ang="0">
                  <a:pos x="connsiteX1" y="connsiteY1"/>
                </a:cxn>
              </a:cxnLst>
              <a:rect l="l" t="t" r="r" b="b"/>
              <a:pathLst>
                <a:path w="170592" h="9525">
                  <a:moveTo>
                    <a:pt x="0" y="0"/>
                  </a:moveTo>
                  <a:lnTo>
                    <a:pt x="170593" y="0"/>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08" name="Forme libre : forme 107">
              <a:extLst>
                <a:ext uri="{FF2B5EF4-FFF2-40B4-BE49-F238E27FC236}">
                  <a16:creationId xmlns:a16="http://schemas.microsoft.com/office/drawing/2014/main" id="{C5F94A6B-F18F-43FE-8001-493CFCA93B70}"/>
                </a:ext>
              </a:extLst>
            </p:cNvPr>
            <p:cNvSpPr/>
            <p:nvPr/>
          </p:nvSpPr>
          <p:spPr>
            <a:xfrm>
              <a:off x="10329208" y="4450032"/>
              <a:ext cx="42763" cy="65678"/>
            </a:xfrm>
            <a:custGeom>
              <a:avLst/>
              <a:gdLst>
                <a:gd name="connsiteX0" fmla="*/ 42763 w 42763"/>
                <a:gd name="connsiteY0" fmla="*/ 51 h 65678"/>
                <a:gd name="connsiteX1" fmla="*/ 91 w 42763"/>
                <a:gd name="connsiteY1" fmla="*/ 65678 h 65678"/>
              </a:gdLst>
              <a:ahLst/>
              <a:cxnLst>
                <a:cxn ang="0">
                  <a:pos x="connsiteX0" y="connsiteY0"/>
                </a:cxn>
                <a:cxn ang="0">
                  <a:pos x="connsiteX1" y="connsiteY1"/>
                </a:cxn>
              </a:cxnLst>
              <a:rect l="l" t="t" r="r" b="b"/>
              <a:pathLst>
                <a:path w="42763" h="65678">
                  <a:moveTo>
                    <a:pt x="42763" y="51"/>
                  </a:moveTo>
                  <a:cubicBezTo>
                    <a:pt x="42763" y="51"/>
                    <a:pt x="-2290" y="-4235"/>
                    <a:pt x="91" y="65678"/>
                  </a:cubicBez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09" name="Forme libre : forme 108">
              <a:extLst>
                <a:ext uri="{FF2B5EF4-FFF2-40B4-BE49-F238E27FC236}">
                  <a16:creationId xmlns:a16="http://schemas.microsoft.com/office/drawing/2014/main" id="{0ED8137D-822B-4953-BF94-1201A231E9BB}"/>
                </a:ext>
              </a:extLst>
            </p:cNvPr>
            <p:cNvSpPr/>
            <p:nvPr/>
          </p:nvSpPr>
          <p:spPr>
            <a:xfrm>
              <a:off x="10305391" y="4519520"/>
              <a:ext cx="41719" cy="63817"/>
            </a:xfrm>
            <a:custGeom>
              <a:avLst/>
              <a:gdLst>
                <a:gd name="connsiteX0" fmla="*/ 41720 w 41719"/>
                <a:gd name="connsiteY0" fmla="*/ 0 h 63817"/>
                <a:gd name="connsiteX1" fmla="*/ 0 w 41719"/>
                <a:gd name="connsiteY1" fmla="*/ 0 h 63817"/>
                <a:gd name="connsiteX2" fmla="*/ 0 w 41719"/>
                <a:gd name="connsiteY2" fmla="*/ 63817 h 63817"/>
                <a:gd name="connsiteX3" fmla="*/ 37338 w 41719"/>
                <a:gd name="connsiteY3" fmla="*/ 63817 h 63817"/>
              </a:gdLst>
              <a:ahLst/>
              <a:cxnLst>
                <a:cxn ang="0">
                  <a:pos x="connsiteX0" y="connsiteY0"/>
                </a:cxn>
                <a:cxn ang="0">
                  <a:pos x="connsiteX1" y="connsiteY1"/>
                </a:cxn>
                <a:cxn ang="0">
                  <a:pos x="connsiteX2" y="connsiteY2"/>
                </a:cxn>
                <a:cxn ang="0">
                  <a:pos x="connsiteX3" y="connsiteY3"/>
                </a:cxn>
              </a:cxnLst>
              <a:rect l="l" t="t" r="r" b="b"/>
              <a:pathLst>
                <a:path w="41719" h="63817">
                  <a:moveTo>
                    <a:pt x="41720" y="0"/>
                  </a:moveTo>
                  <a:lnTo>
                    <a:pt x="0" y="0"/>
                  </a:lnTo>
                  <a:lnTo>
                    <a:pt x="0" y="63817"/>
                  </a:lnTo>
                  <a:lnTo>
                    <a:pt x="37338" y="63817"/>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10" name="Forme libre : forme 109">
              <a:extLst>
                <a:ext uri="{FF2B5EF4-FFF2-40B4-BE49-F238E27FC236}">
                  <a16:creationId xmlns:a16="http://schemas.microsoft.com/office/drawing/2014/main" id="{04EB8473-9612-4895-A5DA-F0742C20F412}"/>
                </a:ext>
              </a:extLst>
            </p:cNvPr>
            <p:cNvSpPr/>
            <p:nvPr/>
          </p:nvSpPr>
          <p:spPr>
            <a:xfrm>
              <a:off x="10371971" y="4437796"/>
              <a:ext cx="9525" cy="12287"/>
            </a:xfrm>
            <a:custGeom>
              <a:avLst/>
              <a:gdLst>
                <a:gd name="connsiteX0" fmla="*/ 0 w 9525"/>
                <a:gd name="connsiteY0" fmla="*/ 12287 h 12287"/>
                <a:gd name="connsiteX1" fmla="*/ 0 w 9525"/>
                <a:gd name="connsiteY1" fmla="*/ 0 h 12287"/>
              </a:gdLst>
              <a:ahLst/>
              <a:cxnLst>
                <a:cxn ang="0">
                  <a:pos x="connsiteX0" y="connsiteY0"/>
                </a:cxn>
                <a:cxn ang="0">
                  <a:pos x="connsiteX1" y="connsiteY1"/>
                </a:cxn>
              </a:cxnLst>
              <a:rect l="l" t="t" r="r" b="b"/>
              <a:pathLst>
                <a:path w="9525" h="12287">
                  <a:moveTo>
                    <a:pt x="0" y="12287"/>
                  </a:moveTo>
                  <a:lnTo>
                    <a:pt x="0" y="0"/>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11" name="Forme libre : forme 110">
              <a:extLst>
                <a:ext uri="{FF2B5EF4-FFF2-40B4-BE49-F238E27FC236}">
                  <a16:creationId xmlns:a16="http://schemas.microsoft.com/office/drawing/2014/main" id="{862F8EEA-0F52-485A-B4F6-3AFEA4BAB653}"/>
                </a:ext>
              </a:extLst>
            </p:cNvPr>
            <p:cNvSpPr/>
            <p:nvPr/>
          </p:nvSpPr>
          <p:spPr>
            <a:xfrm>
              <a:off x="10371780" y="4451321"/>
              <a:ext cx="38290" cy="19145"/>
            </a:xfrm>
            <a:custGeom>
              <a:avLst/>
              <a:gdLst>
                <a:gd name="connsiteX0" fmla="*/ 38291 w 38290"/>
                <a:gd name="connsiteY0" fmla="*/ 0 h 19145"/>
                <a:gd name="connsiteX1" fmla="*/ 19145 w 38290"/>
                <a:gd name="connsiteY1" fmla="*/ 19145 h 19145"/>
                <a:gd name="connsiteX2" fmla="*/ 0 w 38290"/>
                <a:gd name="connsiteY2" fmla="*/ 0 h 19145"/>
              </a:gdLst>
              <a:ahLst/>
              <a:cxnLst>
                <a:cxn ang="0">
                  <a:pos x="connsiteX0" y="connsiteY0"/>
                </a:cxn>
                <a:cxn ang="0">
                  <a:pos x="connsiteX1" y="connsiteY1"/>
                </a:cxn>
                <a:cxn ang="0">
                  <a:pos x="connsiteX2" y="connsiteY2"/>
                </a:cxn>
              </a:cxnLst>
              <a:rect l="l" t="t" r="r" b="b"/>
              <a:pathLst>
                <a:path w="38290" h="19145">
                  <a:moveTo>
                    <a:pt x="38291" y="0"/>
                  </a:moveTo>
                  <a:cubicBezTo>
                    <a:pt x="38291" y="10573"/>
                    <a:pt x="29718" y="19145"/>
                    <a:pt x="19145" y="19145"/>
                  </a:cubicBezTo>
                  <a:cubicBezTo>
                    <a:pt x="8573" y="19145"/>
                    <a:pt x="0" y="10573"/>
                    <a:pt x="0" y="0"/>
                  </a:cubicBez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12" name="Forme libre : forme 111">
              <a:extLst>
                <a:ext uri="{FF2B5EF4-FFF2-40B4-BE49-F238E27FC236}">
                  <a16:creationId xmlns:a16="http://schemas.microsoft.com/office/drawing/2014/main" id="{0D65FA6E-81B1-4A97-9CAA-00E1B2E2BC6A}"/>
                </a:ext>
              </a:extLst>
            </p:cNvPr>
            <p:cNvSpPr/>
            <p:nvPr/>
          </p:nvSpPr>
          <p:spPr>
            <a:xfrm>
              <a:off x="10439122" y="4502470"/>
              <a:ext cx="18764" cy="6858"/>
            </a:xfrm>
            <a:custGeom>
              <a:avLst/>
              <a:gdLst>
                <a:gd name="connsiteX0" fmla="*/ 18764 w 18764"/>
                <a:gd name="connsiteY0" fmla="*/ 0 h 6858"/>
                <a:gd name="connsiteX1" fmla="*/ 0 w 18764"/>
                <a:gd name="connsiteY1" fmla="*/ 6858 h 6858"/>
              </a:gdLst>
              <a:ahLst/>
              <a:cxnLst>
                <a:cxn ang="0">
                  <a:pos x="connsiteX0" y="connsiteY0"/>
                </a:cxn>
                <a:cxn ang="0">
                  <a:pos x="connsiteX1" y="connsiteY1"/>
                </a:cxn>
              </a:cxnLst>
              <a:rect l="l" t="t" r="r" b="b"/>
              <a:pathLst>
                <a:path w="18764" h="6858">
                  <a:moveTo>
                    <a:pt x="18764" y="0"/>
                  </a:moveTo>
                  <a:cubicBezTo>
                    <a:pt x="17431" y="476"/>
                    <a:pt x="0" y="6858"/>
                    <a:pt x="0" y="6858"/>
                  </a:cubicBez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13" name="Forme libre : forme 112">
              <a:extLst>
                <a:ext uri="{FF2B5EF4-FFF2-40B4-BE49-F238E27FC236}">
                  <a16:creationId xmlns:a16="http://schemas.microsoft.com/office/drawing/2014/main" id="{F041A9F4-2286-4669-A435-B4D13E5DB684}"/>
                </a:ext>
              </a:extLst>
            </p:cNvPr>
            <p:cNvSpPr/>
            <p:nvPr/>
          </p:nvSpPr>
          <p:spPr>
            <a:xfrm>
              <a:off x="10330061" y="4496089"/>
              <a:ext cx="17335" cy="8667"/>
            </a:xfrm>
            <a:custGeom>
              <a:avLst/>
              <a:gdLst>
                <a:gd name="connsiteX0" fmla="*/ 0 w 17335"/>
                <a:gd name="connsiteY0" fmla="*/ 0 h 8667"/>
                <a:gd name="connsiteX1" fmla="*/ 17336 w 17335"/>
                <a:gd name="connsiteY1" fmla="*/ 8668 h 8667"/>
              </a:gdLst>
              <a:ahLst/>
              <a:cxnLst>
                <a:cxn ang="0">
                  <a:pos x="connsiteX0" y="connsiteY0"/>
                </a:cxn>
                <a:cxn ang="0">
                  <a:pos x="connsiteX1" y="connsiteY1"/>
                </a:cxn>
              </a:cxnLst>
              <a:rect l="l" t="t" r="r" b="b"/>
              <a:pathLst>
                <a:path w="17335" h="8667">
                  <a:moveTo>
                    <a:pt x="0" y="0"/>
                  </a:moveTo>
                  <a:lnTo>
                    <a:pt x="17336" y="8668"/>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14" name="Forme libre : forme 113">
              <a:extLst>
                <a:ext uri="{FF2B5EF4-FFF2-40B4-BE49-F238E27FC236}">
                  <a16:creationId xmlns:a16="http://schemas.microsoft.com/office/drawing/2014/main" id="{53606D38-127A-4FCD-BB61-E01AAA180643}"/>
                </a:ext>
              </a:extLst>
            </p:cNvPr>
            <p:cNvSpPr/>
            <p:nvPr/>
          </p:nvSpPr>
          <p:spPr>
            <a:xfrm>
              <a:off x="10347015" y="4573622"/>
              <a:ext cx="87630" cy="9525"/>
            </a:xfrm>
            <a:custGeom>
              <a:avLst/>
              <a:gdLst>
                <a:gd name="connsiteX0" fmla="*/ 0 w 87630"/>
                <a:gd name="connsiteY0" fmla="*/ 0 h 9525"/>
                <a:gd name="connsiteX1" fmla="*/ 87630 w 87630"/>
                <a:gd name="connsiteY1" fmla="*/ 0 h 9525"/>
              </a:gdLst>
              <a:ahLst/>
              <a:cxnLst>
                <a:cxn ang="0">
                  <a:pos x="connsiteX0" y="connsiteY0"/>
                </a:cxn>
                <a:cxn ang="0">
                  <a:pos x="connsiteX1" y="connsiteY1"/>
                </a:cxn>
              </a:cxnLst>
              <a:rect l="l" t="t" r="r" b="b"/>
              <a:pathLst>
                <a:path w="87630" h="9525">
                  <a:moveTo>
                    <a:pt x="0" y="0"/>
                  </a:moveTo>
                  <a:lnTo>
                    <a:pt x="87630" y="0"/>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15" name="Forme libre : forme 114">
              <a:extLst>
                <a:ext uri="{FF2B5EF4-FFF2-40B4-BE49-F238E27FC236}">
                  <a16:creationId xmlns:a16="http://schemas.microsoft.com/office/drawing/2014/main" id="{33F4B41B-5CCD-4D00-AA9D-C1E97AEBC3CA}"/>
                </a:ext>
              </a:extLst>
            </p:cNvPr>
            <p:cNvSpPr/>
            <p:nvPr/>
          </p:nvSpPr>
          <p:spPr>
            <a:xfrm>
              <a:off x="10385401" y="4482944"/>
              <a:ext cx="14001" cy="33337"/>
            </a:xfrm>
            <a:custGeom>
              <a:avLst/>
              <a:gdLst>
                <a:gd name="connsiteX0" fmla="*/ 14002 w 14001"/>
                <a:gd name="connsiteY0" fmla="*/ 0 h 33337"/>
                <a:gd name="connsiteX1" fmla="*/ 2191 w 14001"/>
                <a:gd name="connsiteY1" fmla="*/ 11811 h 33337"/>
                <a:gd name="connsiteX2" fmla="*/ 11811 w 14001"/>
                <a:gd name="connsiteY2" fmla="*/ 21527 h 33337"/>
                <a:gd name="connsiteX3" fmla="*/ 0 w 14001"/>
                <a:gd name="connsiteY3" fmla="*/ 33338 h 33337"/>
              </a:gdLst>
              <a:ahLst/>
              <a:cxnLst>
                <a:cxn ang="0">
                  <a:pos x="connsiteX0" y="connsiteY0"/>
                </a:cxn>
                <a:cxn ang="0">
                  <a:pos x="connsiteX1" y="connsiteY1"/>
                </a:cxn>
                <a:cxn ang="0">
                  <a:pos x="connsiteX2" y="connsiteY2"/>
                </a:cxn>
                <a:cxn ang="0">
                  <a:pos x="connsiteX3" y="connsiteY3"/>
                </a:cxn>
              </a:cxnLst>
              <a:rect l="l" t="t" r="r" b="b"/>
              <a:pathLst>
                <a:path w="14001" h="33337">
                  <a:moveTo>
                    <a:pt x="14002" y="0"/>
                  </a:moveTo>
                  <a:lnTo>
                    <a:pt x="2191" y="11811"/>
                  </a:lnTo>
                  <a:lnTo>
                    <a:pt x="11811" y="21527"/>
                  </a:lnTo>
                  <a:lnTo>
                    <a:pt x="0" y="33338"/>
                  </a:lnTo>
                </a:path>
              </a:pathLst>
            </a:custGeom>
            <a:grpFill/>
            <a:ln w="5715" cap="rnd">
              <a:solidFill>
                <a:schemeClr val="tx1">
                  <a:lumMod val="65000"/>
                  <a:lumOff val="35000"/>
                </a:schemeClr>
              </a:solidFill>
              <a:prstDash val="solid"/>
              <a:round/>
            </a:ln>
          </p:spPr>
          <p:txBody>
            <a:bodyPr rtlCol="0" anchor="ctr"/>
            <a:lstStyle/>
            <a:p>
              <a:endParaRPr lang="fr-FR" sz="1050"/>
            </a:p>
          </p:txBody>
        </p:sp>
      </p:grpSp>
      <p:grpSp>
        <p:nvGrpSpPr>
          <p:cNvPr id="152" name="Graphique 1756">
            <a:extLst>
              <a:ext uri="{FF2B5EF4-FFF2-40B4-BE49-F238E27FC236}">
                <a16:creationId xmlns:a16="http://schemas.microsoft.com/office/drawing/2014/main" id="{F1F266FA-FDCF-4C01-AC03-515A564600C0}"/>
              </a:ext>
            </a:extLst>
          </p:cNvPr>
          <p:cNvGrpSpPr/>
          <p:nvPr/>
        </p:nvGrpSpPr>
        <p:grpSpPr>
          <a:xfrm>
            <a:off x="967939" y="1915182"/>
            <a:ext cx="618320" cy="599857"/>
            <a:chOff x="4812976" y="607694"/>
            <a:chExt cx="398716" cy="386810"/>
          </a:xfrm>
          <a:noFill/>
        </p:grpSpPr>
        <p:grpSp>
          <p:nvGrpSpPr>
            <p:cNvPr id="153" name="Graphique 1756">
              <a:extLst>
                <a:ext uri="{FF2B5EF4-FFF2-40B4-BE49-F238E27FC236}">
                  <a16:creationId xmlns:a16="http://schemas.microsoft.com/office/drawing/2014/main" id="{EF73723D-0550-4E14-BF62-1BB94D7C7B61}"/>
                </a:ext>
              </a:extLst>
            </p:cNvPr>
            <p:cNvGrpSpPr/>
            <p:nvPr/>
          </p:nvGrpSpPr>
          <p:grpSpPr>
            <a:xfrm>
              <a:off x="4812976" y="994504"/>
              <a:ext cx="398716" cy="9525"/>
              <a:chOff x="4812976" y="994504"/>
              <a:chExt cx="398716" cy="9525"/>
            </a:xfrm>
            <a:grpFill/>
          </p:grpSpPr>
          <p:sp>
            <p:nvSpPr>
              <p:cNvPr id="176" name="Forme libre : forme 175">
                <a:extLst>
                  <a:ext uri="{FF2B5EF4-FFF2-40B4-BE49-F238E27FC236}">
                    <a16:creationId xmlns:a16="http://schemas.microsoft.com/office/drawing/2014/main" id="{CA9B033E-AEA9-4B79-AC22-0CD657525429}"/>
                  </a:ext>
                </a:extLst>
              </p:cNvPr>
              <p:cNvSpPr/>
              <p:nvPr/>
            </p:nvSpPr>
            <p:spPr>
              <a:xfrm>
                <a:off x="4858125" y="994504"/>
                <a:ext cx="353568" cy="9525"/>
              </a:xfrm>
              <a:custGeom>
                <a:avLst/>
                <a:gdLst>
                  <a:gd name="connsiteX0" fmla="*/ 0 w 353568"/>
                  <a:gd name="connsiteY0" fmla="*/ 0 h 9525"/>
                  <a:gd name="connsiteX1" fmla="*/ 353568 w 353568"/>
                  <a:gd name="connsiteY1" fmla="*/ 0 h 9525"/>
                </a:gdLst>
                <a:ahLst/>
                <a:cxnLst>
                  <a:cxn ang="0">
                    <a:pos x="connsiteX0" y="connsiteY0"/>
                  </a:cxn>
                  <a:cxn ang="0">
                    <a:pos x="connsiteX1" y="connsiteY1"/>
                  </a:cxn>
                </a:cxnLst>
                <a:rect l="l" t="t" r="r" b="b"/>
                <a:pathLst>
                  <a:path w="353568" h="9525">
                    <a:moveTo>
                      <a:pt x="0" y="0"/>
                    </a:moveTo>
                    <a:lnTo>
                      <a:pt x="353568" y="0"/>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77" name="Forme libre : forme 176">
                <a:extLst>
                  <a:ext uri="{FF2B5EF4-FFF2-40B4-BE49-F238E27FC236}">
                    <a16:creationId xmlns:a16="http://schemas.microsoft.com/office/drawing/2014/main" id="{96364B8F-F78E-4446-9356-393C2A886A49}"/>
                  </a:ext>
                </a:extLst>
              </p:cNvPr>
              <p:cNvSpPr/>
              <p:nvPr/>
            </p:nvSpPr>
            <p:spPr>
              <a:xfrm>
                <a:off x="4812976" y="994504"/>
                <a:ext cx="23431" cy="9525"/>
              </a:xfrm>
              <a:custGeom>
                <a:avLst/>
                <a:gdLst>
                  <a:gd name="connsiteX0" fmla="*/ 0 w 23431"/>
                  <a:gd name="connsiteY0" fmla="*/ 0 h 9525"/>
                  <a:gd name="connsiteX1" fmla="*/ 23432 w 23431"/>
                  <a:gd name="connsiteY1" fmla="*/ 0 h 9525"/>
                </a:gdLst>
                <a:ahLst/>
                <a:cxnLst>
                  <a:cxn ang="0">
                    <a:pos x="connsiteX0" y="connsiteY0"/>
                  </a:cxn>
                  <a:cxn ang="0">
                    <a:pos x="connsiteX1" y="connsiteY1"/>
                  </a:cxn>
                </a:cxnLst>
                <a:rect l="l" t="t" r="r" b="b"/>
                <a:pathLst>
                  <a:path w="23431" h="9525">
                    <a:moveTo>
                      <a:pt x="0" y="0"/>
                    </a:moveTo>
                    <a:lnTo>
                      <a:pt x="23432" y="0"/>
                    </a:lnTo>
                  </a:path>
                </a:pathLst>
              </a:custGeom>
              <a:grpFill/>
              <a:ln w="5715" cap="rnd">
                <a:solidFill>
                  <a:schemeClr val="tx1">
                    <a:lumMod val="65000"/>
                    <a:lumOff val="35000"/>
                  </a:schemeClr>
                </a:solidFill>
                <a:prstDash val="solid"/>
                <a:round/>
              </a:ln>
            </p:spPr>
            <p:txBody>
              <a:bodyPr rtlCol="0" anchor="ctr"/>
              <a:lstStyle/>
              <a:p>
                <a:endParaRPr lang="fr-FR" sz="1050"/>
              </a:p>
            </p:txBody>
          </p:sp>
        </p:grpSp>
        <p:grpSp>
          <p:nvGrpSpPr>
            <p:cNvPr id="154" name="Graphique 1756">
              <a:extLst>
                <a:ext uri="{FF2B5EF4-FFF2-40B4-BE49-F238E27FC236}">
                  <a16:creationId xmlns:a16="http://schemas.microsoft.com/office/drawing/2014/main" id="{31DD3EA1-EB7F-404B-BA81-11671A2E07E6}"/>
                </a:ext>
              </a:extLst>
            </p:cNvPr>
            <p:cNvGrpSpPr/>
            <p:nvPr/>
          </p:nvGrpSpPr>
          <p:grpSpPr>
            <a:xfrm>
              <a:off x="4875746" y="607694"/>
              <a:ext cx="301942" cy="386715"/>
              <a:chOff x="4875746" y="607694"/>
              <a:chExt cx="301942" cy="386715"/>
            </a:xfrm>
            <a:grpFill/>
          </p:grpSpPr>
          <p:grpSp>
            <p:nvGrpSpPr>
              <p:cNvPr id="155" name="Graphique 1756">
                <a:extLst>
                  <a:ext uri="{FF2B5EF4-FFF2-40B4-BE49-F238E27FC236}">
                    <a16:creationId xmlns:a16="http://schemas.microsoft.com/office/drawing/2014/main" id="{F3732380-8EF6-4133-B2FF-7615D52D02A1}"/>
                  </a:ext>
                </a:extLst>
              </p:cNvPr>
              <p:cNvGrpSpPr/>
              <p:nvPr/>
            </p:nvGrpSpPr>
            <p:grpSpPr>
              <a:xfrm>
                <a:off x="4918227" y="658176"/>
                <a:ext cx="216884" cy="43148"/>
                <a:chOff x="4918227" y="658176"/>
                <a:chExt cx="216884" cy="43148"/>
              </a:xfrm>
              <a:grpFill/>
            </p:grpSpPr>
            <p:sp>
              <p:nvSpPr>
                <p:cNvPr id="172" name="Forme libre : forme 171">
                  <a:extLst>
                    <a:ext uri="{FF2B5EF4-FFF2-40B4-BE49-F238E27FC236}">
                      <a16:creationId xmlns:a16="http://schemas.microsoft.com/office/drawing/2014/main" id="{044A1092-BC2C-4BA4-9E9F-ED2E09D46EC7}"/>
                    </a:ext>
                  </a:extLst>
                </p:cNvPr>
                <p:cNvSpPr/>
                <p:nvPr/>
              </p:nvSpPr>
              <p:spPr>
                <a:xfrm>
                  <a:off x="4918227" y="658176"/>
                  <a:ext cx="43148" cy="43148"/>
                </a:xfrm>
                <a:custGeom>
                  <a:avLst/>
                  <a:gdLst>
                    <a:gd name="connsiteX0" fmla="*/ 34100 w 43148"/>
                    <a:gd name="connsiteY0" fmla="*/ 43148 h 43148"/>
                    <a:gd name="connsiteX1" fmla="*/ 9049 w 43148"/>
                    <a:gd name="connsiteY1" fmla="*/ 43148 h 43148"/>
                    <a:gd name="connsiteX2" fmla="*/ 0 w 43148"/>
                    <a:gd name="connsiteY2" fmla="*/ 34100 h 43148"/>
                    <a:gd name="connsiteX3" fmla="*/ 0 w 43148"/>
                    <a:gd name="connsiteY3" fmla="*/ 9049 h 43148"/>
                    <a:gd name="connsiteX4" fmla="*/ 9049 w 43148"/>
                    <a:gd name="connsiteY4" fmla="*/ 0 h 43148"/>
                    <a:gd name="connsiteX5" fmla="*/ 34100 w 43148"/>
                    <a:gd name="connsiteY5" fmla="*/ 0 h 43148"/>
                    <a:gd name="connsiteX6" fmla="*/ 43148 w 43148"/>
                    <a:gd name="connsiteY6" fmla="*/ 9049 h 43148"/>
                    <a:gd name="connsiteX7" fmla="*/ 43148 w 43148"/>
                    <a:gd name="connsiteY7" fmla="*/ 34100 h 43148"/>
                    <a:gd name="connsiteX8" fmla="*/ 34100 w 43148"/>
                    <a:gd name="connsiteY8" fmla="*/ 43148 h 43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148" h="43148">
                      <a:moveTo>
                        <a:pt x="34100" y="43148"/>
                      </a:moveTo>
                      <a:lnTo>
                        <a:pt x="9049" y="43148"/>
                      </a:lnTo>
                      <a:cubicBezTo>
                        <a:pt x="4096" y="43148"/>
                        <a:pt x="0" y="39053"/>
                        <a:pt x="0" y="34100"/>
                      </a:cubicBezTo>
                      <a:lnTo>
                        <a:pt x="0" y="9049"/>
                      </a:lnTo>
                      <a:cubicBezTo>
                        <a:pt x="0" y="4096"/>
                        <a:pt x="4096" y="0"/>
                        <a:pt x="9049" y="0"/>
                      </a:cubicBezTo>
                      <a:lnTo>
                        <a:pt x="34100" y="0"/>
                      </a:lnTo>
                      <a:cubicBezTo>
                        <a:pt x="39052" y="0"/>
                        <a:pt x="43148" y="4096"/>
                        <a:pt x="43148" y="9049"/>
                      </a:cubicBezTo>
                      <a:lnTo>
                        <a:pt x="43148" y="34100"/>
                      </a:lnTo>
                      <a:cubicBezTo>
                        <a:pt x="43148" y="39053"/>
                        <a:pt x="39052" y="43148"/>
                        <a:pt x="34100" y="43148"/>
                      </a:cubicBezTo>
                      <a:close/>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73" name="Forme libre : forme 172">
                  <a:extLst>
                    <a:ext uri="{FF2B5EF4-FFF2-40B4-BE49-F238E27FC236}">
                      <a16:creationId xmlns:a16="http://schemas.microsoft.com/office/drawing/2014/main" id="{E68DCDF6-3AFB-4889-BDBF-87D9DCD17292}"/>
                    </a:ext>
                  </a:extLst>
                </p:cNvPr>
                <p:cNvSpPr/>
                <p:nvPr/>
              </p:nvSpPr>
              <p:spPr>
                <a:xfrm>
                  <a:off x="4976711" y="658176"/>
                  <a:ext cx="43148" cy="43148"/>
                </a:xfrm>
                <a:custGeom>
                  <a:avLst/>
                  <a:gdLst>
                    <a:gd name="connsiteX0" fmla="*/ 34100 w 43148"/>
                    <a:gd name="connsiteY0" fmla="*/ 43148 h 43148"/>
                    <a:gd name="connsiteX1" fmla="*/ 9049 w 43148"/>
                    <a:gd name="connsiteY1" fmla="*/ 43148 h 43148"/>
                    <a:gd name="connsiteX2" fmla="*/ 0 w 43148"/>
                    <a:gd name="connsiteY2" fmla="*/ 34100 h 43148"/>
                    <a:gd name="connsiteX3" fmla="*/ 0 w 43148"/>
                    <a:gd name="connsiteY3" fmla="*/ 9049 h 43148"/>
                    <a:gd name="connsiteX4" fmla="*/ 9049 w 43148"/>
                    <a:gd name="connsiteY4" fmla="*/ 0 h 43148"/>
                    <a:gd name="connsiteX5" fmla="*/ 34100 w 43148"/>
                    <a:gd name="connsiteY5" fmla="*/ 0 h 43148"/>
                    <a:gd name="connsiteX6" fmla="*/ 43148 w 43148"/>
                    <a:gd name="connsiteY6" fmla="*/ 9049 h 43148"/>
                    <a:gd name="connsiteX7" fmla="*/ 43148 w 43148"/>
                    <a:gd name="connsiteY7" fmla="*/ 34100 h 43148"/>
                    <a:gd name="connsiteX8" fmla="*/ 34100 w 43148"/>
                    <a:gd name="connsiteY8" fmla="*/ 43148 h 43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148" h="43148">
                      <a:moveTo>
                        <a:pt x="34100" y="43148"/>
                      </a:moveTo>
                      <a:lnTo>
                        <a:pt x="9049" y="43148"/>
                      </a:lnTo>
                      <a:cubicBezTo>
                        <a:pt x="4096" y="43148"/>
                        <a:pt x="0" y="39053"/>
                        <a:pt x="0" y="34100"/>
                      </a:cubicBezTo>
                      <a:lnTo>
                        <a:pt x="0" y="9049"/>
                      </a:lnTo>
                      <a:cubicBezTo>
                        <a:pt x="0" y="4096"/>
                        <a:pt x="4096" y="0"/>
                        <a:pt x="9049" y="0"/>
                      </a:cubicBezTo>
                      <a:lnTo>
                        <a:pt x="34100" y="0"/>
                      </a:lnTo>
                      <a:cubicBezTo>
                        <a:pt x="39053" y="0"/>
                        <a:pt x="43148" y="4096"/>
                        <a:pt x="43148" y="9049"/>
                      </a:cubicBezTo>
                      <a:lnTo>
                        <a:pt x="43148" y="34100"/>
                      </a:lnTo>
                      <a:cubicBezTo>
                        <a:pt x="43148" y="39053"/>
                        <a:pt x="39053" y="43148"/>
                        <a:pt x="34100" y="43148"/>
                      </a:cubicBezTo>
                      <a:close/>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74" name="Forme libre : forme 173">
                  <a:extLst>
                    <a:ext uri="{FF2B5EF4-FFF2-40B4-BE49-F238E27FC236}">
                      <a16:creationId xmlns:a16="http://schemas.microsoft.com/office/drawing/2014/main" id="{30161284-FC51-4E22-8FF7-7FECBAC7403E}"/>
                    </a:ext>
                  </a:extLst>
                </p:cNvPr>
                <p:cNvSpPr/>
                <p:nvPr/>
              </p:nvSpPr>
              <p:spPr>
                <a:xfrm>
                  <a:off x="5034527" y="658176"/>
                  <a:ext cx="43148" cy="43148"/>
                </a:xfrm>
                <a:custGeom>
                  <a:avLst/>
                  <a:gdLst>
                    <a:gd name="connsiteX0" fmla="*/ 34100 w 43148"/>
                    <a:gd name="connsiteY0" fmla="*/ 43148 h 43148"/>
                    <a:gd name="connsiteX1" fmla="*/ 9049 w 43148"/>
                    <a:gd name="connsiteY1" fmla="*/ 43148 h 43148"/>
                    <a:gd name="connsiteX2" fmla="*/ 0 w 43148"/>
                    <a:gd name="connsiteY2" fmla="*/ 34100 h 43148"/>
                    <a:gd name="connsiteX3" fmla="*/ 0 w 43148"/>
                    <a:gd name="connsiteY3" fmla="*/ 9049 h 43148"/>
                    <a:gd name="connsiteX4" fmla="*/ 9049 w 43148"/>
                    <a:gd name="connsiteY4" fmla="*/ 0 h 43148"/>
                    <a:gd name="connsiteX5" fmla="*/ 34100 w 43148"/>
                    <a:gd name="connsiteY5" fmla="*/ 0 h 43148"/>
                    <a:gd name="connsiteX6" fmla="*/ 43148 w 43148"/>
                    <a:gd name="connsiteY6" fmla="*/ 9049 h 43148"/>
                    <a:gd name="connsiteX7" fmla="*/ 43148 w 43148"/>
                    <a:gd name="connsiteY7" fmla="*/ 34100 h 43148"/>
                    <a:gd name="connsiteX8" fmla="*/ 34100 w 43148"/>
                    <a:gd name="connsiteY8" fmla="*/ 43148 h 43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148" h="43148">
                      <a:moveTo>
                        <a:pt x="34100" y="43148"/>
                      </a:moveTo>
                      <a:lnTo>
                        <a:pt x="9049" y="43148"/>
                      </a:lnTo>
                      <a:cubicBezTo>
                        <a:pt x="4096" y="43148"/>
                        <a:pt x="0" y="39053"/>
                        <a:pt x="0" y="34100"/>
                      </a:cubicBezTo>
                      <a:lnTo>
                        <a:pt x="0" y="9049"/>
                      </a:lnTo>
                      <a:cubicBezTo>
                        <a:pt x="0" y="4096"/>
                        <a:pt x="4096" y="0"/>
                        <a:pt x="9049" y="0"/>
                      </a:cubicBezTo>
                      <a:lnTo>
                        <a:pt x="34100" y="0"/>
                      </a:lnTo>
                      <a:cubicBezTo>
                        <a:pt x="39053" y="0"/>
                        <a:pt x="43148" y="4096"/>
                        <a:pt x="43148" y="9049"/>
                      </a:cubicBezTo>
                      <a:lnTo>
                        <a:pt x="43148" y="34100"/>
                      </a:lnTo>
                      <a:cubicBezTo>
                        <a:pt x="43148" y="39053"/>
                        <a:pt x="39053" y="43148"/>
                        <a:pt x="34100" y="43148"/>
                      </a:cubicBezTo>
                      <a:close/>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75" name="Forme libre : forme 174">
                  <a:extLst>
                    <a:ext uri="{FF2B5EF4-FFF2-40B4-BE49-F238E27FC236}">
                      <a16:creationId xmlns:a16="http://schemas.microsoft.com/office/drawing/2014/main" id="{AA78EA4C-F419-4C6B-9B7F-44DAA5F667B4}"/>
                    </a:ext>
                  </a:extLst>
                </p:cNvPr>
                <p:cNvSpPr/>
                <p:nvPr/>
              </p:nvSpPr>
              <p:spPr>
                <a:xfrm>
                  <a:off x="5091963" y="658176"/>
                  <a:ext cx="43148" cy="43148"/>
                </a:xfrm>
                <a:custGeom>
                  <a:avLst/>
                  <a:gdLst>
                    <a:gd name="connsiteX0" fmla="*/ 34099 w 43148"/>
                    <a:gd name="connsiteY0" fmla="*/ 43148 h 43148"/>
                    <a:gd name="connsiteX1" fmla="*/ 9049 w 43148"/>
                    <a:gd name="connsiteY1" fmla="*/ 43148 h 43148"/>
                    <a:gd name="connsiteX2" fmla="*/ 0 w 43148"/>
                    <a:gd name="connsiteY2" fmla="*/ 34100 h 43148"/>
                    <a:gd name="connsiteX3" fmla="*/ 0 w 43148"/>
                    <a:gd name="connsiteY3" fmla="*/ 9049 h 43148"/>
                    <a:gd name="connsiteX4" fmla="*/ 9049 w 43148"/>
                    <a:gd name="connsiteY4" fmla="*/ 0 h 43148"/>
                    <a:gd name="connsiteX5" fmla="*/ 34099 w 43148"/>
                    <a:gd name="connsiteY5" fmla="*/ 0 h 43148"/>
                    <a:gd name="connsiteX6" fmla="*/ 43148 w 43148"/>
                    <a:gd name="connsiteY6" fmla="*/ 9049 h 43148"/>
                    <a:gd name="connsiteX7" fmla="*/ 43148 w 43148"/>
                    <a:gd name="connsiteY7" fmla="*/ 34100 h 43148"/>
                    <a:gd name="connsiteX8" fmla="*/ 34099 w 43148"/>
                    <a:gd name="connsiteY8" fmla="*/ 43148 h 43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148" h="43148">
                      <a:moveTo>
                        <a:pt x="34099" y="43148"/>
                      </a:moveTo>
                      <a:lnTo>
                        <a:pt x="9049" y="43148"/>
                      </a:lnTo>
                      <a:cubicBezTo>
                        <a:pt x="4096" y="43148"/>
                        <a:pt x="0" y="39053"/>
                        <a:pt x="0" y="34100"/>
                      </a:cubicBezTo>
                      <a:lnTo>
                        <a:pt x="0" y="9049"/>
                      </a:lnTo>
                      <a:cubicBezTo>
                        <a:pt x="0" y="4096"/>
                        <a:pt x="4096" y="0"/>
                        <a:pt x="9049" y="0"/>
                      </a:cubicBezTo>
                      <a:lnTo>
                        <a:pt x="34099" y="0"/>
                      </a:lnTo>
                      <a:cubicBezTo>
                        <a:pt x="39052" y="0"/>
                        <a:pt x="43148" y="4096"/>
                        <a:pt x="43148" y="9049"/>
                      </a:cubicBezTo>
                      <a:lnTo>
                        <a:pt x="43148" y="34100"/>
                      </a:lnTo>
                      <a:cubicBezTo>
                        <a:pt x="43053" y="39053"/>
                        <a:pt x="39052" y="43148"/>
                        <a:pt x="34099" y="43148"/>
                      </a:cubicBezTo>
                      <a:close/>
                    </a:path>
                  </a:pathLst>
                </a:custGeom>
                <a:grpFill/>
                <a:ln w="5715" cap="rnd">
                  <a:solidFill>
                    <a:schemeClr val="tx1">
                      <a:lumMod val="65000"/>
                      <a:lumOff val="35000"/>
                    </a:schemeClr>
                  </a:solidFill>
                  <a:prstDash val="solid"/>
                  <a:round/>
                </a:ln>
              </p:spPr>
              <p:txBody>
                <a:bodyPr rtlCol="0" anchor="ctr"/>
                <a:lstStyle/>
                <a:p>
                  <a:endParaRPr lang="fr-FR" sz="1050"/>
                </a:p>
              </p:txBody>
            </p:sp>
          </p:grpSp>
          <p:grpSp>
            <p:nvGrpSpPr>
              <p:cNvPr id="156" name="Graphique 1756">
                <a:extLst>
                  <a:ext uri="{FF2B5EF4-FFF2-40B4-BE49-F238E27FC236}">
                    <a16:creationId xmlns:a16="http://schemas.microsoft.com/office/drawing/2014/main" id="{5E61864E-C212-48F7-AD73-44D4B5934473}"/>
                  </a:ext>
                </a:extLst>
              </p:cNvPr>
              <p:cNvGrpSpPr/>
              <p:nvPr/>
            </p:nvGrpSpPr>
            <p:grpSpPr>
              <a:xfrm>
                <a:off x="4918227" y="719232"/>
                <a:ext cx="216884" cy="43148"/>
                <a:chOff x="4918227" y="719232"/>
                <a:chExt cx="216884" cy="43148"/>
              </a:xfrm>
              <a:grpFill/>
            </p:grpSpPr>
            <p:sp>
              <p:nvSpPr>
                <p:cNvPr id="168" name="Forme libre : forme 167">
                  <a:extLst>
                    <a:ext uri="{FF2B5EF4-FFF2-40B4-BE49-F238E27FC236}">
                      <a16:creationId xmlns:a16="http://schemas.microsoft.com/office/drawing/2014/main" id="{A1D39338-59AC-460F-9512-D3AB70A029D6}"/>
                    </a:ext>
                  </a:extLst>
                </p:cNvPr>
                <p:cNvSpPr/>
                <p:nvPr/>
              </p:nvSpPr>
              <p:spPr>
                <a:xfrm>
                  <a:off x="4918227" y="719232"/>
                  <a:ext cx="43148" cy="43148"/>
                </a:xfrm>
                <a:custGeom>
                  <a:avLst/>
                  <a:gdLst>
                    <a:gd name="connsiteX0" fmla="*/ 34100 w 43148"/>
                    <a:gd name="connsiteY0" fmla="*/ 43148 h 43148"/>
                    <a:gd name="connsiteX1" fmla="*/ 9049 w 43148"/>
                    <a:gd name="connsiteY1" fmla="*/ 43148 h 43148"/>
                    <a:gd name="connsiteX2" fmla="*/ 0 w 43148"/>
                    <a:gd name="connsiteY2" fmla="*/ 34100 h 43148"/>
                    <a:gd name="connsiteX3" fmla="*/ 0 w 43148"/>
                    <a:gd name="connsiteY3" fmla="*/ 9049 h 43148"/>
                    <a:gd name="connsiteX4" fmla="*/ 9049 w 43148"/>
                    <a:gd name="connsiteY4" fmla="*/ 0 h 43148"/>
                    <a:gd name="connsiteX5" fmla="*/ 34100 w 43148"/>
                    <a:gd name="connsiteY5" fmla="*/ 0 h 43148"/>
                    <a:gd name="connsiteX6" fmla="*/ 43148 w 43148"/>
                    <a:gd name="connsiteY6" fmla="*/ 9049 h 43148"/>
                    <a:gd name="connsiteX7" fmla="*/ 43148 w 43148"/>
                    <a:gd name="connsiteY7" fmla="*/ 34100 h 43148"/>
                    <a:gd name="connsiteX8" fmla="*/ 34100 w 43148"/>
                    <a:gd name="connsiteY8" fmla="*/ 43148 h 43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148" h="43148">
                      <a:moveTo>
                        <a:pt x="34100" y="43148"/>
                      </a:moveTo>
                      <a:lnTo>
                        <a:pt x="9049" y="43148"/>
                      </a:lnTo>
                      <a:cubicBezTo>
                        <a:pt x="4096" y="43148"/>
                        <a:pt x="0" y="39053"/>
                        <a:pt x="0" y="34100"/>
                      </a:cubicBezTo>
                      <a:lnTo>
                        <a:pt x="0" y="9049"/>
                      </a:lnTo>
                      <a:cubicBezTo>
                        <a:pt x="0" y="4096"/>
                        <a:pt x="4096" y="0"/>
                        <a:pt x="9049" y="0"/>
                      </a:cubicBezTo>
                      <a:lnTo>
                        <a:pt x="34100" y="0"/>
                      </a:lnTo>
                      <a:cubicBezTo>
                        <a:pt x="39052" y="0"/>
                        <a:pt x="43148" y="4096"/>
                        <a:pt x="43148" y="9049"/>
                      </a:cubicBezTo>
                      <a:lnTo>
                        <a:pt x="43148" y="34100"/>
                      </a:lnTo>
                      <a:cubicBezTo>
                        <a:pt x="43148" y="39053"/>
                        <a:pt x="39052" y="43148"/>
                        <a:pt x="34100" y="43148"/>
                      </a:cubicBezTo>
                      <a:close/>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69" name="Forme libre : forme 168">
                  <a:extLst>
                    <a:ext uri="{FF2B5EF4-FFF2-40B4-BE49-F238E27FC236}">
                      <a16:creationId xmlns:a16="http://schemas.microsoft.com/office/drawing/2014/main" id="{97A9FC30-1737-4ADC-935C-4672542F6C0F}"/>
                    </a:ext>
                  </a:extLst>
                </p:cNvPr>
                <p:cNvSpPr/>
                <p:nvPr/>
              </p:nvSpPr>
              <p:spPr>
                <a:xfrm>
                  <a:off x="4976711" y="719232"/>
                  <a:ext cx="43148" cy="43148"/>
                </a:xfrm>
                <a:custGeom>
                  <a:avLst/>
                  <a:gdLst>
                    <a:gd name="connsiteX0" fmla="*/ 34100 w 43148"/>
                    <a:gd name="connsiteY0" fmla="*/ 43148 h 43148"/>
                    <a:gd name="connsiteX1" fmla="*/ 9049 w 43148"/>
                    <a:gd name="connsiteY1" fmla="*/ 43148 h 43148"/>
                    <a:gd name="connsiteX2" fmla="*/ 0 w 43148"/>
                    <a:gd name="connsiteY2" fmla="*/ 34100 h 43148"/>
                    <a:gd name="connsiteX3" fmla="*/ 0 w 43148"/>
                    <a:gd name="connsiteY3" fmla="*/ 9049 h 43148"/>
                    <a:gd name="connsiteX4" fmla="*/ 9049 w 43148"/>
                    <a:gd name="connsiteY4" fmla="*/ 0 h 43148"/>
                    <a:gd name="connsiteX5" fmla="*/ 34100 w 43148"/>
                    <a:gd name="connsiteY5" fmla="*/ 0 h 43148"/>
                    <a:gd name="connsiteX6" fmla="*/ 43148 w 43148"/>
                    <a:gd name="connsiteY6" fmla="*/ 9049 h 43148"/>
                    <a:gd name="connsiteX7" fmla="*/ 43148 w 43148"/>
                    <a:gd name="connsiteY7" fmla="*/ 34100 h 43148"/>
                    <a:gd name="connsiteX8" fmla="*/ 34100 w 43148"/>
                    <a:gd name="connsiteY8" fmla="*/ 43148 h 43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148" h="43148">
                      <a:moveTo>
                        <a:pt x="34100" y="43148"/>
                      </a:moveTo>
                      <a:lnTo>
                        <a:pt x="9049" y="43148"/>
                      </a:lnTo>
                      <a:cubicBezTo>
                        <a:pt x="4096" y="43148"/>
                        <a:pt x="0" y="39053"/>
                        <a:pt x="0" y="34100"/>
                      </a:cubicBezTo>
                      <a:lnTo>
                        <a:pt x="0" y="9049"/>
                      </a:lnTo>
                      <a:cubicBezTo>
                        <a:pt x="0" y="4096"/>
                        <a:pt x="4096" y="0"/>
                        <a:pt x="9049" y="0"/>
                      </a:cubicBezTo>
                      <a:lnTo>
                        <a:pt x="34100" y="0"/>
                      </a:lnTo>
                      <a:cubicBezTo>
                        <a:pt x="39053" y="0"/>
                        <a:pt x="43148" y="4096"/>
                        <a:pt x="43148" y="9049"/>
                      </a:cubicBezTo>
                      <a:lnTo>
                        <a:pt x="43148" y="34100"/>
                      </a:lnTo>
                      <a:cubicBezTo>
                        <a:pt x="43148" y="39053"/>
                        <a:pt x="39053" y="43148"/>
                        <a:pt x="34100" y="43148"/>
                      </a:cubicBezTo>
                      <a:close/>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70" name="Forme libre : forme 169">
                  <a:extLst>
                    <a:ext uri="{FF2B5EF4-FFF2-40B4-BE49-F238E27FC236}">
                      <a16:creationId xmlns:a16="http://schemas.microsoft.com/office/drawing/2014/main" id="{E5B52EAC-8D28-482E-BAF6-739E968698CE}"/>
                    </a:ext>
                  </a:extLst>
                </p:cNvPr>
                <p:cNvSpPr/>
                <p:nvPr/>
              </p:nvSpPr>
              <p:spPr>
                <a:xfrm>
                  <a:off x="5034527" y="719232"/>
                  <a:ext cx="43148" cy="43148"/>
                </a:xfrm>
                <a:custGeom>
                  <a:avLst/>
                  <a:gdLst>
                    <a:gd name="connsiteX0" fmla="*/ 34100 w 43148"/>
                    <a:gd name="connsiteY0" fmla="*/ 43148 h 43148"/>
                    <a:gd name="connsiteX1" fmla="*/ 9049 w 43148"/>
                    <a:gd name="connsiteY1" fmla="*/ 43148 h 43148"/>
                    <a:gd name="connsiteX2" fmla="*/ 0 w 43148"/>
                    <a:gd name="connsiteY2" fmla="*/ 34100 h 43148"/>
                    <a:gd name="connsiteX3" fmla="*/ 0 w 43148"/>
                    <a:gd name="connsiteY3" fmla="*/ 9049 h 43148"/>
                    <a:gd name="connsiteX4" fmla="*/ 9049 w 43148"/>
                    <a:gd name="connsiteY4" fmla="*/ 0 h 43148"/>
                    <a:gd name="connsiteX5" fmla="*/ 34100 w 43148"/>
                    <a:gd name="connsiteY5" fmla="*/ 0 h 43148"/>
                    <a:gd name="connsiteX6" fmla="*/ 43148 w 43148"/>
                    <a:gd name="connsiteY6" fmla="*/ 9049 h 43148"/>
                    <a:gd name="connsiteX7" fmla="*/ 43148 w 43148"/>
                    <a:gd name="connsiteY7" fmla="*/ 34100 h 43148"/>
                    <a:gd name="connsiteX8" fmla="*/ 34100 w 43148"/>
                    <a:gd name="connsiteY8" fmla="*/ 43148 h 43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148" h="43148">
                      <a:moveTo>
                        <a:pt x="34100" y="43148"/>
                      </a:moveTo>
                      <a:lnTo>
                        <a:pt x="9049" y="43148"/>
                      </a:lnTo>
                      <a:cubicBezTo>
                        <a:pt x="4096" y="43148"/>
                        <a:pt x="0" y="39053"/>
                        <a:pt x="0" y="34100"/>
                      </a:cubicBezTo>
                      <a:lnTo>
                        <a:pt x="0" y="9049"/>
                      </a:lnTo>
                      <a:cubicBezTo>
                        <a:pt x="0" y="4096"/>
                        <a:pt x="4096" y="0"/>
                        <a:pt x="9049" y="0"/>
                      </a:cubicBezTo>
                      <a:lnTo>
                        <a:pt x="34100" y="0"/>
                      </a:lnTo>
                      <a:cubicBezTo>
                        <a:pt x="39053" y="0"/>
                        <a:pt x="43148" y="4096"/>
                        <a:pt x="43148" y="9049"/>
                      </a:cubicBezTo>
                      <a:lnTo>
                        <a:pt x="43148" y="34100"/>
                      </a:lnTo>
                      <a:cubicBezTo>
                        <a:pt x="43148" y="39053"/>
                        <a:pt x="39053" y="43148"/>
                        <a:pt x="34100" y="43148"/>
                      </a:cubicBezTo>
                      <a:close/>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71" name="Forme libre : forme 170">
                  <a:extLst>
                    <a:ext uri="{FF2B5EF4-FFF2-40B4-BE49-F238E27FC236}">
                      <a16:creationId xmlns:a16="http://schemas.microsoft.com/office/drawing/2014/main" id="{FA750577-B3E8-4480-B92F-140B4944BFB2}"/>
                    </a:ext>
                  </a:extLst>
                </p:cNvPr>
                <p:cNvSpPr/>
                <p:nvPr/>
              </p:nvSpPr>
              <p:spPr>
                <a:xfrm>
                  <a:off x="5091963" y="719232"/>
                  <a:ext cx="43148" cy="43148"/>
                </a:xfrm>
                <a:custGeom>
                  <a:avLst/>
                  <a:gdLst>
                    <a:gd name="connsiteX0" fmla="*/ 34099 w 43148"/>
                    <a:gd name="connsiteY0" fmla="*/ 43148 h 43148"/>
                    <a:gd name="connsiteX1" fmla="*/ 9049 w 43148"/>
                    <a:gd name="connsiteY1" fmla="*/ 43148 h 43148"/>
                    <a:gd name="connsiteX2" fmla="*/ 0 w 43148"/>
                    <a:gd name="connsiteY2" fmla="*/ 34100 h 43148"/>
                    <a:gd name="connsiteX3" fmla="*/ 0 w 43148"/>
                    <a:gd name="connsiteY3" fmla="*/ 9049 h 43148"/>
                    <a:gd name="connsiteX4" fmla="*/ 9049 w 43148"/>
                    <a:gd name="connsiteY4" fmla="*/ 0 h 43148"/>
                    <a:gd name="connsiteX5" fmla="*/ 34099 w 43148"/>
                    <a:gd name="connsiteY5" fmla="*/ 0 h 43148"/>
                    <a:gd name="connsiteX6" fmla="*/ 43148 w 43148"/>
                    <a:gd name="connsiteY6" fmla="*/ 9049 h 43148"/>
                    <a:gd name="connsiteX7" fmla="*/ 43148 w 43148"/>
                    <a:gd name="connsiteY7" fmla="*/ 34100 h 43148"/>
                    <a:gd name="connsiteX8" fmla="*/ 34099 w 43148"/>
                    <a:gd name="connsiteY8" fmla="*/ 43148 h 43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148" h="43148">
                      <a:moveTo>
                        <a:pt x="34099" y="43148"/>
                      </a:moveTo>
                      <a:lnTo>
                        <a:pt x="9049" y="43148"/>
                      </a:lnTo>
                      <a:cubicBezTo>
                        <a:pt x="4096" y="43148"/>
                        <a:pt x="0" y="39053"/>
                        <a:pt x="0" y="34100"/>
                      </a:cubicBezTo>
                      <a:lnTo>
                        <a:pt x="0" y="9049"/>
                      </a:lnTo>
                      <a:cubicBezTo>
                        <a:pt x="0" y="4096"/>
                        <a:pt x="4096" y="0"/>
                        <a:pt x="9049" y="0"/>
                      </a:cubicBezTo>
                      <a:lnTo>
                        <a:pt x="34099" y="0"/>
                      </a:lnTo>
                      <a:cubicBezTo>
                        <a:pt x="39052" y="0"/>
                        <a:pt x="43148" y="4096"/>
                        <a:pt x="43148" y="9049"/>
                      </a:cubicBezTo>
                      <a:lnTo>
                        <a:pt x="43148" y="34100"/>
                      </a:lnTo>
                      <a:cubicBezTo>
                        <a:pt x="43053" y="39053"/>
                        <a:pt x="39052" y="43148"/>
                        <a:pt x="34099" y="43148"/>
                      </a:cubicBezTo>
                      <a:close/>
                    </a:path>
                  </a:pathLst>
                </a:custGeom>
                <a:grpFill/>
                <a:ln w="5715" cap="rnd">
                  <a:solidFill>
                    <a:schemeClr val="tx1">
                      <a:lumMod val="65000"/>
                      <a:lumOff val="35000"/>
                    </a:schemeClr>
                  </a:solidFill>
                  <a:prstDash val="solid"/>
                  <a:round/>
                </a:ln>
              </p:spPr>
              <p:txBody>
                <a:bodyPr rtlCol="0" anchor="ctr"/>
                <a:lstStyle/>
                <a:p>
                  <a:endParaRPr lang="fr-FR" sz="1050"/>
                </a:p>
              </p:txBody>
            </p:sp>
          </p:grpSp>
          <p:grpSp>
            <p:nvGrpSpPr>
              <p:cNvPr id="157" name="Graphique 1756">
                <a:extLst>
                  <a:ext uri="{FF2B5EF4-FFF2-40B4-BE49-F238E27FC236}">
                    <a16:creationId xmlns:a16="http://schemas.microsoft.com/office/drawing/2014/main" id="{D3D539CC-290A-47AB-95B0-59D878C32154}"/>
                  </a:ext>
                </a:extLst>
              </p:cNvPr>
              <p:cNvGrpSpPr/>
              <p:nvPr/>
            </p:nvGrpSpPr>
            <p:grpSpPr>
              <a:xfrm>
                <a:off x="4918227" y="781240"/>
                <a:ext cx="216884" cy="43148"/>
                <a:chOff x="4918227" y="781240"/>
                <a:chExt cx="216884" cy="43148"/>
              </a:xfrm>
              <a:grpFill/>
            </p:grpSpPr>
            <p:sp>
              <p:nvSpPr>
                <p:cNvPr id="164" name="Forme libre : forme 163">
                  <a:extLst>
                    <a:ext uri="{FF2B5EF4-FFF2-40B4-BE49-F238E27FC236}">
                      <a16:creationId xmlns:a16="http://schemas.microsoft.com/office/drawing/2014/main" id="{54159410-B98E-4CEE-962A-7AF75C334496}"/>
                    </a:ext>
                  </a:extLst>
                </p:cNvPr>
                <p:cNvSpPr/>
                <p:nvPr/>
              </p:nvSpPr>
              <p:spPr>
                <a:xfrm>
                  <a:off x="4918227" y="781240"/>
                  <a:ext cx="43148" cy="43148"/>
                </a:xfrm>
                <a:custGeom>
                  <a:avLst/>
                  <a:gdLst>
                    <a:gd name="connsiteX0" fmla="*/ 34100 w 43148"/>
                    <a:gd name="connsiteY0" fmla="*/ 43148 h 43148"/>
                    <a:gd name="connsiteX1" fmla="*/ 9049 w 43148"/>
                    <a:gd name="connsiteY1" fmla="*/ 43148 h 43148"/>
                    <a:gd name="connsiteX2" fmla="*/ 0 w 43148"/>
                    <a:gd name="connsiteY2" fmla="*/ 34100 h 43148"/>
                    <a:gd name="connsiteX3" fmla="*/ 0 w 43148"/>
                    <a:gd name="connsiteY3" fmla="*/ 9049 h 43148"/>
                    <a:gd name="connsiteX4" fmla="*/ 9049 w 43148"/>
                    <a:gd name="connsiteY4" fmla="*/ 0 h 43148"/>
                    <a:gd name="connsiteX5" fmla="*/ 34100 w 43148"/>
                    <a:gd name="connsiteY5" fmla="*/ 0 h 43148"/>
                    <a:gd name="connsiteX6" fmla="*/ 43148 w 43148"/>
                    <a:gd name="connsiteY6" fmla="*/ 9049 h 43148"/>
                    <a:gd name="connsiteX7" fmla="*/ 43148 w 43148"/>
                    <a:gd name="connsiteY7" fmla="*/ 34100 h 43148"/>
                    <a:gd name="connsiteX8" fmla="*/ 34100 w 43148"/>
                    <a:gd name="connsiteY8" fmla="*/ 43148 h 43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148" h="43148">
                      <a:moveTo>
                        <a:pt x="34100" y="43148"/>
                      </a:moveTo>
                      <a:lnTo>
                        <a:pt x="9049" y="43148"/>
                      </a:lnTo>
                      <a:cubicBezTo>
                        <a:pt x="4096" y="43148"/>
                        <a:pt x="0" y="39053"/>
                        <a:pt x="0" y="34100"/>
                      </a:cubicBezTo>
                      <a:lnTo>
                        <a:pt x="0" y="9049"/>
                      </a:lnTo>
                      <a:cubicBezTo>
                        <a:pt x="0" y="4096"/>
                        <a:pt x="4096" y="0"/>
                        <a:pt x="9049" y="0"/>
                      </a:cubicBezTo>
                      <a:lnTo>
                        <a:pt x="34100" y="0"/>
                      </a:lnTo>
                      <a:cubicBezTo>
                        <a:pt x="39052" y="0"/>
                        <a:pt x="43148" y="4096"/>
                        <a:pt x="43148" y="9049"/>
                      </a:cubicBezTo>
                      <a:lnTo>
                        <a:pt x="43148" y="34100"/>
                      </a:lnTo>
                      <a:cubicBezTo>
                        <a:pt x="43148" y="39148"/>
                        <a:pt x="39052" y="43148"/>
                        <a:pt x="34100" y="43148"/>
                      </a:cubicBezTo>
                      <a:close/>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65" name="Forme libre : forme 164">
                  <a:extLst>
                    <a:ext uri="{FF2B5EF4-FFF2-40B4-BE49-F238E27FC236}">
                      <a16:creationId xmlns:a16="http://schemas.microsoft.com/office/drawing/2014/main" id="{1D801032-9D68-44A4-A384-5C6D6C2CC1E5}"/>
                    </a:ext>
                  </a:extLst>
                </p:cNvPr>
                <p:cNvSpPr/>
                <p:nvPr/>
              </p:nvSpPr>
              <p:spPr>
                <a:xfrm>
                  <a:off x="4976711" y="781240"/>
                  <a:ext cx="43148" cy="43148"/>
                </a:xfrm>
                <a:custGeom>
                  <a:avLst/>
                  <a:gdLst>
                    <a:gd name="connsiteX0" fmla="*/ 34100 w 43148"/>
                    <a:gd name="connsiteY0" fmla="*/ 43148 h 43148"/>
                    <a:gd name="connsiteX1" fmla="*/ 9049 w 43148"/>
                    <a:gd name="connsiteY1" fmla="*/ 43148 h 43148"/>
                    <a:gd name="connsiteX2" fmla="*/ 0 w 43148"/>
                    <a:gd name="connsiteY2" fmla="*/ 34100 h 43148"/>
                    <a:gd name="connsiteX3" fmla="*/ 0 w 43148"/>
                    <a:gd name="connsiteY3" fmla="*/ 9049 h 43148"/>
                    <a:gd name="connsiteX4" fmla="*/ 9049 w 43148"/>
                    <a:gd name="connsiteY4" fmla="*/ 0 h 43148"/>
                    <a:gd name="connsiteX5" fmla="*/ 34100 w 43148"/>
                    <a:gd name="connsiteY5" fmla="*/ 0 h 43148"/>
                    <a:gd name="connsiteX6" fmla="*/ 43148 w 43148"/>
                    <a:gd name="connsiteY6" fmla="*/ 9049 h 43148"/>
                    <a:gd name="connsiteX7" fmla="*/ 43148 w 43148"/>
                    <a:gd name="connsiteY7" fmla="*/ 34100 h 43148"/>
                    <a:gd name="connsiteX8" fmla="*/ 34100 w 43148"/>
                    <a:gd name="connsiteY8" fmla="*/ 43148 h 43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148" h="43148">
                      <a:moveTo>
                        <a:pt x="34100" y="43148"/>
                      </a:moveTo>
                      <a:lnTo>
                        <a:pt x="9049" y="43148"/>
                      </a:lnTo>
                      <a:cubicBezTo>
                        <a:pt x="4096" y="43148"/>
                        <a:pt x="0" y="39053"/>
                        <a:pt x="0" y="34100"/>
                      </a:cubicBezTo>
                      <a:lnTo>
                        <a:pt x="0" y="9049"/>
                      </a:lnTo>
                      <a:cubicBezTo>
                        <a:pt x="0" y="4096"/>
                        <a:pt x="4096" y="0"/>
                        <a:pt x="9049" y="0"/>
                      </a:cubicBezTo>
                      <a:lnTo>
                        <a:pt x="34100" y="0"/>
                      </a:lnTo>
                      <a:cubicBezTo>
                        <a:pt x="39053" y="0"/>
                        <a:pt x="43148" y="4096"/>
                        <a:pt x="43148" y="9049"/>
                      </a:cubicBezTo>
                      <a:lnTo>
                        <a:pt x="43148" y="34100"/>
                      </a:lnTo>
                      <a:cubicBezTo>
                        <a:pt x="43148" y="39148"/>
                        <a:pt x="39053" y="43148"/>
                        <a:pt x="34100" y="43148"/>
                      </a:cubicBezTo>
                      <a:close/>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66" name="Forme libre : forme 165">
                  <a:extLst>
                    <a:ext uri="{FF2B5EF4-FFF2-40B4-BE49-F238E27FC236}">
                      <a16:creationId xmlns:a16="http://schemas.microsoft.com/office/drawing/2014/main" id="{B23C8983-EB4A-4CCF-8D09-B7D01230959F}"/>
                    </a:ext>
                  </a:extLst>
                </p:cNvPr>
                <p:cNvSpPr/>
                <p:nvPr/>
              </p:nvSpPr>
              <p:spPr>
                <a:xfrm>
                  <a:off x="5034527" y="781240"/>
                  <a:ext cx="43148" cy="43148"/>
                </a:xfrm>
                <a:custGeom>
                  <a:avLst/>
                  <a:gdLst>
                    <a:gd name="connsiteX0" fmla="*/ 34100 w 43148"/>
                    <a:gd name="connsiteY0" fmla="*/ 43148 h 43148"/>
                    <a:gd name="connsiteX1" fmla="*/ 9049 w 43148"/>
                    <a:gd name="connsiteY1" fmla="*/ 43148 h 43148"/>
                    <a:gd name="connsiteX2" fmla="*/ 0 w 43148"/>
                    <a:gd name="connsiteY2" fmla="*/ 34100 h 43148"/>
                    <a:gd name="connsiteX3" fmla="*/ 0 w 43148"/>
                    <a:gd name="connsiteY3" fmla="*/ 9049 h 43148"/>
                    <a:gd name="connsiteX4" fmla="*/ 9049 w 43148"/>
                    <a:gd name="connsiteY4" fmla="*/ 0 h 43148"/>
                    <a:gd name="connsiteX5" fmla="*/ 34100 w 43148"/>
                    <a:gd name="connsiteY5" fmla="*/ 0 h 43148"/>
                    <a:gd name="connsiteX6" fmla="*/ 43148 w 43148"/>
                    <a:gd name="connsiteY6" fmla="*/ 9049 h 43148"/>
                    <a:gd name="connsiteX7" fmla="*/ 43148 w 43148"/>
                    <a:gd name="connsiteY7" fmla="*/ 34100 h 43148"/>
                    <a:gd name="connsiteX8" fmla="*/ 34100 w 43148"/>
                    <a:gd name="connsiteY8" fmla="*/ 43148 h 43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148" h="43148">
                      <a:moveTo>
                        <a:pt x="34100" y="43148"/>
                      </a:moveTo>
                      <a:lnTo>
                        <a:pt x="9049" y="43148"/>
                      </a:lnTo>
                      <a:cubicBezTo>
                        <a:pt x="4096" y="43148"/>
                        <a:pt x="0" y="39053"/>
                        <a:pt x="0" y="34100"/>
                      </a:cubicBezTo>
                      <a:lnTo>
                        <a:pt x="0" y="9049"/>
                      </a:lnTo>
                      <a:cubicBezTo>
                        <a:pt x="0" y="4096"/>
                        <a:pt x="4096" y="0"/>
                        <a:pt x="9049" y="0"/>
                      </a:cubicBezTo>
                      <a:lnTo>
                        <a:pt x="34100" y="0"/>
                      </a:lnTo>
                      <a:cubicBezTo>
                        <a:pt x="39053" y="0"/>
                        <a:pt x="43148" y="4096"/>
                        <a:pt x="43148" y="9049"/>
                      </a:cubicBezTo>
                      <a:lnTo>
                        <a:pt x="43148" y="34100"/>
                      </a:lnTo>
                      <a:cubicBezTo>
                        <a:pt x="43148" y="39148"/>
                        <a:pt x="39053" y="43148"/>
                        <a:pt x="34100" y="43148"/>
                      </a:cubicBezTo>
                      <a:close/>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67" name="Forme libre : forme 166">
                  <a:extLst>
                    <a:ext uri="{FF2B5EF4-FFF2-40B4-BE49-F238E27FC236}">
                      <a16:creationId xmlns:a16="http://schemas.microsoft.com/office/drawing/2014/main" id="{72CC24FD-1DFF-45B6-9E6F-13E3701B40E2}"/>
                    </a:ext>
                  </a:extLst>
                </p:cNvPr>
                <p:cNvSpPr/>
                <p:nvPr/>
              </p:nvSpPr>
              <p:spPr>
                <a:xfrm>
                  <a:off x="5091963" y="781240"/>
                  <a:ext cx="43148" cy="43148"/>
                </a:xfrm>
                <a:custGeom>
                  <a:avLst/>
                  <a:gdLst>
                    <a:gd name="connsiteX0" fmla="*/ 34099 w 43148"/>
                    <a:gd name="connsiteY0" fmla="*/ 43148 h 43148"/>
                    <a:gd name="connsiteX1" fmla="*/ 9049 w 43148"/>
                    <a:gd name="connsiteY1" fmla="*/ 43148 h 43148"/>
                    <a:gd name="connsiteX2" fmla="*/ 0 w 43148"/>
                    <a:gd name="connsiteY2" fmla="*/ 34100 h 43148"/>
                    <a:gd name="connsiteX3" fmla="*/ 0 w 43148"/>
                    <a:gd name="connsiteY3" fmla="*/ 9049 h 43148"/>
                    <a:gd name="connsiteX4" fmla="*/ 9049 w 43148"/>
                    <a:gd name="connsiteY4" fmla="*/ 0 h 43148"/>
                    <a:gd name="connsiteX5" fmla="*/ 34099 w 43148"/>
                    <a:gd name="connsiteY5" fmla="*/ 0 h 43148"/>
                    <a:gd name="connsiteX6" fmla="*/ 43148 w 43148"/>
                    <a:gd name="connsiteY6" fmla="*/ 9049 h 43148"/>
                    <a:gd name="connsiteX7" fmla="*/ 43148 w 43148"/>
                    <a:gd name="connsiteY7" fmla="*/ 34100 h 43148"/>
                    <a:gd name="connsiteX8" fmla="*/ 34099 w 43148"/>
                    <a:gd name="connsiteY8" fmla="*/ 43148 h 43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148" h="43148">
                      <a:moveTo>
                        <a:pt x="34099" y="43148"/>
                      </a:moveTo>
                      <a:lnTo>
                        <a:pt x="9049" y="43148"/>
                      </a:lnTo>
                      <a:cubicBezTo>
                        <a:pt x="4096" y="43148"/>
                        <a:pt x="0" y="39053"/>
                        <a:pt x="0" y="34100"/>
                      </a:cubicBezTo>
                      <a:lnTo>
                        <a:pt x="0" y="9049"/>
                      </a:lnTo>
                      <a:cubicBezTo>
                        <a:pt x="0" y="4096"/>
                        <a:pt x="4096" y="0"/>
                        <a:pt x="9049" y="0"/>
                      </a:cubicBezTo>
                      <a:lnTo>
                        <a:pt x="34099" y="0"/>
                      </a:lnTo>
                      <a:cubicBezTo>
                        <a:pt x="39052" y="0"/>
                        <a:pt x="43148" y="4096"/>
                        <a:pt x="43148" y="9049"/>
                      </a:cubicBezTo>
                      <a:lnTo>
                        <a:pt x="43148" y="34100"/>
                      </a:lnTo>
                      <a:cubicBezTo>
                        <a:pt x="43053" y="39148"/>
                        <a:pt x="39052" y="43148"/>
                        <a:pt x="34099" y="43148"/>
                      </a:cubicBezTo>
                      <a:close/>
                    </a:path>
                  </a:pathLst>
                </a:custGeom>
                <a:grpFill/>
                <a:ln w="5715" cap="rnd">
                  <a:solidFill>
                    <a:schemeClr val="tx1">
                      <a:lumMod val="65000"/>
                      <a:lumOff val="35000"/>
                    </a:schemeClr>
                  </a:solidFill>
                  <a:prstDash val="solid"/>
                  <a:round/>
                </a:ln>
              </p:spPr>
              <p:txBody>
                <a:bodyPr rtlCol="0" anchor="ctr"/>
                <a:lstStyle/>
                <a:p>
                  <a:endParaRPr lang="fr-FR" sz="1050"/>
                </a:p>
              </p:txBody>
            </p:sp>
          </p:grpSp>
          <p:grpSp>
            <p:nvGrpSpPr>
              <p:cNvPr id="158" name="Graphique 1756">
                <a:extLst>
                  <a:ext uri="{FF2B5EF4-FFF2-40B4-BE49-F238E27FC236}">
                    <a16:creationId xmlns:a16="http://schemas.microsoft.com/office/drawing/2014/main" id="{11F1EB0E-20D5-4FA3-89F4-DD05359F1D55}"/>
                  </a:ext>
                </a:extLst>
              </p:cNvPr>
              <p:cNvGrpSpPr/>
              <p:nvPr/>
            </p:nvGrpSpPr>
            <p:grpSpPr>
              <a:xfrm>
                <a:off x="4918227" y="841723"/>
                <a:ext cx="101631" cy="43148"/>
                <a:chOff x="4918227" y="841723"/>
                <a:chExt cx="101631" cy="43148"/>
              </a:xfrm>
              <a:grpFill/>
            </p:grpSpPr>
            <p:sp>
              <p:nvSpPr>
                <p:cNvPr id="162" name="Forme libre : forme 161">
                  <a:extLst>
                    <a:ext uri="{FF2B5EF4-FFF2-40B4-BE49-F238E27FC236}">
                      <a16:creationId xmlns:a16="http://schemas.microsoft.com/office/drawing/2014/main" id="{2A5FD416-255B-4780-B086-F081A107C6FF}"/>
                    </a:ext>
                  </a:extLst>
                </p:cNvPr>
                <p:cNvSpPr/>
                <p:nvPr/>
              </p:nvSpPr>
              <p:spPr>
                <a:xfrm>
                  <a:off x="4918227" y="841723"/>
                  <a:ext cx="43148" cy="43148"/>
                </a:xfrm>
                <a:custGeom>
                  <a:avLst/>
                  <a:gdLst>
                    <a:gd name="connsiteX0" fmla="*/ 34100 w 43148"/>
                    <a:gd name="connsiteY0" fmla="*/ 43148 h 43148"/>
                    <a:gd name="connsiteX1" fmla="*/ 9049 w 43148"/>
                    <a:gd name="connsiteY1" fmla="*/ 43148 h 43148"/>
                    <a:gd name="connsiteX2" fmla="*/ 0 w 43148"/>
                    <a:gd name="connsiteY2" fmla="*/ 34100 h 43148"/>
                    <a:gd name="connsiteX3" fmla="*/ 0 w 43148"/>
                    <a:gd name="connsiteY3" fmla="*/ 9049 h 43148"/>
                    <a:gd name="connsiteX4" fmla="*/ 9049 w 43148"/>
                    <a:gd name="connsiteY4" fmla="*/ 0 h 43148"/>
                    <a:gd name="connsiteX5" fmla="*/ 34100 w 43148"/>
                    <a:gd name="connsiteY5" fmla="*/ 0 h 43148"/>
                    <a:gd name="connsiteX6" fmla="*/ 43148 w 43148"/>
                    <a:gd name="connsiteY6" fmla="*/ 9049 h 43148"/>
                    <a:gd name="connsiteX7" fmla="*/ 43148 w 43148"/>
                    <a:gd name="connsiteY7" fmla="*/ 34100 h 43148"/>
                    <a:gd name="connsiteX8" fmla="*/ 34100 w 43148"/>
                    <a:gd name="connsiteY8" fmla="*/ 43148 h 43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148" h="43148">
                      <a:moveTo>
                        <a:pt x="34100" y="43148"/>
                      </a:moveTo>
                      <a:lnTo>
                        <a:pt x="9049" y="43148"/>
                      </a:lnTo>
                      <a:cubicBezTo>
                        <a:pt x="4096" y="43148"/>
                        <a:pt x="0" y="39052"/>
                        <a:pt x="0" y="34100"/>
                      </a:cubicBezTo>
                      <a:lnTo>
                        <a:pt x="0" y="9049"/>
                      </a:lnTo>
                      <a:cubicBezTo>
                        <a:pt x="0" y="4096"/>
                        <a:pt x="4096" y="0"/>
                        <a:pt x="9049" y="0"/>
                      </a:cubicBezTo>
                      <a:lnTo>
                        <a:pt x="34100" y="0"/>
                      </a:lnTo>
                      <a:cubicBezTo>
                        <a:pt x="39052" y="0"/>
                        <a:pt x="43148" y="4096"/>
                        <a:pt x="43148" y="9049"/>
                      </a:cubicBezTo>
                      <a:lnTo>
                        <a:pt x="43148" y="34100"/>
                      </a:lnTo>
                      <a:cubicBezTo>
                        <a:pt x="43148" y="39148"/>
                        <a:pt x="39052" y="43148"/>
                        <a:pt x="34100" y="43148"/>
                      </a:cubicBezTo>
                      <a:close/>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63" name="Forme libre : forme 162">
                  <a:extLst>
                    <a:ext uri="{FF2B5EF4-FFF2-40B4-BE49-F238E27FC236}">
                      <a16:creationId xmlns:a16="http://schemas.microsoft.com/office/drawing/2014/main" id="{B56EAF7B-0148-4E12-8593-AD4C861FA862}"/>
                    </a:ext>
                  </a:extLst>
                </p:cNvPr>
                <p:cNvSpPr/>
                <p:nvPr/>
              </p:nvSpPr>
              <p:spPr>
                <a:xfrm>
                  <a:off x="4976711" y="841723"/>
                  <a:ext cx="43148" cy="43148"/>
                </a:xfrm>
                <a:custGeom>
                  <a:avLst/>
                  <a:gdLst>
                    <a:gd name="connsiteX0" fmla="*/ 34100 w 43148"/>
                    <a:gd name="connsiteY0" fmla="*/ 43148 h 43148"/>
                    <a:gd name="connsiteX1" fmla="*/ 9049 w 43148"/>
                    <a:gd name="connsiteY1" fmla="*/ 43148 h 43148"/>
                    <a:gd name="connsiteX2" fmla="*/ 0 w 43148"/>
                    <a:gd name="connsiteY2" fmla="*/ 34100 h 43148"/>
                    <a:gd name="connsiteX3" fmla="*/ 0 w 43148"/>
                    <a:gd name="connsiteY3" fmla="*/ 9049 h 43148"/>
                    <a:gd name="connsiteX4" fmla="*/ 9049 w 43148"/>
                    <a:gd name="connsiteY4" fmla="*/ 0 h 43148"/>
                    <a:gd name="connsiteX5" fmla="*/ 34100 w 43148"/>
                    <a:gd name="connsiteY5" fmla="*/ 0 h 43148"/>
                    <a:gd name="connsiteX6" fmla="*/ 43148 w 43148"/>
                    <a:gd name="connsiteY6" fmla="*/ 9049 h 43148"/>
                    <a:gd name="connsiteX7" fmla="*/ 43148 w 43148"/>
                    <a:gd name="connsiteY7" fmla="*/ 34100 h 43148"/>
                    <a:gd name="connsiteX8" fmla="*/ 34100 w 43148"/>
                    <a:gd name="connsiteY8" fmla="*/ 43148 h 43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148" h="43148">
                      <a:moveTo>
                        <a:pt x="34100" y="43148"/>
                      </a:moveTo>
                      <a:lnTo>
                        <a:pt x="9049" y="43148"/>
                      </a:lnTo>
                      <a:cubicBezTo>
                        <a:pt x="4096" y="43148"/>
                        <a:pt x="0" y="39052"/>
                        <a:pt x="0" y="34100"/>
                      </a:cubicBezTo>
                      <a:lnTo>
                        <a:pt x="0" y="9049"/>
                      </a:lnTo>
                      <a:cubicBezTo>
                        <a:pt x="0" y="4096"/>
                        <a:pt x="4096" y="0"/>
                        <a:pt x="9049" y="0"/>
                      </a:cubicBezTo>
                      <a:lnTo>
                        <a:pt x="34100" y="0"/>
                      </a:lnTo>
                      <a:cubicBezTo>
                        <a:pt x="39053" y="0"/>
                        <a:pt x="43148" y="4096"/>
                        <a:pt x="43148" y="9049"/>
                      </a:cubicBezTo>
                      <a:lnTo>
                        <a:pt x="43148" y="34100"/>
                      </a:lnTo>
                      <a:cubicBezTo>
                        <a:pt x="43148" y="39148"/>
                        <a:pt x="39053" y="43148"/>
                        <a:pt x="34100" y="43148"/>
                      </a:cubicBezTo>
                      <a:close/>
                    </a:path>
                  </a:pathLst>
                </a:custGeom>
                <a:grpFill/>
                <a:ln w="5715" cap="rnd">
                  <a:solidFill>
                    <a:schemeClr val="tx1">
                      <a:lumMod val="65000"/>
                      <a:lumOff val="35000"/>
                    </a:schemeClr>
                  </a:solidFill>
                  <a:prstDash val="solid"/>
                  <a:round/>
                </a:ln>
              </p:spPr>
              <p:txBody>
                <a:bodyPr rtlCol="0" anchor="ctr"/>
                <a:lstStyle/>
                <a:p>
                  <a:endParaRPr lang="fr-FR" sz="1050"/>
                </a:p>
              </p:txBody>
            </p:sp>
          </p:grpSp>
          <p:sp>
            <p:nvSpPr>
              <p:cNvPr id="159" name="Forme libre : forme 158">
                <a:extLst>
                  <a:ext uri="{FF2B5EF4-FFF2-40B4-BE49-F238E27FC236}">
                    <a16:creationId xmlns:a16="http://schemas.microsoft.com/office/drawing/2014/main" id="{E8DEAECF-36CD-4D86-B6B7-1A4834352E51}"/>
                  </a:ext>
                </a:extLst>
              </p:cNvPr>
              <p:cNvSpPr/>
              <p:nvPr/>
            </p:nvSpPr>
            <p:spPr>
              <a:xfrm>
                <a:off x="4875746" y="607694"/>
                <a:ext cx="301942" cy="386715"/>
              </a:xfrm>
              <a:custGeom>
                <a:avLst/>
                <a:gdLst>
                  <a:gd name="connsiteX0" fmla="*/ 0 w 301942"/>
                  <a:gd name="connsiteY0" fmla="*/ 42291 h 386715"/>
                  <a:gd name="connsiteX1" fmla="*/ 0 w 301942"/>
                  <a:gd name="connsiteY1" fmla="*/ 22289 h 386715"/>
                  <a:gd name="connsiteX2" fmla="*/ 22288 w 301942"/>
                  <a:gd name="connsiteY2" fmla="*/ 0 h 386715"/>
                  <a:gd name="connsiteX3" fmla="*/ 279654 w 301942"/>
                  <a:gd name="connsiteY3" fmla="*/ 0 h 386715"/>
                  <a:gd name="connsiteX4" fmla="*/ 301943 w 301942"/>
                  <a:gd name="connsiteY4" fmla="*/ 22289 h 386715"/>
                  <a:gd name="connsiteX5" fmla="*/ 301943 w 301942"/>
                  <a:gd name="connsiteY5" fmla="*/ 364427 h 386715"/>
                  <a:gd name="connsiteX6" fmla="*/ 279654 w 301942"/>
                  <a:gd name="connsiteY6" fmla="*/ 386715 h 386715"/>
                  <a:gd name="connsiteX7" fmla="*/ 22288 w 301942"/>
                  <a:gd name="connsiteY7" fmla="*/ 386715 h 386715"/>
                  <a:gd name="connsiteX8" fmla="*/ 0 w 301942"/>
                  <a:gd name="connsiteY8" fmla="*/ 364427 h 386715"/>
                  <a:gd name="connsiteX9" fmla="*/ 0 w 301942"/>
                  <a:gd name="connsiteY9" fmla="*/ 73914 h 386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1942" h="386715">
                    <a:moveTo>
                      <a:pt x="0" y="42291"/>
                    </a:moveTo>
                    <a:lnTo>
                      <a:pt x="0" y="22289"/>
                    </a:lnTo>
                    <a:cubicBezTo>
                      <a:pt x="0" y="10001"/>
                      <a:pt x="10001" y="0"/>
                      <a:pt x="22288" y="0"/>
                    </a:cubicBezTo>
                    <a:lnTo>
                      <a:pt x="279654" y="0"/>
                    </a:lnTo>
                    <a:cubicBezTo>
                      <a:pt x="291941" y="0"/>
                      <a:pt x="301943" y="10001"/>
                      <a:pt x="301943" y="22289"/>
                    </a:cubicBezTo>
                    <a:lnTo>
                      <a:pt x="301943" y="364427"/>
                    </a:lnTo>
                    <a:cubicBezTo>
                      <a:pt x="301943" y="376714"/>
                      <a:pt x="291941" y="386715"/>
                      <a:pt x="279654" y="386715"/>
                    </a:cubicBezTo>
                    <a:lnTo>
                      <a:pt x="22288" y="386715"/>
                    </a:lnTo>
                    <a:cubicBezTo>
                      <a:pt x="10001" y="386715"/>
                      <a:pt x="0" y="376714"/>
                      <a:pt x="0" y="364427"/>
                    </a:cubicBezTo>
                    <a:lnTo>
                      <a:pt x="0" y="73914"/>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60" name="Forme libre : forme 159">
                <a:extLst>
                  <a:ext uri="{FF2B5EF4-FFF2-40B4-BE49-F238E27FC236}">
                    <a16:creationId xmlns:a16="http://schemas.microsoft.com/office/drawing/2014/main" id="{5A3BC1DA-6D1A-452E-956F-B5926179D052}"/>
                  </a:ext>
                </a:extLst>
              </p:cNvPr>
              <p:cNvSpPr/>
              <p:nvPr/>
            </p:nvSpPr>
            <p:spPr>
              <a:xfrm>
                <a:off x="4895844" y="628268"/>
                <a:ext cx="261651" cy="311372"/>
              </a:xfrm>
              <a:custGeom>
                <a:avLst/>
                <a:gdLst>
                  <a:gd name="connsiteX0" fmla="*/ 199739 w 261651"/>
                  <a:gd name="connsiteY0" fmla="*/ 311372 h 311372"/>
                  <a:gd name="connsiteX1" fmla="*/ 0 w 261651"/>
                  <a:gd name="connsiteY1" fmla="*/ 311372 h 311372"/>
                  <a:gd name="connsiteX2" fmla="*/ 0 w 261651"/>
                  <a:gd name="connsiteY2" fmla="*/ 0 h 311372"/>
                  <a:gd name="connsiteX3" fmla="*/ 261652 w 261651"/>
                  <a:gd name="connsiteY3" fmla="*/ 0 h 311372"/>
                  <a:gd name="connsiteX4" fmla="*/ 261652 w 261651"/>
                  <a:gd name="connsiteY4" fmla="*/ 311372 h 311372"/>
                  <a:gd name="connsiteX5" fmla="*/ 234887 w 261651"/>
                  <a:gd name="connsiteY5" fmla="*/ 311372 h 311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1651" h="311372">
                    <a:moveTo>
                      <a:pt x="199739" y="311372"/>
                    </a:moveTo>
                    <a:lnTo>
                      <a:pt x="0" y="311372"/>
                    </a:lnTo>
                    <a:lnTo>
                      <a:pt x="0" y="0"/>
                    </a:lnTo>
                    <a:lnTo>
                      <a:pt x="261652" y="0"/>
                    </a:lnTo>
                    <a:lnTo>
                      <a:pt x="261652" y="311372"/>
                    </a:lnTo>
                    <a:lnTo>
                      <a:pt x="234887" y="311372"/>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61" name="Forme libre : forme 160">
                <a:extLst>
                  <a:ext uri="{FF2B5EF4-FFF2-40B4-BE49-F238E27FC236}">
                    <a16:creationId xmlns:a16="http://schemas.microsoft.com/office/drawing/2014/main" id="{02409C82-AEFE-4196-A7CD-9529CFCAE13E}"/>
                  </a:ext>
                </a:extLst>
              </p:cNvPr>
              <p:cNvSpPr/>
              <p:nvPr/>
            </p:nvSpPr>
            <p:spPr>
              <a:xfrm>
                <a:off x="5002428" y="966025"/>
                <a:ext cx="54863" cy="9525"/>
              </a:xfrm>
              <a:custGeom>
                <a:avLst/>
                <a:gdLst>
                  <a:gd name="connsiteX0" fmla="*/ 0 w 54863"/>
                  <a:gd name="connsiteY0" fmla="*/ 0 h 9525"/>
                  <a:gd name="connsiteX1" fmla="*/ 54864 w 54863"/>
                  <a:gd name="connsiteY1" fmla="*/ 0 h 9525"/>
                </a:gdLst>
                <a:ahLst/>
                <a:cxnLst>
                  <a:cxn ang="0">
                    <a:pos x="connsiteX0" y="connsiteY0"/>
                  </a:cxn>
                  <a:cxn ang="0">
                    <a:pos x="connsiteX1" y="connsiteY1"/>
                  </a:cxn>
                </a:cxnLst>
                <a:rect l="l" t="t" r="r" b="b"/>
                <a:pathLst>
                  <a:path w="54863" h="9525">
                    <a:moveTo>
                      <a:pt x="0" y="0"/>
                    </a:moveTo>
                    <a:lnTo>
                      <a:pt x="54864" y="0"/>
                    </a:lnTo>
                  </a:path>
                </a:pathLst>
              </a:custGeom>
              <a:grpFill/>
              <a:ln w="5715" cap="rnd">
                <a:solidFill>
                  <a:schemeClr val="tx1">
                    <a:lumMod val="65000"/>
                    <a:lumOff val="35000"/>
                  </a:schemeClr>
                </a:solidFill>
                <a:prstDash val="solid"/>
                <a:round/>
              </a:ln>
            </p:spPr>
            <p:txBody>
              <a:bodyPr rtlCol="0" anchor="ctr"/>
              <a:lstStyle/>
              <a:p>
                <a:endParaRPr lang="fr-FR" sz="1050"/>
              </a:p>
            </p:txBody>
          </p:sp>
        </p:grpSp>
      </p:grpSp>
      <p:grpSp>
        <p:nvGrpSpPr>
          <p:cNvPr id="178" name="Graphique 1778">
            <a:extLst>
              <a:ext uri="{FF2B5EF4-FFF2-40B4-BE49-F238E27FC236}">
                <a16:creationId xmlns:a16="http://schemas.microsoft.com/office/drawing/2014/main" id="{153CF4E6-1013-4814-9CBB-A49A08B57515}"/>
              </a:ext>
            </a:extLst>
          </p:cNvPr>
          <p:cNvGrpSpPr/>
          <p:nvPr/>
        </p:nvGrpSpPr>
        <p:grpSpPr>
          <a:xfrm>
            <a:off x="6603379" y="2919558"/>
            <a:ext cx="772941" cy="618447"/>
            <a:chOff x="5881679" y="1328736"/>
            <a:chExt cx="458438" cy="366807"/>
          </a:xfrm>
          <a:noFill/>
        </p:grpSpPr>
        <p:grpSp>
          <p:nvGrpSpPr>
            <p:cNvPr id="179" name="Graphique 1778">
              <a:extLst>
                <a:ext uri="{FF2B5EF4-FFF2-40B4-BE49-F238E27FC236}">
                  <a16:creationId xmlns:a16="http://schemas.microsoft.com/office/drawing/2014/main" id="{9ADB7F72-F126-4366-AE1D-4EE6D952EA85}"/>
                </a:ext>
              </a:extLst>
            </p:cNvPr>
            <p:cNvGrpSpPr/>
            <p:nvPr/>
          </p:nvGrpSpPr>
          <p:grpSpPr>
            <a:xfrm>
              <a:off x="5881679" y="1328736"/>
              <a:ext cx="432816" cy="366807"/>
              <a:chOff x="5881679" y="1328736"/>
              <a:chExt cx="432816" cy="366807"/>
            </a:xfrm>
            <a:grpFill/>
          </p:grpSpPr>
          <p:sp>
            <p:nvSpPr>
              <p:cNvPr id="202" name="Forme libre : forme 201">
                <a:extLst>
                  <a:ext uri="{FF2B5EF4-FFF2-40B4-BE49-F238E27FC236}">
                    <a16:creationId xmlns:a16="http://schemas.microsoft.com/office/drawing/2014/main" id="{83FDA968-85DE-4ACF-9FC4-BA2050DB25F1}"/>
                  </a:ext>
                </a:extLst>
              </p:cNvPr>
              <p:cNvSpPr/>
              <p:nvPr/>
            </p:nvSpPr>
            <p:spPr>
              <a:xfrm>
                <a:off x="5881679" y="1328736"/>
                <a:ext cx="9525" cy="9525"/>
              </a:xfrm>
              <a:custGeom>
                <a:avLst/>
                <a:gdLst/>
                <a:ahLst/>
                <a:cxnLst/>
                <a:rect l="l" t="t" r="r" b="b"/>
                <a:pathLst>
                  <a:path w="9525" h="9525"/>
                </a:pathLst>
              </a:custGeom>
              <a:grpFill/>
              <a:ln w="5715" cap="rnd">
                <a:solidFill>
                  <a:schemeClr val="tx1">
                    <a:lumMod val="65000"/>
                    <a:lumOff val="35000"/>
                  </a:schemeClr>
                </a:solidFill>
                <a:prstDash val="solid"/>
                <a:round/>
              </a:ln>
            </p:spPr>
            <p:txBody>
              <a:bodyPr rtlCol="0" anchor="ctr"/>
              <a:lstStyle/>
              <a:p>
                <a:endParaRPr lang="fr-FR" sz="1050"/>
              </a:p>
            </p:txBody>
          </p:sp>
          <p:sp>
            <p:nvSpPr>
              <p:cNvPr id="203" name="Forme libre : forme 202">
                <a:extLst>
                  <a:ext uri="{FF2B5EF4-FFF2-40B4-BE49-F238E27FC236}">
                    <a16:creationId xmlns:a16="http://schemas.microsoft.com/office/drawing/2014/main" id="{DBAFDBDA-883E-4170-B64E-1EBE630C001B}"/>
                  </a:ext>
                </a:extLst>
              </p:cNvPr>
              <p:cNvSpPr/>
              <p:nvPr/>
            </p:nvSpPr>
            <p:spPr>
              <a:xfrm>
                <a:off x="5932542" y="1695543"/>
                <a:ext cx="328326" cy="9525"/>
              </a:xfrm>
              <a:custGeom>
                <a:avLst/>
                <a:gdLst>
                  <a:gd name="connsiteX0" fmla="*/ 328327 w 328326"/>
                  <a:gd name="connsiteY0" fmla="*/ 0 h 9525"/>
                  <a:gd name="connsiteX1" fmla="*/ 0 w 328326"/>
                  <a:gd name="connsiteY1" fmla="*/ 0 h 9525"/>
                </a:gdLst>
                <a:ahLst/>
                <a:cxnLst>
                  <a:cxn ang="0">
                    <a:pos x="connsiteX0" y="connsiteY0"/>
                  </a:cxn>
                  <a:cxn ang="0">
                    <a:pos x="connsiteX1" y="connsiteY1"/>
                  </a:cxn>
                </a:cxnLst>
                <a:rect l="l" t="t" r="r" b="b"/>
                <a:pathLst>
                  <a:path w="328326" h="9525">
                    <a:moveTo>
                      <a:pt x="328327" y="0"/>
                    </a:moveTo>
                    <a:lnTo>
                      <a:pt x="0" y="0"/>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204" name="Forme libre : forme 203">
                <a:extLst>
                  <a:ext uri="{FF2B5EF4-FFF2-40B4-BE49-F238E27FC236}">
                    <a16:creationId xmlns:a16="http://schemas.microsoft.com/office/drawing/2014/main" id="{DFD6796B-3334-470E-91F6-D5253A9F3A45}"/>
                  </a:ext>
                </a:extLst>
              </p:cNvPr>
              <p:cNvSpPr/>
              <p:nvPr/>
            </p:nvSpPr>
            <p:spPr>
              <a:xfrm>
                <a:off x="6296207" y="1695543"/>
                <a:ext cx="18287" cy="9525"/>
              </a:xfrm>
              <a:custGeom>
                <a:avLst/>
                <a:gdLst>
                  <a:gd name="connsiteX0" fmla="*/ 18288 w 18287"/>
                  <a:gd name="connsiteY0" fmla="*/ 0 h 9525"/>
                  <a:gd name="connsiteX1" fmla="*/ 0 w 18287"/>
                  <a:gd name="connsiteY1" fmla="*/ 0 h 9525"/>
                </a:gdLst>
                <a:ahLst/>
                <a:cxnLst>
                  <a:cxn ang="0">
                    <a:pos x="connsiteX0" y="connsiteY0"/>
                  </a:cxn>
                  <a:cxn ang="0">
                    <a:pos x="connsiteX1" y="connsiteY1"/>
                  </a:cxn>
                </a:cxnLst>
                <a:rect l="l" t="t" r="r" b="b"/>
                <a:pathLst>
                  <a:path w="18287" h="9525">
                    <a:moveTo>
                      <a:pt x="18288" y="0"/>
                    </a:moveTo>
                    <a:lnTo>
                      <a:pt x="0" y="0"/>
                    </a:lnTo>
                  </a:path>
                </a:pathLst>
              </a:custGeom>
              <a:grpFill/>
              <a:ln w="5715" cap="rnd">
                <a:solidFill>
                  <a:schemeClr val="tx1">
                    <a:lumMod val="65000"/>
                    <a:lumOff val="35000"/>
                  </a:schemeClr>
                </a:solidFill>
                <a:prstDash val="solid"/>
                <a:round/>
              </a:ln>
            </p:spPr>
            <p:txBody>
              <a:bodyPr rtlCol="0" anchor="ctr"/>
              <a:lstStyle/>
              <a:p>
                <a:endParaRPr lang="fr-FR" sz="1050"/>
              </a:p>
            </p:txBody>
          </p:sp>
        </p:grpSp>
        <p:grpSp>
          <p:nvGrpSpPr>
            <p:cNvPr id="180" name="Graphique 1778">
              <a:extLst>
                <a:ext uri="{FF2B5EF4-FFF2-40B4-BE49-F238E27FC236}">
                  <a16:creationId xmlns:a16="http://schemas.microsoft.com/office/drawing/2014/main" id="{407FE0E6-A109-4258-9FCF-0EF10E902861}"/>
                </a:ext>
              </a:extLst>
            </p:cNvPr>
            <p:cNvGrpSpPr/>
            <p:nvPr/>
          </p:nvGrpSpPr>
          <p:grpSpPr>
            <a:xfrm>
              <a:off x="5881679" y="1328736"/>
              <a:ext cx="458438" cy="366426"/>
              <a:chOff x="5881679" y="1328736"/>
              <a:chExt cx="458438" cy="366426"/>
            </a:xfrm>
            <a:grpFill/>
          </p:grpSpPr>
          <p:sp>
            <p:nvSpPr>
              <p:cNvPr id="181" name="Forme libre : forme 180">
                <a:extLst>
                  <a:ext uri="{FF2B5EF4-FFF2-40B4-BE49-F238E27FC236}">
                    <a16:creationId xmlns:a16="http://schemas.microsoft.com/office/drawing/2014/main" id="{6097FC8E-F1AB-463D-86FD-C9AA80D8421C}"/>
                  </a:ext>
                </a:extLst>
              </p:cNvPr>
              <p:cNvSpPr/>
              <p:nvPr/>
            </p:nvSpPr>
            <p:spPr>
              <a:xfrm>
                <a:off x="5919112" y="1421700"/>
                <a:ext cx="97916" cy="92868"/>
              </a:xfrm>
              <a:custGeom>
                <a:avLst/>
                <a:gdLst>
                  <a:gd name="connsiteX0" fmla="*/ 0 w 97916"/>
                  <a:gd name="connsiteY0" fmla="*/ 92869 h 92868"/>
                  <a:gd name="connsiteX1" fmla="*/ 97917 w 97916"/>
                  <a:gd name="connsiteY1" fmla="*/ 0 h 92868"/>
                </a:gdLst>
                <a:ahLst/>
                <a:cxnLst>
                  <a:cxn ang="0">
                    <a:pos x="connsiteX0" y="connsiteY0"/>
                  </a:cxn>
                  <a:cxn ang="0">
                    <a:pos x="connsiteX1" y="connsiteY1"/>
                  </a:cxn>
                </a:cxnLst>
                <a:rect l="l" t="t" r="r" b="b"/>
                <a:pathLst>
                  <a:path w="97916" h="92868">
                    <a:moveTo>
                      <a:pt x="0" y="92869"/>
                    </a:moveTo>
                    <a:cubicBezTo>
                      <a:pt x="10859" y="52007"/>
                      <a:pt x="47815" y="17907"/>
                      <a:pt x="97917" y="0"/>
                    </a:cubicBez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82" name="Forme libre : forme 181">
                <a:extLst>
                  <a:ext uri="{FF2B5EF4-FFF2-40B4-BE49-F238E27FC236}">
                    <a16:creationId xmlns:a16="http://schemas.microsoft.com/office/drawing/2014/main" id="{929BC611-141F-4860-893A-6155A662AC6F}"/>
                  </a:ext>
                </a:extLst>
              </p:cNvPr>
              <p:cNvSpPr/>
              <p:nvPr/>
            </p:nvSpPr>
            <p:spPr>
              <a:xfrm>
                <a:off x="5916159" y="1547620"/>
                <a:ext cx="72580" cy="97059"/>
              </a:xfrm>
              <a:custGeom>
                <a:avLst/>
                <a:gdLst>
                  <a:gd name="connsiteX0" fmla="*/ 72581 w 72580"/>
                  <a:gd name="connsiteY0" fmla="*/ 97060 h 97059"/>
                  <a:gd name="connsiteX1" fmla="*/ 0 w 72580"/>
                  <a:gd name="connsiteY1" fmla="*/ 0 h 97059"/>
                </a:gdLst>
                <a:ahLst/>
                <a:cxnLst>
                  <a:cxn ang="0">
                    <a:pos x="connsiteX0" y="connsiteY0"/>
                  </a:cxn>
                  <a:cxn ang="0">
                    <a:pos x="connsiteX1" y="connsiteY1"/>
                  </a:cxn>
                </a:cxnLst>
                <a:rect l="l" t="t" r="r" b="b"/>
                <a:pathLst>
                  <a:path w="72580" h="97059">
                    <a:moveTo>
                      <a:pt x="72581" y="97060"/>
                    </a:moveTo>
                    <a:cubicBezTo>
                      <a:pt x="31147" y="74676"/>
                      <a:pt x="3429" y="39719"/>
                      <a:pt x="0" y="0"/>
                    </a:cubicBez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83" name="Forme libre : forme 182">
                <a:extLst>
                  <a:ext uri="{FF2B5EF4-FFF2-40B4-BE49-F238E27FC236}">
                    <a16:creationId xmlns:a16="http://schemas.microsoft.com/office/drawing/2014/main" id="{7AE4B286-2CB8-4BEA-B660-8D337A107ADC}"/>
                  </a:ext>
                </a:extLst>
              </p:cNvPr>
              <p:cNvSpPr/>
              <p:nvPr/>
            </p:nvSpPr>
            <p:spPr>
              <a:xfrm>
                <a:off x="6045889" y="1665349"/>
                <a:ext cx="92868" cy="5238"/>
              </a:xfrm>
              <a:custGeom>
                <a:avLst/>
                <a:gdLst>
                  <a:gd name="connsiteX0" fmla="*/ 92869 w 92868"/>
                  <a:gd name="connsiteY0" fmla="*/ 1715 h 5238"/>
                  <a:gd name="connsiteX1" fmla="*/ 50959 w 92868"/>
                  <a:gd name="connsiteY1" fmla="*/ 5239 h 5238"/>
                  <a:gd name="connsiteX2" fmla="*/ 0 w 92868"/>
                  <a:gd name="connsiteY2" fmla="*/ 0 h 5238"/>
                </a:gdLst>
                <a:ahLst/>
                <a:cxnLst>
                  <a:cxn ang="0">
                    <a:pos x="connsiteX0" y="connsiteY0"/>
                  </a:cxn>
                  <a:cxn ang="0">
                    <a:pos x="connsiteX1" y="connsiteY1"/>
                  </a:cxn>
                  <a:cxn ang="0">
                    <a:pos x="connsiteX2" y="connsiteY2"/>
                  </a:cxn>
                </a:cxnLst>
                <a:rect l="l" t="t" r="r" b="b"/>
                <a:pathLst>
                  <a:path w="92868" h="5238">
                    <a:moveTo>
                      <a:pt x="92869" y="1715"/>
                    </a:moveTo>
                    <a:cubicBezTo>
                      <a:pt x="79439" y="4000"/>
                      <a:pt x="65437" y="5239"/>
                      <a:pt x="50959" y="5239"/>
                    </a:cubicBezTo>
                    <a:cubicBezTo>
                      <a:pt x="33242" y="5239"/>
                      <a:pt x="16097" y="3429"/>
                      <a:pt x="0" y="0"/>
                    </a:cubicBez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84" name="Forme libre : forme 183">
                <a:extLst>
                  <a:ext uri="{FF2B5EF4-FFF2-40B4-BE49-F238E27FC236}">
                    <a16:creationId xmlns:a16="http://schemas.microsoft.com/office/drawing/2014/main" id="{7D9228A9-77C4-4F10-B15E-0A97F61AA4ED}"/>
                  </a:ext>
                </a:extLst>
              </p:cNvPr>
              <p:cNvSpPr/>
              <p:nvPr/>
            </p:nvSpPr>
            <p:spPr>
              <a:xfrm>
                <a:off x="6194480" y="1627440"/>
                <a:ext cx="36671" cy="22479"/>
              </a:xfrm>
              <a:custGeom>
                <a:avLst/>
                <a:gdLst>
                  <a:gd name="connsiteX0" fmla="*/ 36671 w 36671"/>
                  <a:gd name="connsiteY0" fmla="*/ 0 h 22479"/>
                  <a:gd name="connsiteX1" fmla="*/ 0 w 36671"/>
                  <a:gd name="connsiteY1" fmla="*/ 22479 h 22479"/>
                </a:gdLst>
                <a:ahLst/>
                <a:cxnLst>
                  <a:cxn ang="0">
                    <a:pos x="connsiteX0" y="connsiteY0"/>
                  </a:cxn>
                  <a:cxn ang="0">
                    <a:pos x="connsiteX1" y="connsiteY1"/>
                  </a:cxn>
                </a:cxnLst>
                <a:rect l="l" t="t" r="r" b="b"/>
                <a:pathLst>
                  <a:path w="36671" h="22479">
                    <a:moveTo>
                      <a:pt x="36671" y="0"/>
                    </a:moveTo>
                    <a:cubicBezTo>
                      <a:pt x="25908" y="8668"/>
                      <a:pt x="13525" y="16193"/>
                      <a:pt x="0" y="22479"/>
                    </a:cubicBez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85" name="Forme libre : forme 184">
                <a:extLst>
                  <a:ext uri="{FF2B5EF4-FFF2-40B4-BE49-F238E27FC236}">
                    <a16:creationId xmlns:a16="http://schemas.microsoft.com/office/drawing/2014/main" id="{9A47FD1E-A9E9-43F8-95DE-DDF3D314B940}"/>
                  </a:ext>
                </a:extLst>
              </p:cNvPr>
              <p:cNvSpPr/>
              <p:nvPr/>
            </p:nvSpPr>
            <p:spPr>
              <a:xfrm>
                <a:off x="6239057" y="1458180"/>
                <a:ext cx="38861" cy="138303"/>
              </a:xfrm>
              <a:custGeom>
                <a:avLst/>
                <a:gdLst>
                  <a:gd name="connsiteX0" fmla="*/ 0 w 38861"/>
                  <a:gd name="connsiteY0" fmla="*/ 0 h 138303"/>
                  <a:gd name="connsiteX1" fmla="*/ 38862 w 38861"/>
                  <a:gd name="connsiteY1" fmla="*/ 81248 h 138303"/>
                  <a:gd name="connsiteX2" fmla="*/ 20860 w 38861"/>
                  <a:gd name="connsiteY2" fmla="*/ 138303 h 138303"/>
                </a:gdLst>
                <a:ahLst/>
                <a:cxnLst>
                  <a:cxn ang="0">
                    <a:pos x="connsiteX0" y="connsiteY0"/>
                  </a:cxn>
                  <a:cxn ang="0">
                    <a:pos x="connsiteX1" y="connsiteY1"/>
                  </a:cxn>
                  <a:cxn ang="0">
                    <a:pos x="connsiteX2" y="connsiteY2"/>
                  </a:cxn>
                </a:cxnLst>
                <a:rect l="l" t="t" r="r" b="b"/>
                <a:pathLst>
                  <a:path w="38861" h="138303">
                    <a:moveTo>
                      <a:pt x="0" y="0"/>
                    </a:moveTo>
                    <a:cubicBezTo>
                      <a:pt x="24384" y="22384"/>
                      <a:pt x="38862" y="50578"/>
                      <a:pt x="38862" y="81248"/>
                    </a:cubicBezTo>
                    <a:cubicBezTo>
                      <a:pt x="38862" y="101727"/>
                      <a:pt x="32385" y="121063"/>
                      <a:pt x="20860" y="138303"/>
                    </a:cubicBez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86" name="Forme libre : forme 185">
                <a:extLst>
                  <a:ext uri="{FF2B5EF4-FFF2-40B4-BE49-F238E27FC236}">
                    <a16:creationId xmlns:a16="http://schemas.microsoft.com/office/drawing/2014/main" id="{402EBF79-8355-4257-98E0-A1A3A3F0B482}"/>
                  </a:ext>
                </a:extLst>
              </p:cNvPr>
              <p:cNvSpPr/>
              <p:nvPr/>
            </p:nvSpPr>
            <p:spPr>
              <a:xfrm>
                <a:off x="6067511" y="1408269"/>
                <a:ext cx="54864" cy="1714"/>
              </a:xfrm>
              <a:custGeom>
                <a:avLst/>
                <a:gdLst>
                  <a:gd name="connsiteX0" fmla="*/ 0 w 54864"/>
                  <a:gd name="connsiteY0" fmla="*/ 1714 h 1714"/>
                  <a:gd name="connsiteX1" fmla="*/ 29337 w 54864"/>
                  <a:gd name="connsiteY1" fmla="*/ 0 h 1714"/>
                  <a:gd name="connsiteX2" fmla="*/ 54864 w 54864"/>
                  <a:gd name="connsiteY2" fmla="*/ 1333 h 1714"/>
                </a:gdLst>
                <a:ahLst/>
                <a:cxnLst>
                  <a:cxn ang="0">
                    <a:pos x="connsiteX0" y="connsiteY0"/>
                  </a:cxn>
                  <a:cxn ang="0">
                    <a:pos x="connsiteX1" y="connsiteY1"/>
                  </a:cxn>
                  <a:cxn ang="0">
                    <a:pos x="connsiteX2" y="connsiteY2"/>
                  </a:cxn>
                </a:cxnLst>
                <a:rect l="l" t="t" r="r" b="b"/>
                <a:pathLst>
                  <a:path w="54864" h="1714">
                    <a:moveTo>
                      <a:pt x="0" y="1714"/>
                    </a:moveTo>
                    <a:cubicBezTo>
                      <a:pt x="9525" y="571"/>
                      <a:pt x="19336" y="0"/>
                      <a:pt x="29337" y="0"/>
                    </a:cubicBezTo>
                    <a:cubicBezTo>
                      <a:pt x="38005" y="0"/>
                      <a:pt x="46577" y="476"/>
                      <a:pt x="54864" y="1333"/>
                    </a:cubicBez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87" name="Forme libre : forme 186">
                <a:extLst>
                  <a:ext uri="{FF2B5EF4-FFF2-40B4-BE49-F238E27FC236}">
                    <a16:creationId xmlns:a16="http://schemas.microsoft.com/office/drawing/2014/main" id="{F5890211-602E-4145-BC11-5B2ABFB1C846}"/>
                  </a:ext>
                </a:extLst>
              </p:cNvPr>
              <p:cNvSpPr/>
              <p:nvPr/>
            </p:nvSpPr>
            <p:spPr>
              <a:xfrm>
                <a:off x="5884536" y="1487803"/>
                <a:ext cx="45910" cy="85915"/>
              </a:xfrm>
              <a:custGeom>
                <a:avLst/>
                <a:gdLst>
                  <a:gd name="connsiteX0" fmla="*/ 37052 w 45910"/>
                  <a:gd name="connsiteY0" fmla="*/ 85915 h 85915"/>
                  <a:gd name="connsiteX1" fmla="*/ 23717 w 45910"/>
                  <a:gd name="connsiteY1" fmla="*/ 85915 h 85915"/>
                  <a:gd name="connsiteX2" fmla="*/ 5525 w 45910"/>
                  <a:gd name="connsiteY2" fmla="*/ 67723 h 85915"/>
                  <a:gd name="connsiteX3" fmla="*/ 0 w 45910"/>
                  <a:gd name="connsiteY3" fmla="*/ 18193 h 85915"/>
                  <a:gd name="connsiteX4" fmla="*/ 18193 w 45910"/>
                  <a:gd name="connsiteY4" fmla="*/ 0 h 85915"/>
                  <a:gd name="connsiteX5" fmla="*/ 45911 w 45910"/>
                  <a:gd name="connsiteY5" fmla="*/ 0 h 85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910" h="85915">
                    <a:moveTo>
                      <a:pt x="37052" y="85915"/>
                    </a:moveTo>
                    <a:lnTo>
                      <a:pt x="23717" y="85915"/>
                    </a:lnTo>
                    <a:cubicBezTo>
                      <a:pt x="13716" y="85915"/>
                      <a:pt x="5525" y="77724"/>
                      <a:pt x="5525" y="67723"/>
                    </a:cubicBezTo>
                    <a:lnTo>
                      <a:pt x="0" y="18193"/>
                    </a:lnTo>
                    <a:cubicBezTo>
                      <a:pt x="0" y="8191"/>
                      <a:pt x="8191" y="0"/>
                      <a:pt x="18193" y="0"/>
                    </a:cubicBezTo>
                    <a:lnTo>
                      <a:pt x="45911" y="0"/>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88" name="Forme libre : forme 187">
                <a:extLst>
                  <a:ext uri="{FF2B5EF4-FFF2-40B4-BE49-F238E27FC236}">
                    <a16:creationId xmlns:a16="http://schemas.microsoft.com/office/drawing/2014/main" id="{A612B4D3-18F9-43D5-8EBA-F6F93D74F2D5}"/>
                  </a:ext>
                </a:extLst>
              </p:cNvPr>
              <p:cNvSpPr/>
              <p:nvPr/>
            </p:nvSpPr>
            <p:spPr>
              <a:xfrm>
                <a:off x="5995788" y="1358756"/>
                <a:ext cx="79533" cy="87708"/>
              </a:xfrm>
              <a:custGeom>
                <a:avLst/>
                <a:gdLst>
                  <a:gd name="connsiteX0" fmla="*/ 30099 w 79533"/>
                  <a:gd name="connsiteY0" fmla="*/ 87708 h 87708"/>
                  <a:gd name="connsiteX1" fmla="*/ 0 w 79533"/>
                  <a:gd name="connsiteY1" fmla="*/ 936 h 87708"/>
                  <a:gd name="connsiteX2" fmla="*/ 79534 w 79533"/>
                  <a:gd name="connsiteY2" fmla="*/ 70563 h 87708"/>
                </a:gdLst>
                <a:ahLst/>
                <a:cxnLst>
                  <a:cxn ang="0">
                    <a:pos x="connsiteX0" y="connsiteY0"/>
                  </a:cxn>
                  <a:cxn ang="0">
                    <a:pos x="connsiteX1" y="connsiteY1"/>
                  </a:cxn>
                  <a:cxn ang="0">
                    <a:pos x="connsiteX2" y="connsiteY2"/>
                  </a:cxn>
                </a:cxnLst>
                <a:rect l="l" t="t" r="r" b="b"/>
                <a:pathLst>
                  <a:path w="79533" h="87708">
                    <a:moveTo>
                      <a:pt x="30099" y="87708"/>
                    </a:moveTo>
                    <a:lnTo>
                      <a:pt x="0" y="936"/>
                    </a:lnTo>
                    <a:cubicBezTo>
                      <a:pt x="0" y="936"/>
                      <a:pt x="50387" y="-13447"/>
                      <a:pt x="79534" y="70563"/>
                    </a:cubicBez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89" name="Forme libre : forme 188">
                <a:extLst>
                  <a:ext uri="{FF2B5EF4-FFF2-40B4-BE49-F238E27FC236}">
                    <a16:creationId xmlns:a16="http://schemas.microsoft.com/office/drawing/2014/main" id="{AD08AB67-933B-4BC8-82C5-DB518EF6483D}"/>
                  </a:ext>
                </a:extLst>
              </p:cNvPr>
              <p:cNvSpPr/>
              <p:nvPr/>
            </p:nvSpPr>
            <p:spPr>
              <a:xfrm>
                <a:off x="5967213" y="1383541"/>
                <a:ext cx="39052" cy="51969"/>
              </a:xfrm>
              <a:custGeom>
                <a:avLst/>
                <a:gdLst>
                  <a:gd name="connsiteX0" fmla="*/ 19526 w 39052"/>
                  <a:gd name="connsiteY0" fmla="*/ 51969 h 51969"/>
                  <a:gd name="connsiteX1" fmla="*/ 0 w 39052"/>
                  <a:gd name="connsiteY1" fmla="*/ 915 h 51969"/>
                  <a:gd name="connsiteX2" fmla="*/ 39053 w 39052"/>
                  <a:gd name="connsiteY2" fmla="*/ 9869 h 51969"/>
                </a:gdLst>
                <a:ahLst/>
                <a:cxnLst>
                  <a:cxn ang="0">
                    <a:pos x="connsiteX0" y="connsiteY0"/>
                  </a:cxn>
                  <a:cxn ang="0">
                    <a:pos x="connsiteX1" y="connsiteY1"/>
                  </a:cxn>
                  <a:cxn ang="0">
                    <a:pos x="connsiteX2" y="connsiteY2"/>
                  </a:cxn>
                </a:cxnLst>
                <a:rect l="l" t="t" r="r" b="b"/>
                <a:pathLst>
                  <a:path w="39052" h="51969">
                    <a:moveTo>
                      <a:pt x="19526" y="51969"/>
                    </a:moveTo>
                    <a:lnTo>
                      <a:pt x="0" y="915"/>
                    </a:lnTo>
                    <a:cubicBezTo>
                      <a:pt x="0" y="915"/>
                      <a:pt x="18193" y="-4228"/>
                      <a:pt x="39053" y="9869"/>
                    </a:cubicBez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90" name="Forme libre : forme 189">
                <a:extLst>
                  <a:ext uri="{FF2B5EF4-FFF2-40B4-BE49-F238E27FC236}">
                    <a16:creationId xmlns:a16="http://schemas.microsoft.com/office/drawing/2014/main" id="{3A7F3851-FDE3-4607-8F10-66AB029E5419}"/>
                  </a:ext>
                </a:extLst>
              </p:cNvPr>
              <p:cNvSpPr/>
              <p:nvPr/>
            </p:nvSpPr>
            <p:spPr>
              <a:xfrm>
                <a:off x="6115041" y="1434490"/>
                <a:ext cx="105632" cy="47502"/>
              </a:xfrm>
              <a:custGeom>
                <a:avLst/>
                <a:gdLst>
                  <a:gd name="connsiteX0" fmla="*/ 0 w 105632"/>
                  <a:gd name="connsiteY0" fmla="*/ 68 h 47502"/>
                  <a:gd name="connsiteX1" fmla="*/ 105632 w 105632"/>
                  <a:gd name="connsiteY1" fmla="*/ 47503 h 47502"/>
                </a:gdLst>
                <a:ahLst/>
                <a:cxnLst>
                  <a:cxn ang="0">
                    <a:pos x="connsiteX0" y="connsiteY0"/>
                  </a:cxn>
                  <a:cxn ang="0">
                    <a:pos x="connsiteX1" y="connsiteY1"/>
                  </a:cxn>
                </a:cxnLst>
                <a:rect l="l" t="t" r="r" b="b"/>
                <a:pathLst>
                  <a:path w="105632" h="47502">
                    <a:moveTo>
                      <a:pt x="0" y="68"/>
                    </a:moveTo>
                    <a:cubicBezTo>
                      <a:pt x="0" y="68"/>
                      <a:pt x="64198" y="-3837"/>
                      <a:pt x="105632" y="47503"/>
                    </a:cubicBez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91" name="Forme libre : forme 190">
                <a:extLst>
                  <a:ext uri="{FF2B5EF4-FFF2-40B4-BE49-F238E27FC236}">
                    <a16:creationId xmlns:a16="http://schemas.microsoft.com/office/drawing/2014/main" id="{8207486B-40A5-49EA-861F-4FFE0F597C4C}"/>
                  </a:ext>
                </a:extLst>
              </p:cNvPr>
              <p:cNvSpPr/>
              <p:nvPr/>
            </p:nvSpPr>
            <p:spPr>
              <a:xfrm>
                <a:off x="5987215" y="1481897"/>
                <a:ext cx="17716" cy="8858"/>
              </a:xfrm>
              <a:custGeom>
                <a:avLst/>
                <a:gdLst>
                  <a:gd name="connsiteX0" fmla="*/ 0 w 17716"/>
                  <a:gd name="connsiteY0" fmla="*/ 8858 h 8858"/>
                  <a:gd name="connsiteX1" fmla="*/ 8858 w 17716"/>
                  <a:gd name="connsiteY1" fmla="*/ 0 h 8858"/>
                  <a:gd name="connsiteX2" fmla="*/ 17716 w 17716"/>
                  <a:gd name="connsiteY2" fmla="*/ 8858 h 8858"/>
                </a:gdLst>
                <a:ahLst/>
                <a:cxnLst>
                  <a:cxn ang="0">
                    <a:pos x="connsiteX0" y="connsiteY0"/>
                  </a:cxn>
                  <a:cxn ang="0">
                    <a:pos x="connsiteX1" y="connsiteY1"/>
                  </a:cxn>
                  <a:cxn ang="0">
                    <a:pos x="connsiteX2" y="connsiteY2"/>
                  </a:cxn>
                </a:cxnLst>
                <a:rect l="l" t="t" r="r" b="b"/>
                <a:pathLst>
                  <a:path w="17716" h="8858">
                    <a:moveTo>
                      <a:pt x="0" y="8858"/>
                    </a:moveTo>
                    <a:cubicBezTo>
                      <a:pt x="0" y="3905"/>
                      <a:pt x="4001" y="0"/>
                      <a:pt x="8858" y="0"/>
                    </a:cubicBezTo>
                    <a:cubicBezTo>
                      <a:pt x="13811" y="0"/>
                      <a:pt x="17716" y="4001"/>
                      <a:pt x="17716" y="8858"/>
                    </a:cubicBezTo>
                  </a:path>
                </a:pathLst>
              </a:custGeom>
              <a:grpFill/>
              <a:ln w="5715" cap="rnd">
                <a:solidFill>
                  <a:schemeClr val="tx1">
                    <a:lumMod val="65000"/>
                    <a:lumOff val="35000"/>
                  </a:schemeClr>
                </a:solidFill>
                <a:prstDash val="solid"/>
                <a:round/>
              </a:ln>
            </p:spPr>
            <p:txBody>
              <a:bodyPr rtlCol="0" anchor="ctr"/>
              <a:lstStyle/>
              <a:p>
                <a:endParaRPr lang="fr-FR" sz="1050"/>
              </a:p>
            </p:txBody>
          </p:sp>
          <p:grpSp>
            <p:nvGrpSpPr>
              <p:cNvPr id="192" name="Graphique 1778">
                <a:extLst>
                  <a:ext uri="{FF2B5EF4-FFF2-40B4-BE49-F238E27FC236}">
                    <a16:creationId xmlns:a16="http://schemas.microsoft.com/office/drawing/2014/main" id="{F6558724-BA59-4865-968A-E69A16D8D4A9}"/>
                  </a:ext>
                </a:extLst>
              </p:cNvPr>
              <p:cNvGrpSpPr/>
              <p:nvPr/>
            </p:nvGrpSpPr>
            <p:grpSpPr>
              <a:xfrm>
                <a:off x="5881679" y="1328736"/>
                <a:ext cx="325469" cy="103822"/>
                <a:chOff x="5881679" y="1328736"/>
                <a:chExt cx="325469" cy="103822"/>
              </a:xfrm>
              <a:grpFill/>
            </p:grpSpPr>
            <p:grpSp>
              <p:nvGrpSpPr>
                <p:cNvPr id="197" name="Graphique 1778">
                  <a:extLst>
                    <a:ext uri="{FF2B5EF4-FFF2-40B4-BE49-F238E27FC236}">
                      <a16:creationId xmlns:a16="http://schemas.microsoft.com/office/drawing/2014/main" id="{63B17ECE-B0C8-4A46-870A-CAF53F83DD33}"/>
                    </a:ext>
                  </a:extLst>
                </p:cNvPr>
                <p:cNvGrpSpPr/>
                <p:nvPr/>
              </p:nvGrpSpPr>
              <p:grpSpPr>
                <a:xfrm>
                  <a:off x="6151903" y="1364169"/>
                  <a:ext cx="55244" cy="68389"/>
                  <a:chOff x="6151903" y="1364169"/>
                  <a:chExt cx="55244" cy="68389"/>
                </a:xfrm>
                <a:grpFill/>
              </p:grpSpPr>
              <p:sp>
                <p:nvSpPr>
                  <p:cNvPr id="199" name="Forme libre : forme 198">
                    <a:extLst>
                      <a:ext uri="{FF2B5EF4-FFF2-40B4-BE49-F238E27FC236}">
                        <a16:creationId xmlns:a16="http://schemas.microsoft.com/office/drawing/2014/main" id="{ED10FF08-1598-4186-A028-1241AA8BAED3}"/>
                      </a:ext>
                    </a:extLst>
                  </p:cNvPr>
                  <p:cNvSpPr/>
                  <p:nvPr/>
                </p:nvSpPr>
                <p:spPr>
                  <a:xfrm>
                    <a:off x="6163047" y="1364169"/>
                    <a:ext cx="44100" cy="68389"/>
                  </a:xfrm>
                  <a:custGeom>
                    <a:avLst/>
                    <a:gdLst>
                      <a:gd name="connsiteX0" fmla="*/ 44101 w 44100"/>
                      <a:gd name="connsiteY0" fmla="*/ 66961 h 68389"/>
                      <a:gd name="connsiteX1" fmla="*/ 34195 w 44100"/>
                      <a:gd name="connsiteY1" fmla="*/ 68390 h 68389"/>
                      <a:gd name="connsiteX2" fmla="*/ 0 w 44100"/>
                      <a:gd name="connsiteY2" fmla="*/ 34195 h 68389"/>
                      <a:gd name="connsiteX3" fmla="*/ 34195 w 44100"/>
                      <a:gd name="connsiteY3" fmla="*/ 0 h 68389"/>
                      <a:gd name="connsiteX4" fmla="*/ 42672 w 44100"/>
                      <a:gd name="connsiteY4" fmla="*/ 1048 h 68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00" h="68389">
                        <a:moveTo>
                          <a:pt x="44101" y="66961"/>
                        </a:moveTo>
                        <a:cubicBezTo>
                          <a:pt x="40957" y="67913"/>
                          <a:pt x="37624" y="68390"/>
                          <a:pt x="34195" y="68390"/>
                        </a:cubicBezTo>
                        <a:cubicBezTo>
                          <a:pt x="15335" y="68390"/>
                          <a:pt x="0" y="53054"/>
                          <a:pt x="0" y="34195"/>
                        </a:cubicBezTo>
                        <a:cubicBezTo>
                          <a:pt x="0" y="15335"/>
                          <a:pt x="15335" y="0"/>
                          <a:pt x="34195" y="0"/>
                        </a:cubicBezTo>
                        <a:cubicBezTo>
                          <a:pt x="37147" y="0"/>
                          <a:pt x="39910" y="381"/>
                          <a:pt x="42672" y="1048"/>
                        </a:cubicBez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200" name="Forme libre : forme 199">
                    <a:extLst>
                      <a:ext uri="{FF2B5EF4-FFF2-40B4-BE49-F238E27FC236}">
                        <a16:creationId xmlns:a16="http://schemas.microsoft.com/office/drawing/2014/main" id="{E120583C-4A56-4E19-A057-38115B58F006}"/>
                      </a:ext>
                    </a:extLst>
                  </p:cNvPr>
                  <p:cNvSpPr/>
                  <p:nvPr/>
                </p:nvSpPr>
                <p:spPr>
                  <a:xfrm>
                    <a:off x="6152855" y="1391410"/>
                    <a:ext cx="46577" cy="9525"/>
                  </a:xfrm>
                  <a:custGeom>
                    <a:avLst/>
                    <a:gdLst>
                      <a:gd name="connsiteX0" fmla="*/ 0 w 46577"/>
                      <a:gd name="connsiteY0" fmla="*/ 0 h 9525"/>
                      <a:gd name="connsiteX1" fmla="*/ 46577 w 46577"/>
                      <a:gd name="connsiteY1" fmla="*/ 0 h 9525"/>
                    </a:gdLst>
                    <a:ahLst/>
                    <a:cxnLst>
                      <a:cxn ang="0">
                        <a:pos x="connsiteX0" y="connsiteY0"/>
                      </a:cxn>
                      <a:cxn ang="0">
                        <a:pos x="connsiteX1" y="connsiteY1"/>
                      </a:cxn>
                    </a:cxnLst>
                    <a:rect l="l" t="t" r="r" b="b"/>
                    <a:pathLst>
                      <a:path w="46577" h="9525">
                        <a:moveTo>
                          <a:pt x="0" y="0"/>
                        </a:moveTo>
                        <a:lnTo>
                          <a:pt x="46577" y="0"/>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201" name="Forme libre : forme 200">
                    <a:extLst>
                      <a:ext uri="{FF2B5EF4-FFF2-40B4-BE49-F238E27FC236}">
                        <a16:creationId xmlns:a16="http://schemas.microsoft.com/office/drawing/2014/main" id="{C3143AFB-1A76-4F70-9706-70D681350D76}"/>
                      </a:ext>
                    </a:extLst>
                  </p:cNvPr>
                  <p:cNvSpPr/>
                  <p:nvPr/>
                </p:nvSpPr>
                <p:spPr>
                  <a:xfrm>
                    <a:off x="6151903" y="1403031"/>
                    <a:ext cx="46481" cy="9525"/>
                  </a:xfrm>
                  <a:custGeom>
                    <a:avLst/>
                    <a:gdLst>
                      <a:gd name="connsiteX0" fmla="*/ 0 w 46481"/>
                      <a:gd name="connsiteY0" fmla="*/ 0 h 9525"/>
                      <a:gd name="connsiteX1" fmla="*/ 46482 w 46481"/>
                      <a:gd name="connsiteY1" fmla="*/ 0 h 9525"/>
                    </a:gdLst>
                    <a:ahLst/>
                    <a:cxnLst>
                      <a:cxn ang="0">
                        <a:pos x="connsiteX0" y="connsiteY0"/>
                      </a:cxn>
                      <a:cxn ang="0">
                        <a:pos x="connsiteX1" y="connsiteY1"/>
                      </a:cxn>
                    </a:cxnLst>
                    <a:rect l="l" t="t" r="r" b="b"/>
                    <a:pathLst>
                      <a:path w="46481" h="9525">
                        <a:moveTo>
                          <a:pt x="0" y="0"/>
                        </a:moveTo>
                        <a:lnTo>
                          <a:pt x="46482" y="0"/>
                        </a:lnTo>
                      </a:path>
                    </a:pathLst>
                  </a:custGeom>
                  <a:grpFill/>
                  <a:ln w="5715" cap="rnd">
                    <a:solidFill>
                      <a:schemeClr val="tx1">
                        <a:lumMod val="65000"/>
                        <a:lumOff val="35000"/>
                      </a:schemeClr>
                    </a:solidFill>
                    <a:prstDash val="solid"/>
                    <a:round/>
                  </a:ln>
                </p:spPr>
                <p:txBody>
                  <a:bodyPr rtlCol="0" anchor="ctr"/>
                  <a:lstStyle/>
                  <a:p>
                    <a:endParaRPr lang="fr-FR" sz="1050"/>
                  </a:p>
                </p:txBody>
              </p:sp>
            </p:grpSp>
            <p:sp>
              <p:nvSpPr>
                <p:cNvPr id="198" name="Forme libre : forme 197">
                  <a:extLst>
                    <a:ext uri="{FF2B5EF4-FFF2-40B4-BE49-F238E27FC236}">
                      <a16:creationId xmlns:a16="http://schemas.microsoft.com/office/drawing/2014/main" id="{218D1ED7-2141-43C9-9BFC-58E67AB24DFE}"/>
                    </a:ext>
                  </a:extLst>
                </p:cNvPr>
                <p:cNvSpPr/>
                <p:nvPr/>
              </p:nvSpPr>
              <p:spPr>
                <a:xfrm>
                  <a:off x="5881679" y="1328736"/>
                  <a:ext cx="9525" cy="9525"/>
                </a:xfrm>
                <a:custGeom>
                  <a:avLst/>
                  <a:gdLst/>
                  <a:ahLst/>
                  <a:cxnLst/>
                  <a:rect l="l" t="t" r="r" b="b"/>
                  <a:pathLst>
                    <a:path w="9525" h="9525"/>
                  </a:pathLst>
                </a:custGeom>
                <a:grpFill/>
                <a:ln w="5715" cap="rnd">
                  <a:solidFill>
                    <a:schemeClr val="tx1">
                      <a:lumMod val="65000"/>
                      <a:lumOff val="35000"/>
                    </a:schemeClr>
                  </a:solidFill>
                  <a:prstDash val="solid"/>
                  <a:round/>
                </a:ln>
              </p:spPr>
              <p:txBody>
                <a:bodyPr rtlCol="0" anchor="ctr"/>
                <a:lstStyle/>
                <a:p>
                  <a:endParaRPr lang="fr-FR" sz="1050"/>
                </a:p>
              </p:txBody>
            </p:sp>
          </p:grpSp>
          <p:sp>
            <p:nvSpPr>
              <p:cNvPr id="193" name="Forme libre : forme 192">
                <a:extLst>
                  <a:ext uri="{FF2B5EF4-FFF2-40B4-BE49-F238E27FC236}">
                    <a16:creationId xmlns:a16="http://schemas.microsoft.com/office/drawing/2014/main" id="{D0DE8A2C-10B9-4416-89DA-BD4A6EC10D94}"/>
                  </a:ext>
                </a:extLst>
              </p:cNvPr>
              <p:cNvSpPr/>
              <p:nvPr/>
            </p:nvSpPr>
            <p:spPr>
              <a:xfrm>
                <a:off x="6122280" y="1331498"/>
                <a:ext cx="142684" cy="140303"/>
              </a:xfrm>
              <a:custGeom>
                <a:avLst/>
                <a:gdLst>
                  <a:gd name="connsiteX0" fmla="*/ 7334 w 142684"/>
                  <a:gd name="connsiteY0" fmla="*/ 102870 h 140303"/>
                  <a:gd name="connsiteX1" fmla="*/ 0 w 142684"/>
                  <a:gd name="connsiteY1" fmla="*/ 71342 h 140303"/>
                  <a:gd name="connsiteX2" fmla="*/ 71342 w 142684"/>
                  <a:gd name="connsiteY2" fmla="*/ 0 h 140303"/>
                  <a:gd name="connsiteX3" fmla="*/ 142685 w 142684"/>
                  <a:gd name="connsiteY3" fmla="*/ 71342 h 140303"/>
                  <a:gd name="connsiteX4" fmla="*/ 89630 w 142684"/>
                  <a:gd name="connsiteY4" fmla="*/ 140303 h 1403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684" h="140303">
                    <a:moveTo>
                      <a:pt x="7334" y="102870"/>
                    </a:moveTo>
                    <a:cubicBezTo>
                      <a:pt x="2667" y="93345"/>
                      <a:pt x="0" y="82677"/>
                      <a:pt x="0" y="71342"/>
                    </a:cubicBezTo>
                    <a:cubicBezTo>
                      <a:pt x="0" y="32004"/>
                      <a:pt x="31909" y="0"/>
                      <a:pt x="71342" y="0"/>
                    </a:cubicBezTo>
                    <a:cubicBezTo>
                      <a:pt x="110776" y="0"/>
                      <a:pt x="142685" y="31909"/>
                      <a:pt x="142685" y="71342"/>
                    </a:cubicBezTo>
                    <a:cubicBezTo>
                      <a:pt x="142685" y="104394"/>
                      <a:pt x="120206" y="132207"/>
                      <a:pt x="89630" y="140303"/>
                    </a:cubicBez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94" name="Forme libre : forme 193">
                <a:extLst>
                  <a:ext uri="{FF2B5EF4-FFF2-40B4-BE49-F238E27FC236}">
                    <a16:creationId xmlns:a16="http://schemas.microsoft.com/office/drawing/2014/main" id="{4E89A02F-909F-4E3C-9006-208A741A39EF}"/>
                  </a:ext>
                </a:extLst>
              </p:cNvPr>
              <p:cNvSpPr/>
              <p:nvPr/>
            </p:nvSpPr>
            <p:spPr>
              <a:xfrm>
                <a:off x="5987692" y="1636869"/>
                <a:ext cx="60198" cy="58293"/>
              </a:xfrm>
              <a:custGeom>
                <a:avLst/>
                <a:gdLst>
                  <a:gd name="connsiteX0" fmla="*/ 0 w 60198"/>
                  <a:gd name="connsiteY0" fmla="*/ 0 h 58293"/>
                  <a:gd name="connsiteX1" fmla="*/ 9811 w 60198"/>
                  <a:gd name="connsiteY1" fmla="*/ 50483 h 58293"/>
                  <a:gd name="connsiteX2" fmla="*/ 19240 w 60198"/>
                  <a:gd name="connsiteY2" fmla="*/ 58293 h 58293"/>
                  <a:gd name="connsiteX3" fmla="*/ 41720 w 60198"/>
                  <a:gd name="connsiteY3" fmla="*/ 58293 h 58293"/>
                  <a:gd name="connsiteX4" fmla="*/ 50959 w 60198"/>
                  <a:gd name="connsiteY4" fmla="*/ 51435 h 58293"/>
                  <a:gd name="connsiteX5" fmla="*/ 60198 w 60198"/>
                  <a:gd name="connsiteY5" fmla="*/ 20765 h 58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198" h="58293">
                    <a:moveTo>
                      <a:pt x="0" y="0"/>
                    </a:moveTo>
                    <a:lnTo>
                      <a:pt x="9811" y="50483"/>
                    </a:lnTo>
                    <a:cubicBezTo>
                      <a:pt x="10668" y="54959"/>
                      <a:pt x="14669" y="58293"/>
                      <a:pt x="19240" y="58293"/>
                    </a:cubicBezTo>
                    <a:lnTo>
                      <a:pt x="41720" y="58293"/>
                    </a:lnTo>
                    <a:cubicBezTo>
                      <a:pt x="46006" y="58293"/>
                      <a:pt x="49721" y="55531"/>
                      <a:pt x="50959" y="51435"/>
                    </a:cubicBezTo>
                    <a:lnTo>
                      <a:pt x="60198" y="20765"/>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95" name="Forme libre : forme 194">
                <a:extLst>
                  <a:ext uri="{FF2B5EF4-FFF2-40B4-BE49-F238E27FC236}">
                    <a16:creationId xmlns:a16="http://schemas.microsoft.com/office/drawing/2014/main" id="{5580CF49-6B29-4654-AA55-F3F5A8B8AAA5}"/>
                  </a:ext>
                </a:extLst>
              </p:cNvPr>
              <p:cNvSpPr/>
              <p:nvPr/>
            </p:nvSpPr>
            <p:spPr>
              <a:xfrm>
                <a:off x="6136758" y="1636869"/>
                <a:ext cx="60197" cy="58293"/>
              </a:xfrm>
              <a:custGeom>
                <a:avLst/>
                <a:gdLst>
                  <a:gd name="connsiteX0" fmla="*/ 60198 w 60197"/>
                  <a:gd name="connsiteY0" fmla="*/ 0 h 58293"/>
                  <a:gd name="connsiteX1" fmla="*/ 50387 w 60197"/>
                  <a:gd name="connsiteY1" fmla="*/ 50483 h 58293"/>
                  <a:gd name="connsiteX2" fmla="*/ 40957 w 60197"/>
                  <a:gd name="connsiteY2" fmla="*/ 58293 h 58293"/>
                  <a:gd name="connsiteX3" fmla="*/ 18478 w 60197"/>
                  <a:gd name="connsiteY3" fmla="*/ 58293 h 58293"/>
                  <a:gd name="connsiteX4" fmla="*/ 9239 w 60197"/>
                  <a:gd name="connsiteY4" fmla="*/ 51435 h 58293"/>
                  <a:gd name="connsiteX5" fmla="*/ 0 w 60197"/>
                  <a:gd name="connsiteY5" fmla="*/ 20765 h 58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197" h="58293">
                    <a:moveTo>
                      <a:pt x="60198" y="0"/>
                    </a:moveTo>
                    <a:lnTo>
                      <a:pt x="50387" y="50483"/>
                    </a:lnTo>
                    <a:cubicBezTo>
                      <a:pt x="49530" y="54959"/>
                      <a:pt x="45529" y="58293"/>
                      <a:pt x="40957" y="58293"/>
                    </a:cubicBezTo>
                    <a:lnTo>
                      <a:pt x="18478" y="58293"/>
                    </a:lnTo>
                    <a:cubicBezTo>
                      <a:pt x="14192" y="58293"/>
                      <a:pt x="10477" y="55531"/>
                      <a:pt x="9239" y="51435"/>
                    </a:cubicBezTo>
                    <a:lnTo>
                      <a:pt x="0" y="20765"/>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196" name="Forme libre : forme 195">
                <a:extLst>
                  <a:ext uri="{FF2B5EF4-FFF2-40B4-BE49-F238E27FC236}">
                    <a16:creationId xmlns:a16="http://schemas.microsoft.com/office/drawing/2014/main" id="{732BD87B-12FE-4C4C-A8E0-415498A1EC18}"/>
                  </a:ext>
                </a:extLst>
              </p:cNvPr>
              <p:cNvSpPr/>
              <p:nvPr/>
            </p:nvSpPr>
            <p:spPr>
              <a:xfrm>
                <a:off x="6274775" y="1483326"/>
                <a:ext cx="65341" cy="65341"/>
              </a:xfrm>
              <a:custGeom>
                <a:avLst/>
                <a:gdLst>
                  <a:gd name="connsiteX0" fmla="*/ 32956 w 65341"/>
                  <a:gd name="connsiteY0" fmla="*/ 26765 h 65341"/>
                  <a:gd name="connsiteX1" fmla="*/ 13716 w 65341"/>
                  <a:gd name="connsiteY1" fmla="*/ 46006 h 65341"/>
                  <a:gd name="connsiteX2" fmla="*/ 32956 w 65341"/>
                  <a:gd name="connsiteY2" fmla="*/ 65246 h 65341"/>
                  <a:gd name="connsiteX3" fmla="*/ 35623 w 65341"/>
                  <a:gd name="connsiteY3" fmla="*/ 65342 h 65341"/>
                  <a:gd name="connsiteX4" fmla="*/ 65342 w 65341"/>
                  <a:gd name="connsiteY4" fmla="*/ 32671 h 65341"/>
                  <a:gd name="connsiteX5" fmla="*/ 32671 w 65341"/>
                  <a:gd name="connsiteY5" fmla="*/ 0 h 65341"/>
                  <a:gd name="connsiteX6" fmla="*/ 0 w 65341"/>
                  <a:gd name="connsiteY6" fmla="*/ 32671 h 65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41" h="65341">
                    <a:moveTo>
                      <a:pt x="32956" y="26765"/>
                    </a:moveTo>
                    <a:cubicBezTo>
                      <a:pt x="22289" y="26765"/>
                      <a:pt x="13716" y="35338"/>
                      <a:pt x="13716" y="46006"/>
                    </a:cubicBezTo>
                    <a:cubicBezTo>
                      <a:pt x="13716" y="56674"/>
                      <a:pt x="22289" y="65246"/>
                      <a:pt x="32956" y="65246"/>
                    </a:cubicBezTo>
                    <a:lnTo>
                      <a:pt x="35623" y="65342"/>
                    </a:lnTo>
                    <a:cubicBezTo>
                      <a:pt x="53626" y="65342"/>
                      <a:pt x="65342" y="50768"/>
                      <a:pt x="65342" y="32671"/>
                    </a:cubicBezTo>
                    <a:cubicBezTo>
                      <a:pt x="65342" y="14573"/>
                      <a:pt x="50768" y="0"/>
                      <a:pt x="32671" y="0"/>
                    </a:cubicBezTo>
                    <a:cubicBezTo>
                      <a:pt x="14669" y="0"/>
                      <a:pt x="0" y="14573"/>
                      <a:pt x="0" y="32671"/>
                    </a:cubicBezTo>
                  </a:path>
                </a:pathLst>
              </a:custGeom>
              <a:grpFill/>
              <a:ln w="5715" cap="rnd">
                <a:solidFill>
                  <a:schemeClr val="tx1">
                    <a:lumMod val="65000"/>
                    <a:lumOff val="35000"/>
                  </a:schemeClr>
                </a:solidFill>
                <a:prstDash val="solid"/>
                <a:round/>
              </a:ln>
            </p:spPr>
            <p:txBody>
              <a:bodyPr rtlCol="0" anchor="ctr"/>
              <a:lstStyle/>
              <a:p>
                <a:endParaRPr lang="fr-FR" sz="1050"/>
              </a:p>
            </p:txBody>
          </p:sp>
        </p:grpSp>
      </p:grpSp>
      <p:grpSp>
        <p:nvGrpSpPr>
          <p:cNvPr id="206" name="Graphique 1866">
            <a:extLst>
              <a:ext uri="{FF2B5EF4-FFF2-40B4-BE49-F238E27FC236}">
                <a16:creationId xmlns:a16="http://schemas.microsoft.com/office/drawing/2014/main" id="{CFE0A316-5129-4429-B96A-51EB6FD37E1A}"/>
              </a:ext>
            </a:extLst>
          </p:cNvPr>
          <p:cNvGrpSpPr/>
          <p:nvPr/>
        </p:nvGrpSpPr>
        <p:grpSpPr>
          <a:xfrm>
            <a:off x="10198622" y="5236648"/>
            <a:ext cx="450407" cy="949617"/>
            <a:chOff x="10660350" y="4304560"/>
            <a:chExt cx="207454" cy="437388"/>
          </a:xfrm>
          <a:noFill/>
        </p:grpSpPr>
        <p:grpSp>
          <p:nvGrpSpPr>
            <p:cNvPr id="207" name="Graphique 1866">
              <a:extLst>
                <a:ext uri="{FF2B5EF4-FFF2-40B4-BE49-F238E27FC236}">
                  <a16:creationId xmlns:a16="http://schemas.microsoft.com/office/drawing/2014/main" id="{642187C8-8D63-4743-873D-A1D12368ACE5}"/>
                </a:ext>
              </a:extLst>
            </p:cNvPr>
            <p:cNvGrpSpPr/>
            <p:nvPr/>
          </p:nvGrpSpPr>
          <p:grpSpPr>
            <a:xfrm>
              <a:off x="10660350" y="4304560"/>
              <a:ext cx="207454" cy="437388"/>
              <a:chOff x="10660350" y="4304560"/>
              <a:chExt cx="207454" cy="437388"/>
            </a:xfrm>
            <a:grpFill/>
          </p:grpSpPr>
          <p:grpSp>
            <p:nvGrpSpPr>
              <p:cNvPr id="212" name="Graphique 1866">
                <a:extLst>
                  <a:ext uri="{FF2B5EF4-FFF2-40B4-BE49-F238E27FC236}">
                    <a16:creationId xmlns:a16="http://schemas.microsoft.com/office/drawing/2014/main" id="{F72E5D70-625A-42B8-A884-349623BF7948}"/>
                  </a:ext>
                </a:extLst>
              </p:cNvPr>
              <p:cNvGrpSpPr/>
              <p:nvPr/>
            </p:nvGrpSpPr>
            <p:grpSpPr>
              <a:xfrm>
                <a:off x="10660350" y="4304560"/>
                <a:ext cx="164687" cy="123920"/>
                <a:chOff x="10660350" y="4304560"/>
                <a:chExt cx="164687" cy="123920"/>
              </a:xfrm>
              <a:grpFill/>
            </p:grpSpPr>
            <p:sp>
              <p:nvSpPr>
                <p:cNvPr id="230" name="Forme libre : forme 229">
                  <a:extLst>
                    <a:ext uri="{FF2B5EF4-FFF2-40B4-BE49-F238E27FC236}">
                      <a16:creationId xmlns:a16="http://schemas.microsoft.com/office/drawing/2014/main" id="{BA7A46DB-EE3D-4082-8FC5-77C38E7438E3}"/>
                    </a:ext>
                  </a:extLst>
                </p:cNvPr>
                <p:cNvSpPr/>
                <p:nvPr/>
              </p:nvSpPr>
              <p:spPr>
                <a:xfrm>
                  <a:off x="10700640" y="4307417"/>
                  <a:ext cx="124396" cy="69818"/>
                </a:xfrm>
                <a:custGeom>
                  <a:avLst/>
                  <a:gdLst>
                    <a:gd name="connsiteX0" fmla="*/ 27813 w 124396"/>
                    <a:gd name="connsiteY0" fmla="*/ 48292 h 69818"/>
                    <a:gd name="connsiteX1" fmla="*/ 76105 w 124396"/>
                    <a:gd name="connsiteY1" fmla="*/ 0 h 69818"/>
                    <a:gd name="connsiteX2" fmla="*/ 124397 w 124396"/>
                    <a:gd name="connsiteY2" fmla="*/ 48292 h 69818"/>
                    <a:gd name="connsiteX3" fmla="*/ 124111 w 124396"/>
                    <a:gd name="connsiteY3" fmla="*/ 58007 h 69818"/>
                    <a:gd name="connsiteX4" fmla="*/ 62103 w 124396"/>
                    <a:gd name="connsiteY4" fmla="*/ 69818 h 69818"/>
                    <a:gd name="connsiteX5" fmla="*/ 0 w 124396"/>
                    <a:gd name="connsiteY5" fmla="*/ 57912 h 69818"/>
                    <a:gd name="connsiteX6" fmla="*/ 27337 w 124396"/>
                    <a:gd name="connsiteY6" fmla="*/ 48101 h 69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96" h="69818">
                      <a:moveTo>
                        <a:pt x="27813" y="48292"/>
                      </a:moveTo>
                      <a:cubicBezTo>
                        <a:pt x="27813" y="21622"/>
                        <a:pt x="49435" y="0"/>
                        <a:pt x="76105" y="0"/>
                      </a:cubicBezTo>
                      <a:cubicBezTo>
                        <a:pt x="102775" y="0"/>
                        <a:pt x="124397" y="21622"/>
                        <a:pt x="124397" y="48292"/>
                      </a:cubicBezTo>
                      <a:lnTo>
                        <a:pt x="124111" y="58007"/>
                      </a:lnTo>
                      <a:cubicBezTo>
                        <a:pt x="124111" y="64484"/>
                        <a:pt x="96393" y="69818"/>
                        <a:pt x="62103" y="69818"/>
                      </a:cubicBezTo>
                      <a:cubicBezTo>
                        <a:pt x="27813" y="69818"/>
                        <a:pt x="0" y="64484"/>
                        <a:pt x="0" y="57912"/>
                      </a:cubicBezTo>
                      <a:cubicBezTo>
                        <a:pt x="0" y="53816"/>
                        <a:pt x="10858" y="50292"/>
                        <a:pt x="27337" y="48101"/>
                      </a:cubicBez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254" name="Forme libre : forme 253">
                  <a:extLst>
                    <a:ext uri="{FF2B5EF4-FFF2-40B4-BE49-F238E27FC236}">
                      <a16:creationId xmlns:a16="http://schemas.microsoft.com/office/drawing/2014/main" id="{1C6D747C-791E-4A9A-827E-3E4D895BCC5A}"/>
                    </a:ext>
                  </a:extLst>
                </p:cNvPr>
                <p:cNvSpPr/>
                <p:nvPr/>
              </p:nvSpPr>
              <p:spPr>
                <a:xfrm>
                  <a:off x="10660350" y="4304560"/>
                  <a:ext cx="9525" cy="9525"/>
                </a:xfrm>
                <a:custGeom>
                  <a:avLst/>
                  <a:gdLst/>
                  <a:ahLst/>
                  <a:cxnLst/>
                  <a:rect l="l" t="t" r="r" b="b"/>
                  <a:pathLst>
                    <a:path w="9525" h="9525"/>
                  </a:pathLst>
                </a:custGeom>
                <a:grpFill/>
                <a:ln w="5715" cap="rnd">
                  <a:solidFill>
                    <a:schemeClr val="tx1">
                      <a:lumMod val="65000"/>
                      <a:lumOff val="35000"/>
                    </a:schemeClr>
                  </a:solidFill>
                  <a:prstDash val="solid"/>
                  <a:round/>
                </a:ln>
              </p:spPr>
              <p:txBody>
                <a:bodyPr rtlCol="0" anchor="ctr"/>
                <a:lstStyle/>
                <a:p>
                  <a:endParaRPr lang="fr-FR" sz="1050"/>
                </a:p>
              </p:txBody>
            </p:sp>
            <p:sp>
              <p:nvSpPr>
                <p:cNvPr id="255" name="Forme libre : forme 254">
                  <a:extLst>
                    <a:ext uri="{FF2B5EF4-FFF2-40B4-BE49-F238E27FC236}">
                      <a16:creationId xmlns:a16="http://schemas.microsoft.com/office/drawing/2014/main" id="{0A51FD9E-CE49-4D08-8941-27F9AA9896BA}"/>
                    </a:ext>
                  </a:extLst>
                </p:cNvPr>
                <p:cNvSpPr/>
                <p:nvPr/>
              </p:nvSpPr>
              <p:spPr>
                <a:xfrm>
                  <a:off x="10727977" y="4355170"/>
                  <a:ext cx="96678" cy="10254"/>
                </a:xfrm>
                <a:custGeom>
                  <a:avLst/>
                  <a:gdLst>
                    <a:gd name="connsiteX0" fmla="*/ 0 w 96678"/>
                    <a:gd name="connsiteY0" fmla="*/ 444 h 10254"/>
                    <a:gd name="connsiteX1" fmla="*/ 96679 w 96678"/>
                    <a:gd name="connsiteY1" fmla="*/ 10255 h 10254"/>
                  </a:gdLst>
                  <a:ahLst/>
                  <a:cxnLst>
                    <a:cxn ang="0">
                      <a:pos x="connsiteX0" y="connsiteY0"/>
                    </a:cxn>
                    <a:cxn ang="0">
                      <a:pos x="connsiteX1" y="connsiteY1"/>
                    </a:cxn>
                  </a:cxnLst>
                  <a:rect l="l" t="t" r="r" b="b"/>
                  <a:pathLst>
                    <a:path w="96678" h="10254">
                      <a:moveTo>
                        <a:pt x="0" y="444"/>
                      </a:moveTo>
                      <a:cubicBezTo>
                        <a:pt x="0" y="444"/>
                        <a:pt x="33052" y="-3176"/>
                        <a:pt x="96679" y="10255"/>
                      </a:cubicBez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256" name="Forme libre : forme 255">
                  <a:extLst>
                    <a:ext uri="{FF2B5EF4-FFF2-40B4-BE49-F238E27FC236}">
                      <a16:creationId xmlns:a16="http://schemas.microsoft.com/office/drawing/2014/main" id="{810A756A-A985-4BB2-B437-ABB5C854697F}"/>
                    </a:ext>
                  </a:extLst>
                </p:cNvPr>
                <p:cNvSpPr/>
                <p:nvPr/>
              </p:nvSpPr>
              <p:spPr>
                <a:xfrm>
                  <a:off x="10726834" y="4374854"/>
                  <a:ext cx="92487" cy="53625"/>
                </a:xfrm>
                <a:custGeom>
                  <a:avLst/>
                  <a:gdLst>
                    <a:gd name="connsiteX0" fmla="*/ 92488 w 92487"/>
                    <a:gd name="connsiteY0" fmla="*/ 19717 h 53625"/>
                    <a:gd name="connsiteX1" fmla="*/ 48101 w 92487"/>
                    <a:gd name="connsiteY1" fmla="*/ 53626 h 53625"/>
                    <a:gd name="connsiteX2" fmla="*/ 0 w 92487"/>
                    <a:gd name="connsiteY2" fmla="*/ 0 h 53625"/>
                  </a:gdLst>
                  <a:ahLst/>
                  <a:cxnLst>
                    <a:cxn ang="0">
                      <a:pos x="connsiteX0" y="connsiteY0"/>
                    </a:cxn>
                    <a:cxn ang="0">
                      <a:pos x="connsiteX1" y="connsiteY1"/>
                    </a:cxn>
                    <a:cxn ang="0">
                      <a:pos x="connsiteX2" y="connsiteY2"/>
                    </a:cxn>
                  </a:cxnLst>
                  <a:rect l="l" t="t" r="r" b="b"/>
                  <a:pathLst>
                    <a:path w="92487" h="53625">
                      <a:moveTo>
                        <a:pt x="92488" y="19717"/>
                      </a:moveTo>
                      <a:cubicBezTo>
                        <a:pt x="85249" y="39624"/>
                        <a:pt x="68104" y="53626"/>
                        <a:pt x="48101" y="53626"/>
                      </a:cubicBezTo>
                      <a:cubicBezTo>
                        <a:pt x="22003" y="53626"/>
                        <a:pt x="762" y="29813"/>
                        <a:pt x="0" y="0"/>
                      </a:cubicBezTo>
                    </a:path>
                  </a:pathLst>
                </a:custGeom>
                <a:grpFill/>
                <a:ln w="5715" cap="rnd">
                  <a:solidFill>
                    <a:schemeClr val="tx1">
                      <a:lumMod val="65000"/>
                      <a:lumOff val="35000"/>
                    </a:schemeClr>
                  </a:solidFill>
                  <a:prstDash val="solid"/>
                  <a:round/>
                </a:ln>
              </p:spPr>
              <p:txBody>
                <a:bodyPr rtlCol="0" anchor="ctr"/>
                <a:lstStyle/>
                <a:p>
                  <a:endParaRPr lang="fr-FR" sz="1050"/>
                </a:p>
              </p:txBody>
            </p:sp>
          </p:grpSp>
          <p:sp>
            <p:nvSpPr>
              <p:cNvPr id="213" name="Forme libre : forme 212">
                <a:extLst>
                  <a:ext uri="{FF2B5EF4-FFF2-40B4-BE49-F238E27FC236}">
                    <a16:creationId xmlns:a16="http://schemas.microsoft.com/office/drawing/2014/main" id="{50CB0B86-4523-4602-B079-497AD92282FF}"/>
                  </a:ext>
                </a:extLst>
              </p:cNvPr>
              <p:cNvSpPr/>
              <p:nvPr/>
            </p:nvSpPr>
            <p:spPr>
              <a:xfrm>
                <a:off x="10751028" y="4377616"/>
                <a:ext cx="9525" cy="6762"/>
              </a:xfrm>
              <a:custGeom>
                <a:avLst/>
                <a:gdLst>
                  <a:gd name="connsiteX0" fmla="*/ 0 w 9525"/>
                  <a:gd name="connsiteY0" fmla="*/ 0 h 6762"/>
                  <a:gd name="connsiteX1" fmla="*/ 0 w 9525"/>
                  <a:gd name="connsiteY1" fmla="*/ 6763 h 6762"/>
                </a:gdLst>
                <a:ahLst/>
                <a:cxnLst>
                  <a:cxn ang="0">
                    <a:pos x="connsiteX0" y="connsiteY0"/>
                  </a:cxn>
                  <a:cxn ang="0">
                    <a:pos x="connsiteX1" y="connsiteY1"/>
                  </a:cxn>
                </a:cxnLst>
                <a:rect l="l" t="t" r="r" b="b"/>
                <a:pathLst>
                  <a:path w="9525" h="6762">
                    <a:moveTo>
                      <a:pt x="0" y="0"/>
                    </a:moveTo>
                    <a:lnTo>
                      <a:pt x="0" y="6763"/>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214" name="Forme libre : forme 213">
                <a:extLst>
                  <a:ext uri="{FF2B5EF4-FFF2-40B4-BE49-F238E27FC236}">
                    <a16:creationId xmlns:a16="http://schemas.microsoft.com/office/drawing/2014/main" id="{FA34476E-7A6B-4DD8-BFF8-A585B6C18C95}"/>
                  </a:ext>
                </a:extLst>
              </p:cNvPr>
              <p:cNvSpPr/>
              <p:nvPr/>
            </p:nvSpPr>
            <p:spPr>
              <a:xfrm>
                <a:off x="10794366" y="4378283"/>
                <a:ext cx="9525" cy="6762"/>
              </a:xfrm>
              <a:custGeom>
                <a:avLst/>
                <a:gdLst>
                  <a:gd name="connsiteX0" fmla="*/ 0 w 9525"/>
                  <a:gd name="connsiteY0" fmla="*/ 0 h 6762"/>
                  <a:gd name="connsiteX1" fmla="*/ 0 w 9525"/>
                  <a:gd name="connsiteY1" fmla="*/ 6763 h 6762"/>
                </a:gdLst>
                <a:ahLst/>
                <a:cxnLst>
                  <a:cxn ang="0">
                    <a:pos x="connsiteX0" y="connsiteY0"/>
                  </a:cxn>
                  <a:cxn ang="0">
                    <a:pos x="connsiteX1" y="connsiteY1"/>
                  </a:cxn>
                </a:cxnLst>
                <a:rect l="l" t="t" r="r" b="b"/>
                <a:pathLst>
                  <a:path w="9525" h="6762">
                    <a:moveTo>
                      <a:pt x="0" y="0"/>
                    </a:moveTo>
                    <a:lnTo>
                      <a:pt x="0" y="6763"/>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215" name="Forme libre : forme 214">
                <a:extLst>
                  <a:ext uri="{FF2B5EF4-FFF2-40B4-BE49-F238E27FC236}">
                    <a16:creationId xmlns:a16="http://schemas.microsoft.com/office/drawing/2014/main" id="{AFE2F237-54FE-4868-A868-4226CA193ED8}"/>
                  </a:ext>
                </a:extLst>
              </p:cNvPr>
              <p:cNvSpPr/>
              <p:nvPr/>
            </p:nvSpPr>
            <p:spPr>
              <a:xfrm>
                <a:off x="10765029" y="4403905"/>
                <a:ext cx="15430" cy="5048"/>
              </a:xfrm>
              <a:custGeom>
                <a:avLst/>
                <a:gdLst>
                  <a:gd name="connsiteX0" fmla="*/ 15430 w 15430"/>
                  <a:gd name="connsiteY0" fmla="*/ 0 h 5048"/>
                  <a:gd name="connsiteX1" fmla="*/ 7715 w 15430"/>
                  <a:gd name="connsiteY1" fmla="*/ 5048 h 5048"/>
                  <a:gd name="connsiteX2" fmla="*/ 0 w 15430"/>
                  <a:gd name="connsiteY2" fmla="*/ 190 h 5048"/>
                </a:gdLst>
                <a:ahLst/>
                <a:cxnLst>
                  <a:cxn ang="0">
                    <a:pos x="connsiteX0" y="connsiteY0"/>
                  </a:cxn>
                  <a:cxn ang="0">
                    <a:pos x="connsiteX1" y="connsiteY1"/>
                  </a:cxn>
                  <a:cxn ang="0">
                    <a:pos x="connsiteX2" y="connsiteY2"/>
                  </a:cxn>
                </a:cxnLst>
                <a:rect l="l" t="t" r="r" b="b"/>
                <a:pathLst>
                  <a:path w="15430" h="5048">
                    <a:moveTo>
                      <a:pt x="15430" y="0"/>
                    </a:moveTo>
                    <a:cubicBezTo>
                      <a:pt x="14288" y="2953"/>
                      <a:pt x="11240" y="5048"/>
                      <a:pt x="7715" y="5048"/>
                    </a:cubicBezTo>
                    <a:cubicBezTo>
                      <a:pt x="4191" y="5048"/>
                      <a:pt x="1238" y="3048"/>
                      <a:pt x="0" y="190"/>
                    </a:cubicBez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216" name="Forme libre : forme 215">
                <a:extLst>
                  <a:ext uri="{FF2B5EF4-FFF2-40B4-BE49-F238E27FC236}">
                    <a16:creationId xmlns:a16="http://schemas.microsoft.com/office/drawing/2014/main" id="{9C329129-11FA-4ED8-A7B9-7AD6FFE79A2C}"/>
                  </a:ext>
                </a:extLst>
              </p:cNvPr>
              <p:cNvSpPr/>
              <p:nvPr/>
            </p:nvSpPr>
            <p:spPr>
              <a:xfrm>
                <a:off x="10703402" y="4470961"/>
                <a:ext cx="141065" cy="177260"/>
              </a:xfrm>
              <a:custGeom>
                <a:avLst/>
                <a:gdLst>
                  <a:gd name="connsiteX0" fmla="*/ 0 w 141065"/>
                  <a:gd name="connsiteY0" fmla="*/ 1619 h 177260"/>
                  <a:gd name="connsiteX1" fmla="*/ 20764 w 141065"/>
                  <a:gd name="connsiteY1" fmla="*/ 17145 h 177260"/>
                  <a:gd name="connsiteX2" fmla="*/ 26384 w 141065"/>
                  <a:gd name="connsiteY2" fmla="*/ 176593 h 177260"/>
                  <a:gd name="connsiteX3" fmla="*/ 57341 w 141065"/>
                  <a:gd name="connsiteY3" fmla="*/ 176593 h 177260"/>
                  <a:gd name="connsiteX4" fmla="*/ 69437 w 141065"/>
                  <a:gd name="connsiteY4" fmla="*/ 119920 h 177260"/>
                  <a:gd name="connsiteX5" fmla="*/ 80581 w 141065"/>
                  <a:gd name="connsiteY5" fmla="*/ 177260 h 177260"/>
                  <a:gd name="connsiteX6" fmla="*/ 115348 w 141065"/>
                  <a:gd name="connsiteY6" fmla="*/ 177260 h 177260"/>
                  <a:gd name="connsiteX7" fmla="*/ 121539 w 141065"/>
                  <a:gd name="connsiteY7" fmla="*/ 12859 h 177260"/>
                  <a:gd name="connsiteX8" fmla="*/ 141065 w 141065"/>
                  <a:gd name="connsiteY8" fmla="*/ 0 h 17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065" h="177260">
                    <a:moveTo>
                      <a:pt x="0" y="1619"/>
                    </a:moveTo>
                    <a:lnTo>
                      <a:pt x="20764" y="17145"/>
                    </a:lnTo>
                    <a:cubicBezTo>
                      <a:pt x="21050" y="113538"/>
                      <a:pt x="26384" y="176593"/>
                      <a:pt x="26384" y="176593"/>
                    </a:cubicBezTo>
                    <a:lnTo>
                      <a:pt x="57341" y="176593"/>
                    </a:lnTo>
                    <a:lnTo>
                      <a:pt x="69437" y="119920"/>
                    </a:lnTo>
                    <a:lnTo>
                      <a:pt x="80581" y="177260"/>
                    </a:lnTo>
                    <a:lnTo>
                      <a:pt x="115348" y="177260"/>
                    </a:lnTo>
                    <a:lnTo>
                      <a:pt x="121539" y="12859"/>
                    </a:lnTo>
                    <a:lnTo>
                      <a:pt x="141065" y="0"/>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217" name="Forme libre : forme 216">
                <a:extLst>
                  <a:ext uri="{FF2B5EF4-FFF2-40B4-BE49-F238E27FC236}">
                    <a16:creationId xmlns:a16="http://schemas.microsoft.com/office/drawing/2014/main" id="{0B70C908-3550-4EFD-BAFE-046663A94241}"/>
                  </a:ext>
                </a:extLst>
              </p:cNvPr>
              <p:cNvSpPr/>
              <p:nvPr/>
            </p:nvSpPr>
            <p:spPr>
              <a:xfrm>
                <a:off x="10742074" y="4562592"/>
                <a:ext cx="76009" cy="9525"/>
              </a:xfrm>
              <a:custGeom>
                <a:avLst/>
                <a:gdLst>
                  <a:gd name="connsiteX0" fmla="*/ 76009 w 76009"/>
                  <a:gd name="connsiteY0" fmla="*/ 0 h 9525"/>
                  <a:gd name="connsiteX1" fmla="*/ 0 w 76009"/>
                  <a:gd name="connsiteY1" fmla="*/ 0 h 9525"/>
                </a:gdLst>
                <a:ahLst/>
                <a:cxnLst>
                  <a:cxn ang="0">
                    <a:pos x="connsiteX0" y="connsiteY0"/>
                  </a:cxn>
                  <a:cxn ang="0">
                    <a:pos x="connsiteX1" y="connsiteY1"/>
                  </a:cxn>
                </a:cxnLst>
                <a:rect l="l" t="t" r="r" b="b"/>
                <a:pathLst>
                  <a:path w="76009" h="9525">
                    <a:moveTo>
                      <a:pt x="76009" y="0"/>
                    </a:moveTo>
                    <a:lnTo>
                      <a:pt x="0" y="0"/>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218" name="Forme libre : forme 217">
                <a:extLst>
                  <a:ext uri="{FF2B5EF4-FFF2-40B4-BE49-F238E27FC236}">
                    <a16:creationId xmlns:a16="http://schemas.microsoft.com/office/drawing/2014/main" id="{4F364A7D-0A20-4A3A-A4A9-5CECD8F60AE0}"/>
                  </a:ext>
                </a:extLst>
              </p:cNvPr>
              <p:cNvSpPr/>
              <p:nvPr/>
            </p:nvSpPr>
            <p:spPr>
              <a:xfrm>
                <a:off x="10749599" y="4439243"/>
                <a:ext cx="95846" cy="142398"/>
              </a:xfrm>
              <a:custGeom>
                <a:avLst/>
                <a:gdLst>
                  <a:gd name="connsiteX0" fmla="*/ 0 w 95846"/>
                  <a:gd name="connsiteY0" fmla="*/ 0 h 142398"/>
                  <a:gd name="connsiteX1" fmla="*/ 26098 w 95846"/>
                  <a:gd name="connsiteY1" fmla="*/ 24574 h 142398"/>
                  <a:gd name="connsiteX2" fmla="*/ 52578 w 95846"/>
                  <a:gd name="connsiteY2" fmla="*/ 1143 h 142398"/>
                  <a:gd name="connsiteX3" fmla="*/ 94869 w 95846"/>
                  <a:gd name="connsiteY3" fmla="*/ 31718 h 142398"/>
                  <a:gd name="connsiteX4" fmla="*/ 72009 w 95846"/>
                  <a:gd name="connsiteY4" fmla="*/ 142399 h 1423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846" h="142398">
                    <a:moveTo>
                      <a:pt x="0" y="0"/>
                    </a:moveTo>
                    <a:cubicBezTo>
                      <a:pt x="0" y="0"/>
                      <a:pt x="3524" y="25241"/>
                      <a:pt x="26098" y="24574"/>
                    </a:cubicBezTo>
                    <a:cubicBezTo>
                      <a:pt x="48673" y="23908"/>
                      <a:pt x="52578" y="1143"/>
                      <a:pt x="52578" y="1143"/>
                    </a:cubicBezTo>
                    <a:cubicBezTo>
                      <a:pt x="52578" y="1143"/>
                      <a:pt x="94869" y="-4953"/>
                      <a:pt x="94869" y="31718"/>
                    </a:cubicBezTo>
                    <a:cubicBezTo>
                      <a:pt x="94869" y="68389"/>
                      <a:pt x="103061" y="138303"/>
                      <a:pt x="72009" y="142399"/>
                    </a:cubicBez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219" name="Forme libre : forme 218">
                <a:extLst>
                  <a:ext uri="{FF2B5EF4-FFF2-40B4-BE49-F238E27FC236}">
                    <a16:creationId xmlns:a16="http://schemas.microsoft.com/office/drawing/2014/main" id="{61660C09-F566-47A8-AEF4-A9243B63C92F}"/>
                  </a:ext>
                </a:extLst>
              </p:cNvPr>
              <p:cNvSpPr/>
              <p:nvPr/>
            </p:nvSpPr>
            <p:spPr>
              <a:xfrm>
                <a:off x="10785603" y="4648222"/>
                <a:ext cx="44196" cy="93344"/>
              </a:xfrm>
              <a:custGeom>
                <a:avLst/>
                <a:gdLst>
                  <a:gd name="connsiteX0" fmla="*/ 24670 w 44196"/>
                  <a:gd name="connsiteY0" fmla="*/ 0 h 93344"/>
                  <a:gd name="connsiteX1" fmla="*/ 24670 w 44196"/>
                  <a:gd name="connsiteY1" fmla="*/ 75628 h 93344"/>
                  <a:gd name="connsiteX2" fmla="*/ 44196 w 44196"/>
                  <a:gd name="connsiteY2" fmla="*/ 93345 h 93344"/>
                  <a:gd name="connsiteX3" fmla="*/ 13049 w 44196"/>
                  <a:gd name="connsiteY3" fmla="*/ 93345 h 93344"/>
                  <a:gd name="connsiteX4" fmla="*/ 0 w 44196"/>
                  <a:gd name="connsiteY4" fmla="*/ 1333 h 933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96" h="93344">
                    <a:moveTo>
                      <a:pt x="24670" y="0"/>
                    </a:moveTo>
                    <a:lnTo>
                      <a:pt x="24670" y="75628"/>
                    </a:lnTo>
                    <a:lnTo>
                      <a:pt x="44196" y="93345"/>
                    </a:lnTo>
                    <a:lnTo>
                      <a:pt x="13049" y="93345"/>
                    </a:lnTo>
                    <a:lnTo>
                      <a:pt x="0" y="1333"/>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220" name="Forme libre : forme 219">
                <a:extLst>
                  <a:ext uri="{FF2B5EF4-FFF2-40B4-BE49-F238E27FC236}">
                    <a16:creationId xmlns:a16="http://schemas.microsoft.com/office/drawing/2014/main" id="{C57CAB7D-5AE2-4937-989E-F1F1A27CC6D9}"/>
                  </a:ext>
                </a:extLst>
              </p:cNvPr>
              <p:cNvSpPr/>
              <p:nvPr/>
            </p:nvSpPr>
            <p:spPr>
              <a:xfrm>
                <a:off x="10715595" y="4648888"/>
                <a:ext cx="39433" cy="91439"/>
              </a:xfrm>
              <a:custGeom>
                <a:avLst/>
                <a:gdLst>
                  <a:gd name="connsiteX0" fmla="*/ 39433 w 39433"/>
                  <a:gd name="connsiteY0" fmla="*/ 0 h 91439"/>
                  <a:gd name="connsiteX1" fmla="*/ 29337 w 39433"/>
                  <a:gd name="connsiteY1" fmla="*/ 91440 h 91439"/>
                  <a:gd name="connsiteX2" fmla="*/ 0 w 39433"/>
                  <a:gd name="connsiteY2" fmla="*/ 91440 h 91439"/>
                  <a:gd name="connsiteX3" fmla="*/ 15811 w 39433"/>
                  <a:gd name="connsiteY3" fmla="*/ 76771 h 91439"/>
                  <a:gd name="connsiteX4" fmla="*/ 15811 w 39433"/>
                  <a:gd name="connsiteY4" fmla="*/ 0 h 91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433" h="91439">
                    <a:moveTo>
                      <a:pt x="39433" y="0"/>
                    </a:moveTo>
                    <a:lnTo>
                      <a:pt x="29337" y="91440"/>
                    </a:lnTo>
                    <a:lnTo>
                      <a:pt x="0" y="91440"/>
                    </a:lnTo>
                    <a:lnTo>
                      <a:pt x="15811" y="76771"/>
                    </a:lnTo>
                    <a:lnTo>
                      <a:pt x="15811" y="0"/>
                    </a:lnTo>
                    <a:close/>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221" name="Forme libre : forme 220">
                <a:extLst>
                  <a:ext uri="{FF2B5EF4-FFF2-40B4-BE49-F238E27FC236}">
                    <a16:creationId xmlns:a16="http://schemas.microsoft.com/office/drawing/2014/main" id="{FA25FEB5-26D3-495A-9F24-753263340C97}"/>
                  </a:ext>
                </a:extLst>
              </p:cNvPr>
              <p:cNvSpPr/>
              <p:nvPr/>
            </p:nvSpPr>
            <p:spPr>
              <a:xfrm>
                <a:off x="10703402" y="4437910"/>
                <a:ext cx="45624" cy="128301"/>
              </a:xfrm>
              <a:custGeom>
                <a:avLst/>
                <a:gdLst>
                  <a:gd name="connsiteX0" fmla="*/ 45625 w 45624"/>
                  <a:gd name="connsiteY0" fmla="*/ 0 h 128301"/>
                  <a:gd name="connsiteX1" fmla="*/ 0 w 45624"/>
                  <a:gd name="connsiteY1" fmla="*/ 34671 h 128301"/>
                  <a:gd name="connsiteX2" fmla="*/ 0 w 45624"/>
                  <a:gd name="connsiteY2" fmla="*/ 128302 h 128301"/>
                </a:gdLst>
                <a:ahLst/>
                <a:cxnLst>
                  <a:cxn ang="0">
                    <a:pos x="connsiteX0" y="connsiteY0"/>
                  </a:cxn>
                  <a:cxn ang="0">
                    <a:pos x="connsiteX1" y="connsiteY1"/>
                  </a:cxn>
                  <a:cxn ang="0">
                    <a:pos x="connsiteX2" y="connsiteY2"/>
                  </a:cxn>
                </a:cxnLst>
                <a:rect l="l" t="t" r="r" b="b"/>
                <a:pathLst>
                  <a:path w="45624" h="128301">
                    <a:moveTo>
                      <a:pt x="45625" y="0"/>
                    </a:moveTo>
                    <a:cubicBezTo>
                      <a:pt x="27337" y="572"/>
                      <a:pt x="0" y="4191"/>
                      <a:pt x="0" y="34671"/>
                    </a:cubicBezTo>
                    <a:lnTo>
                      <a:pt x="0" y="128302"/>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222" name="Forme libre : forme 221">
                <a:extLst>
                  <a:ext uri="{FF2B5EF4-FFF2-40B4-BE49-F238E27FC236}">
                    <a16:creationId xmlns:a16="http://schemas.microsoft.com/office/drawing/2014/main" id="{A7A0BC2E-7A4F-4279-812F-F968EF226F30}"/>
                  </a:ext>
                </a:extLst>
              </p:cNvPr>
              <p:cNvSpPr/>
              <p:nvPr/>
            </p:nvSpPr>
            <p:spPr>
              <a:xfrm>
                <a:off x="10691115" y="4741948"/>
                <a:ext cx="176688" cy="9525"/>
              </a:xfrm>
              <a:custGeom>
                <a:avLst/>
                <a:gdLst>
                  <a:gd name="connsiteX0" fmla="*/ 0 w 176688"/>
                  <a:gd name="connsiteY0" fmla="*/ 0 h 9525"/>
                  <a:gd name="connsiteX1" fmla="*/ 176689 w 176688"/>
                  <a:gd name="connsiteY1" fmla="*/ 0 h 9525"/>
                </a:gdLst>
                <a:ahLst/>
                <a:cxnLst>
                  <a:cxn ang="0">
                    <a:pos x="connsiteX0" y="connsiteY0"/>
                  </a:cxn>
                  <a:cxn ang="0">
                    <a:pos x="connsiteX1" y="connsiteY1"/>
                  </a:cxn>
                </a:cxnLst>
                <a:rect l="l" t="t" r="r" b="b"/>
                <a:pathLst>
                  <a:path w="176688" h="9525">
                    <a:moveTo>
                      <a:pt x="0" y="0"/>
                    </a:moveTo>
                    <a:lnTo>
                      <a:pt x="176689" y="0"/>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223" name="Forme libre : forme 222">
                <a:extLst>
                  <a:ext uri="{FF2B5EF4-FFF2-40B4-BE49-F238E27FC236}">
                    <a16:creationId xmlns:a16="http://schemas.microsoft.com/office/drawing/2014/main" id="{F5A84AE7-01CF-46DE-8377-51DEF316CF38}"/>
                  </a:ext>
                </a:extLst>
              </p:cNvPr>
              <p:cNvSpPr/>
              <p:nvPr/>
            </p:nvSpPr>
            <p:spPr>
              <a:xfrm>
                <a:off x="10792461" y="4425527"/>
                <a:ext cx="9715" cy="14954"/>
              </a:xfrm>
              <a:custGeom>
                <a:avLst/>
                <a:gdLst>
                  <a:gd name="connsiteX0" fmla="*/ 0 w 9715"/>
                  <a:gd name="connsiteY0" fmla="*/ 0 h 14954"/>
                  <a:gd name="connsiteX1" fmla="*/ 0 w 9715"/>
                  <a:gd name="connsiteY1" fmla="*/ 14669 h 14954"/>
                  <a:gd name="connsiteX2" fmla="*/ 9716 w 9715"/>
                  <a:gd name="connsiteY2" fmla="*/ 14954 h 14954"/>
                </a:gdLst>
                <a:ahLst/>
                <a:cxnLst>
                  <a:cxn ang="0">
                    <a:pos x="connsiteX0" y="connsiteY0"/>
                  </a:cxn>
                  <a:cxn ang="0">
                    <a:pos x="connsiteX1" y="connsiteY1"/>
                  </a:cxn>
                  <a:cxn ang="0">
                    <a:pos x="connsiteX2" y="connsiteY2"/>
                  </a:cxn>
                </a:cxnLst>
                <a:rect l="l" t="t" r="r" b="b"/>
                <a:pathLst>
                  <a:path w="9715" h="14954">
                    <a:moveTo>
                      <a:pt x="0" y="0"/>
                    </a:moveTo>
                    <a:lnTo>
                      <a:pt x="0" y="14669"/>
                    </a:lnTo>
                    <a:lnTo>
                      <a:pt x="9716" y="14954"/>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224" name="Forme libre : forme 223">
                <a:extLst>
                  <a:ext uri="{FF2B5EF4-FFF2-40B4-BE49-F238E27FC236}">
                    <a16:creationId xmlns:a16="http://schemas.microsoft.com/office/drawing/2014/main" id="{37A9D42F-6901-4302-BCA0-376BFAE256AD}"/>
                  </a:ext>
                </a:extLst>
              </p:cNvPr>
              <p:cNvSpPr/>
              <p:nvPr/>
            </p:nvSpPr>
            <p:spPr>
              <a:xfrm>
                <a:off x="10731406" y="4725660"/>
                <a:ext cx="14858" cy="9525"/>
              </a:xfrm>
              <a:custGeom>
                <a:avLst/>
                <a:gdLst>
                  <a:gd name="connsiteX0" fmla="*/ 0 w 14858"/>
                  <a:gd name="connsiteY0" fmla="*/ 0 h 9525"/>
                  <a:gd name="connsiteX1" fmla="*/ 14859 w 14858"/>
                  <a:gd name="connsiteY1" fmla="*/ 0 h 9525"/>
                </a:gdLst>
                <a:ahLst/>
                <a:cxnLst>
                  <a:cxn ang="0">
                    <a:pos x="connsiteX0" y="connsiteY0"/>
                  </a:cxn>
                  <a:cxn ang="0">
                    <a:pos x="connsiteX1" y="connsiteY1"/>
                  </a:cxn>
                </a:cxnLst>
                <a:rect l="l" t="t" r="r" b="b"/>
                <a:pathLst>
                  <a:path w="14858" h="9525">
                    <a:moveTo>
                      <a:pt x="0" y="0"/>
                    </a:moveTo>
                    <a:lnTo>
                      <a:pt x="14859" y="0"/>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225" name="Forme libre : forme 224">
                <a:extLst>
                  <a:ext uri="{FF2B5EF4-FFF2-40B4-BE49-F238E27FC236}">
                    <a16:creationId xmlns:a16="http://schemas.microsoft.com/office/drawing/2014/main" id="{6B2F5ABD-F8A0-4256-8E10-D2248863B62A}"/>
                  </a:ext>
                </a:extLst>
              </p:cNvPr>
              <p:cNvSpPr/>
              <p:nvPr/>
            </p:nvSpPr>
            <p:spPr>
              <a:xfrm>
                <a:off x="10796081" y="4723850"/>
                <a:ext cx="14192" cy="9525"/>
              </a:xfrm>
              <a:custGeom>
                <a:avLst/>
                <a:gdLst>
                  <a:gd name="connsiteX0" fmla="*/ 14192 w 14192"/>
                  <a:gd name="connsiteY0" fmla="*/ 0 h 9525"/>
                  <a:gd name="connsiteX1" fmla="*/ 0 w 14192"/>
                  <a:gd name="connsiteY1" fmla="*/ 0 h 9525"/>
                </a:gdLst>
                <a:ahLst/>
                <a:cxnLst>
                  <a:cxn ang="0">
                    <a:pos x="connsiteX0" y="connsiteY0"/>
                  </a:cxn>
                  <a:cxn ang="0">
                    <a:pos x="connsiteX1" y="connsiteY1"/>
                  </a:cxn>
                </a:cxnLst>
                <a:rect l="l" t="t" r="r" b="b"/>
                <a:pathLst>
                  <a:path w="14192" h="9525">
                    <a:moveTo>
                      <a:pt x="14192" y="0"/>
                    </a:moveTo>
                    <a:lnTo>
                      <a:pt x="0" y="0"/>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226" name="Forme libre : forme 225">
                <a:extLst>
                  <a:ext uri="{FF2B5EF4-FFF2-40B4-BE49-F238E27FC236}">
                    <a16:creationId xmlns:a16="http://schemas.microsoft.com/office/drawing/2014/main" id="{197C4341-0145-4129-8894-C175E6FA33A6}"/>
                  </a:ext>
                </a:extLst>
              </p:cNvPr>
              <p:cNvSpPr/>
              <p:nvPr/>
            </p:nvSpPr>
            <p:spPr>
              <a:xfrm>
                <a:off x="10663207" y="4566592"/>
                <a:ext cx="63912" cy="50292"/>
              </a:xfrm>
              <a:custGeom>
                <a:avLst/>
                <a:gdLst>
                  <a:gd name="connsiteX0" fmla="*/ 63913 w 63912"/>
                  <a:gd name="connsiteY0" fmla="*/ 50292 h 50292"/>
                  <a:gd name="connsiteX1" fmla="*/ 25146 w 63912"/>
                  <a:gd name="connsiteY1" fmla="*/ 50292 h 50292"/>
                  <a:gd name="connsiteX2" fmla="*/ 0 w 63912"/>
                  <a:gd name="connsiteY2" fmla="*/ 25146 h 50292"/>
                  <a:gd name="connsiteX3" fmla="*/ 0 w 63912"/>
                  <a:gd name="connsiteY3" fmla="*/ 25146 h 50292"/>
                  <a:gd name="connsiteX4" fmla="*/ 25146 w 63912"/>
                  <a:gd name="connsiteY4" fmla="*/ 0 h 50292"/>
                  <a:gd name="connsiteX5" fmla="*/ 61436 w 63912"/>
                  <a:gd name="connsiteY5" fmla="*/ 0 h 50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912" h="50292">
                    <a:moveTo>
                      <a:pt x="63913" y="50292"/>
                    </a:moveTo>
                    <a:lnTo>
                      <a:pt x="25146" y="50292"/>
                    </a:lnTo>
                    <a:cubicBezTo>
                      <a:pt x="11335" y="50292"/>
                      <a:pt x="0" y="38957"/>
                      <a:pt x="0" y="25146"/>
                    </a:cubicBezTo>
                    <a:lnTo>
                      <a:pt x="0" y="25146"/>
                    </a:lnTo>
                    <a:cubicBezTo>
                      <a:pt x="0" y="11335"/>
                      <a:pt x="11335" y="0"/>
                      <a:pt x="25146" y="0"/>
                    </a:cubicBezTo>
                    <a:lnTo>
                      <a:pt x="61436" y="0"/>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227" name="Forme libre : forme 226">
                <a:extLst>
                  <a:ext uri="{FF2B5EF4-FFF2-40B4-BE49-F238E27FC236}">
                    <a16:creationId xmlns:a16="http://schemas.microsoft.com/office/drawing/2014/main" id="{223DAEF3-C22D-4D5D-BA23-14ADAEC08AB9}"/>
                  </a:ext>
                </a:extLst>
              </p:cNvPr>
              <p:cNvSpPr/>
              <p:nvPr/>
            </p:nvSpPr>
            <p:spPr>
              <a:xfrm>
                <a:off x="10688544" y="4570878"/>
                <a:ext cx="21050" cy="16954"/>
              </a:xfrm>
              <a:custGeom>
                <a:avLst/>
                <a:gdLst>
                  <a:gd name="connsiteX0" fmla="*/ 12573 w 21050"/>
                  <a:gd name="connsiteY0" fmla="*/ 16955 h 16954"/>
                  <a:gd name="connsiteX1" fmla="*/ 8477 w 21050"/>
                  <a:gd name="connsiteY1" fmla="*/ 16955 h 16954"/>
                  <a:gd name="connsiteX2" fmla="*/ 0 w 21050"/>
                  <a:gd name="connsiteY2" fmla="*/ 8477 h 16954"/>
                  <a:gd name="connsiteX3" fmla="*/ 0 w 21050"/>
                  <a:gd name="connsiteY3" fmla="*/ 8477 h 16954"/>
                  <a:gd name="connsiteX4" fmla="*/ 8477 w 21050"/>
                  <a:gd name="connsiteY4" fmla="*/ 0 h 16954"/>
                  <a:gd name="connsiteX5" fmla="*/ 12573 w 21050"/>
                  <a:gd name="connsiteY5" fmla="*/ 0 h 16954"/>
                  <a:gd name="connsiteX6" fmla="*/ 21050 w 21050"/>
                  <a:gd name="connsiteY6" fmla="*/ 8477 h 16954"/>
                  <a:gd name="connsiteX7" fmla="*/ 21050 w 21050"/>
                  <a:gd name="connsiteY7" fmla="*/ 8477 h 16954"/>
                  <a:gd name="connsiteX8" fmla="*/ 12573 w 21050"/>
                  <a:gd name="connsiteY8" fmla="*/ 16955 h 16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050" h="16954">
                    <a:moveTo>
                      <a:pt x="12573" y="16955"/>
                    </a:moveTo>
                    <a:lnTo>
                      <a:pt x="8477" y="16955"/>
                    </a:lnTo>
                    <a:cubicBezTo>
                      <a:pt x="3810" y="16955"/>
                      <a:pt x="0" y="13145"/>
                      <a:pt x="0" y="8477"/>
                    </a:cubicBezTo>
                    <a:lnTo>
                      <a:pt x="0" y="8477"/>
                    </a:lnTo>
                    <a:cubicBezTo>
                      <a:pt x="0" y="3810"/>
                      <a:pt x="3810" y="0"/>
                      <a:pt x="8477" y="0"/>
                    </a:cubicBezTo>
                    <a:lnTo>
                      <a:pt x="12573" y="0"/>
                    </a:lnTo>
                    <a:cubicBezTo>
                      <a:pt x="17240" y="0"/>
                      <a:pt x="21050" y="3810"/>
                      <a:pt x="21050" y="8477"/>
                    </a:cubicBezTo>
                    <a:lnTo>
                      <a:pt x="21050" y="8477"/>
                    </a:lnTo>
                    <a:cubicBezTo>
                      <a:pt x="21050" y="13240"/>
                      <a:pt x="17240" y="16955"/>
                      <a:pt x="12573" y="16955"/>
                    </a:cubicBezTo>
                    <a:close/>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228" name="Forme libre : forme 227">
                <a:extLst>
                  <a:ext uri="{FF2B5EF4-FFF2-40B4-BE49-F238E27FC236}">
                    <a16:creationId xmlns:a16="http://schemas.microsoft.com/office/drawing/2014/main" id="{9EA20B65-52DF-4B96-A549-FC173A505130}"/>
                  </a:ext>
                </a:extLst>
              </p:cNvPr>
              <p:cNvSpPr/>
              <p:nvPr/>
            </p:nvSpPr>
            <p:spPr>
              <a:xfrm>
                <a:off x="10688544" y="4596025"/>
                <a:ext cx="21050" cy="16954"/>
              </a:xfrm>
              <a:custGeom>
                <a:avLst/>
                <a:gdLst>
                  <a:gd name="connsiteX0" fmla="*/ 12573 w 21050"/>
                  <a:gd name="connsiteY0" fmla="*/ 16955 h 16954"/>
                  <a:gd name="connsiteX1" fmla="*/ 8477 w 21050"/>
                  <a:gd name="connsiteY1" fmla="*/ 16955 h 16954"/>
                  <a:gd name="connsiteX2" fmla="*/ 0 w 21050"/>
                  <a:gd name="connsiteY2" fmla="*/ 8477 h 16954"/>
                  <a:gd name="connsiteX3" fmla="*/ 0 w 21050"/>
                  <a:gd name="connsiteY3" fmla="*/ 8477 h 16954"/>
                  <a:gd name="connsiteX4" fmla="*/ 8477 w 21050"/>
                  <a:gd name="connsiteY4" fmla="*/ 0 h 16954"/>
                  <a:gd name="connsiteX5" fmla="*/ 12573 w 21050"/>
                  <a:gd name="connsiteY5" fmla="*/ 0 h 16954"/>
                  <a:gd name="connsiteX6" fmla="*/ 21050 w 21050"/>
                  <a:gd name="connsiteY6" fmla="*/ 8477 h 16954"/>
                  <a:gd name="connsiteX7" fmla="*/ 21050 w 21050"/>
                  <a:gd name="connsiteY7" fmla="*/ 8477 h 16954"/>
                  <a:gd name="connsiteX8" fmla="*/ 12573 w 21050"/>
                  <a:gd name="connsiteY8" fmla="*/ 16955 h 16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050" h="16954">
                    <a:moveTo>
                      <a:pt x="12573" y="16955"/>
                    </a:moveTo>
                    <a:lnTo>
                      <a:pt x="8477" y="16955"/>
                    </a:lnTo>
                    <a:cubicBezTo>
                      <a:pt x="3810" y="16955"/>
                      <a:pt x="0" y="13144"/>
                      <a:pt x="0" y="8477"/>
                    </a:cubicBezTo>
                    <a:lnTo>
                      <a:pt x="0" y="8477"/>
                    </a:lnTo>
                    <a:cubicBezTo>
                      <a:pt x="0" y="3810"/>
                      <a:pt x="3810" y="0"/>
                      <a:pt x="8477" y="0"/>
                    </a:cubicBezTo>
                    <a:lnTo>
                      <a:pt x="12573" y="0"/>
                    </a:lnTo>
                    <a:cubicBezTo>
                      <a:pt x="17240" y="0"/>
                      <a:pt x="21050" y="3810"/>
                      <a:pt x="21050" y="8477"/>
                    </a:cubicBezTo>
                    <a:lnTo>
                      <a:pt x="21050" y="8477"/>
                    </a:lnTo>
                    <a:cubicBezTo>
                      <a:pt x="21050" y="13144"/>
                      <a:pt x="17240" y="16955"/>
                      <a:pt x="12573" y="16955"/>
                    </a:cubicBezTo>
                    <a:close/>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229" name="Forme libre : forme 228">
                <a:extLst>
                  <a:ext uri="{FF2B5EF4-FFF2-40B4-BE49-F238E27FC236}">
                    <a16:creationId xmlns:a16="http://schemas.microsoft.com/office/drawing/2014/main" id="{A7218FA5-3CF2-433A-ADC2-CDC07F9385D2}"/>
                  </a:ext>
                </a:extLst>
              </p:cNvPr>
              <p:cNvSpPr/>
              <p:nvPr/>
            </p:nvSpPr>
            <p:spPr>
              <a:xfrm>
                <a:off x="10751885" y="4323610"/>
                <a:ext cx="23622" cy="23622"/>
              </a:xfrm>
              <a:custGeom>
                <a:avLst/>
                <a:gdLst>
                  <a:gd name="connsiteX0" fmla="*/ 23622 w 23622"/>
                  <a:gd name="connsiteY0" fmla="*/ 11811 h 23622"/>
                  <a:gd name="connsiteX1" fmla="*/ 11811 w 23622"/>
                  <a:gd name="connsiteY1" fmla="*/ 23622 h 23622"/>
                  <a:gd name="connsiteX2" fmla="*/ 0 w 23622"/>
                  <a:gd name="connsiteY2" fmla="*/ 11811 h 23622"/>
                  <a:gd name="connsiteX3" fmla="*/ 11811 w 23622"/>
                  <a:gd name="connsiteY3" fmla="*/ 0 h 23622"/>
                  <a:gd name="connsiteX4" fmla="*/ 23622 w 23622"/>
                  <a:gd name="connsiteY4" fmla="*/ 11811 h 23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622" h="23622">
                    <a:moveTo>
                      <a:pt x="23622" y="11811"/>
                    </a:moveTo>
                    <a:cubicBezTo>
                      <a:pt x="23622" y="18334"/>
                      <a:pt x="18334" y="23622"/>
                      <a:pt x="11811" y="23622"/>
                    </a:cubicBezTo>
                    <a:cubicBezTo>
                      <a:pt x="5288" y="23622"/>
                      <a:pt x="0" y="18334"/>
                      <a:pt x="0" y="11811"/>
                    </a:cubicBezTo>
                    <a:cubicBezTo>
                      <a:pt x="0" y="5288"/>
                      <a:pt x="5288" y="0"/>
                      <a:pt x="11811" y="0"/>
                    </a:cubicBezTo>
                    <a:cubicBezTo>
                      <a:pt x="18334" y="0"/>
                      <a:pt x="23622" y="5288"/>
                      <a:pt x="23622" y="11811"/>
                    </a:cubicBezTo>
                    <a:close/>
                  </a:path>
                </a:pathLst>
              </a:custGeom>
              <a:grpFill/>
              <a:ln w="5715" cap="rnd">
                <a:solidFill>
                  <a:schemeClr val="tx1">
                    <a:lumMod val="65000"/>
                    <a:lumOff val="35000"/>
                  </a:schemeClr>
                </a:solidFill>
                <a:prstDash val="solid"/>
                <a:round/>
              </a:ln>
            </p:spPr>
            <p:txBody>
              <a:bodyPr rtlCol="0" anchor="ctr"/>
              <a:lstStyle/>
              <a:p>
                <a:endParaRPr lang="fr-FR" sz="1050"/>
              </a:p>
            </p:txBody>
          </p:sp>
        </p:grpSp>
        <p:sp>
          <p:nvSpPr>
            <p:cNvPr id="208" name="Forme libre : forme 207">
              <a:extLst>
                <a:ext uri="{FF2B5EF4-FFF2-40B4-BE49-F238E27FC236}">
                  <a16:creationId xmlns:a16="http://schemas.microsoft.com/office/drawing/2014/main" id="{3A0DD8F6-78C7-4989-8E99-3F710B6E2FAE}"/>
                </a:ext>
              </a:extLst>
            </p:cNvPr>
            <p:cNvSpPr/>
            <p:nvPr/>
          </p:nvSpPr>
          <p:spPr>
            <a:xfrm>
              <a:off x="10821608" y="4370663"/>
              <a:ext cx="12096" cy="24193"/>
            </a:xfrm>
            <a:custGeom>
              <a:avLst/>
              <a:gdLst>
                <a:gd name="connsiteX0" fmla="*/ 0 w 12096"/>
                <a:gd name="connsiteY0" fmla="*/ 0 h 24193"/>
                <a:gd name="connsiteX1" fmla="*/ 0 w 12096"/>
                <a:gd name="connsiteY1" fmla="*/ 0 h 24193"/>
                <a:gd name="connsiteX2" fmla="*/ 12097 w 12096"/>
                <a:gd name="connsiteY2" fmla="*/ 12097 h 24193"/>
                <a:gd name="connsiteX3" fmla="*/ 12097 w 12096"/>
                <a:gd name="connsiteY3" fmla="*/ 12097 h 24193"/>
                <a:gd name="connsiteX4" fmla="*/ 0 w 12096"/>
                <a:gd name="connsiteY4" fmla="*/ 24193 h 24193"/>
                <a:gd name="connsiteX5" fmla="*/ 0 w 12096"/>
                <a:gd name="connsiteY5" fmla="*/ 24193 h 24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96" h="24193">
                  <a:moveTo>
                    <a:pt x="0" y="0"/>
                  </a:moveTo>
                  <a:lnTo>
                    <a:pt x="0" y="0"/>
                  </a:lnTo>
                  <a:cubicBezTo>
                    <a:pt x="6667" y="0"/>
                    <a:pt x="12097" y="5429"/>
                    <a:pt x="12097" y="12097"/>
                  </a:cubicBezTo>
                  <a:lnTo>
                    <a:pt x="12097" y="12097"/>
                  </a:lnTo>
                  <a:cubicBezTo>
                    <a:pt x="12097" y="18764"/>
                    <a:pt x="6667" y="24193"/>
                    <a:pt x="0" y="24193"/>
                  </a:cubicBezTo>
                  <a:lnTo>
                    <a:pt x="0" y="24193"/>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209" name="Forme libre : forme 208">
              <a:extLst>
                <a:ext uri="{FF2B5EF4-FFF2-40B4-BE49-F238E27FC236}">
                  <a16:creationId xmlns:a16="http://schemas.microsoft.com/office/drawing/2014/main" id="{B32338CC-E475-4925-A341-2724952BD944}"/>
                </a:ext>
              </a:extLst>
            </p:cNvPr>
            <p:cNvSpPr/>
            <p:nvPr/>
          </p:nvSpPr>
          <p:spPr>
            <a:xfrm>
              <a:off x="10793985" y="4395809"/>
              <a:ext cx="30575" cy="31527"/>
            </a:xfrm>
            <a:custGeom>
              <a:avLst/>
              <a:gdLst>
                <a:gd name="connsiteX0" fmla="*/ 30575 w 30575"/>
                <a:gd name="connsiteY0" fmla="*/ 0 h 31527"/>
                <a:gd name="connsiteX1" fmla="*/ 30575 w 30575"/>
                <a:gd name="connsiteY1" fmla="*/ 31528 h 31527"/>
                <a:gd name="connsiteX2" fmla="*/ 0 w 30575"/>
                <a:gd name="connsiteY2" fmla="*/ 31528 h 31527"/>
              </a:gdLst>
              <a:ahLst/>
              <a:cxnLst>
                <a:cxn ang="0">
                  <a:pos x="connsiteX0" y="connsiteY0"/>
                </a:cxn>
                <a:cxn ang="0">
                  <a:pos x="connsiteX1" y="connsiteY1"/>
                </a:cxn>
                <a:cxn ang="0">
                  <a:pos x="connsiteX2" y="connsiteY2"/>
                </a:cxn>
              </a:cxnLst>
              <a:rect l="l" t="t" r="r" b="b"/>
              <a:pathLst>
                <a:path w="30575" h="31527">
                  <a:moveTo>
                    <a:pt x="30575" y="0"/>
                  </a:moveTo>
                  <a:lnTo>
                    <a:pt x="30575" y="31528"/>
                  </a:lnTo>
                  <a:lnTo>
                    <a:pt x="0" y="31528"/>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210" name="Forme libre : forme 209">
              <a:extLst>
                <a:ext uri="{FF2B5EF4-FFF2-40B4-BE49-F238E27FC236}">
                  <a16:creationId xmlns:a16="http://schemas.microsoft.com/office/drawing/2014/main" id="{19E5A495-89FB-4A90-A5A9-8C9877546FB6}"/>
                </a:ext>
              </a:extLst>
            </p:cNvPr>
            <p:cNvSpPr/>
            <p:nvPr/>
          </p:nvSpPr>
          <p:spPr>
            <a:xfrm>
              <a:off x="10725024" y="4376187"/>
              <a:ext cx="29622" cy="48387"/>
            </a:xfrm>
            <a:custGeom>
              <a:avLst/>
              <a:gdLst>
                <a:gd name="connsiteX0" fmla="*/ 0 w 29622"/>
                <a:gd name="connsiteY0" fmla="*/ 0 h 48387"/>
                <a:gd name="connsiteX1" fmla="*/ 0 w 29622"/>
                <a:gd name="connsiteY1" fmla="*/ 48387 h 48387"/>
                <a:gd name="connsiteX2" fmla="*/ 29623 w 29622"/>
                <a:gd name="connsiteY2" fmla="*/ 48387 h 48387"/>
              </a:gdLst>
              <a:ahLst/>
              <a:cxnLst>
                <a:cxn ang="0">
                  <a:pos x="connsiteX0" y="connsiteY0"/>
                </a:cxn>
                <a:cxn ang="0">
                  <a:pos x="connsiteX1" y="connsiteY1"/>
                </a:cxn>
                <a:cxn ang="0">
                  <a:pos x="connsiteX2" y="connsiteY2"/>
                </a:cxn>
              </a:cxnLst>
              <a:rect l="l" t="t" r="r" b="b"/>
              <a:pathLst>
                <a:path w="29622" h="48387">
                  <a:moveTo>
                    <a:pt x="0" y="0"/>
                  </a:moveTo>
                  <a:lnTo>
                    <a:pt x="0" y="48387"/>
                  </a:lnTo>
                  <a:lnTo>
                    <a:pt x="29623" y="48387"/>
                  </a:lnTo>
                </a:path>
              </a:pathLst>
            </a:custGeom>
            <a:grpFill/>
            <a:ln w="5715" cap="rnd">
              <a:solidFill>
                <a:schemeClr val="tx1">
                  <a:lumMod val="65000"/>
                  <a:lumOff val="35000"/>
                </a:schemeClr>
              </a:solidFill>
              <a:prstDash val="solid"/>
              <a:round/>
            </a:ln>
          </p:spPr>
          <p:txBody>
            <a:bodyPr rtlCol="0" anchor="ctr"/>
            <a:lstStyle/>
            <a:p>
              <a:endParaRPr lang="fr-FR" sz="1050"/>
            </a:p>
          </p:txBody>
        </p:sp>
        <p:sp>
          <p:nvSpPr>
            <p:cNvPr id="211" name="Forme libre : forme 210">
              <a:extLst>
                <a:ext uri="{FF2B5EF4-FFF2-40B4-BE49-F238E27FC236}">
                  <a16:creationId xmlns:a16="http://schemas.microsoft.com/office/drawing/2014/main" id="{E2E74901-0303-447D-86A3-276A67DC7DE5}"/>
                </a:ext>
              </a:extLst>
            </p:cNvPr>
            <p:cNvSpPr/>
            <p:nvPr/>
          </p:nvSpPr>
          <p:spPr>
            <a:xfrm>
              <a:off x="10751218" y="4488487"/>
              <a:ext cx="47625" cy="14865"/>
            </a:xfrm>
            <a:custGeom>
              <a:avLst/>
              <a:gdLst>
                <a:gd name="connsiteX0" fmla="*/ 47625 w 47625"/>
                <a:gd name="connsiteY0" fmla="*/ 0 h 14865"/>
                <a:gd name="connsiteX1" fmla="*/ 17621 w 47625"/>
                <a:gd name="connsiteY1" fmla="*/ 13907 h 14865"/>
                <a:gd name="connsiteX2" fmla="*/ 4001 w 47625"/>
                <a:gd name="connsiteY2" fmla="*/ 8858 h 14865"/>
                <a:gd name="connsiteX3" fmla="*/ 0 w 47625"/>
                <a:gd name="connsiteY3" fmla="*/ 191 h 14865"/>
              </a:gdLst>
              <a:ahLst/>
              <a:cxnLst>
                <a:cxn ang="0">
                  <a:pos x="connsiteX0" y="connsiteY0"/>
                </a:cxn>
                <a:cxn ang="0">
                  <a:pos x="connsiteX1" y="connsiteY1"/>
                </a:cxn>
                <a:cxn ang="0">
                  <a:pos x="connsiteX2" y="connsiteY2"/>
                </a:cxn>
                <a:cxn ang="0">
                  <a:pos x="connsiteX3" y="connsiteY3"/>
                </a:cxn>
              </a:cxnLst>
              <a:rect l="l" t="t" r="r" b="b"/>
              <a:pathLst>
                <a:path w="47625" h="14865">
                  <a:moveTo>
                    <a:pt x="47625" y="0"/>
                  </a:moveTo>
                  <a:lnTo>
                    <a:pt x="17621" y="13907"/>
                  </a:lnTo>
                  <a:cubicBezTo>
                    <a:pt x="12478" y="16288"/>
                    <a:pt x="6382" y="14097"/>
                    <a:pt x="4001" y="8858"/>
                  </a:cubicBezTo>
                  <a:lnTo>
                    <a:pt x="0" y="191"/>
                  </a:lnTo>
                </a:path>
              </a:pathLst>
            </a:custGeom>
            <a:grpFill/>
            <a:ln w="5715" cap="rnd">
              <a:solidFill>
                <a:schemeClr val="tx1">
                  <a:lumMod val="65000"/>
                  <a:lumOff val="35000"/>
                </a:schemeClr>
              </a:solidFill>
              <a:prstDash val="solid"/>
              <a:round/>
            </a:ln>
          </p:spPr>
          <p:txBody>
            <a:bodyPr rtlCol="0" anchor="ctr"/>
            <a:lstStyle/>
            <a:p>
              <a:endParaRPr lang="fr-FR" sz="1050"/>
            </a:p>
          </p:txBody>
        </p:sp>
      </p:grpSp>
    </p:spTree>
    <p:extLst>
      <p:ext uri="{BB962C8B-B14F-4D97-AF65-F5344CB8AC3E}">
        <p14:creationId xmlns:p14="http://schemas.microsoft.com/office/powerpoint/2010/main" val="9694471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lstStyle/>
          <a:p>
            <a:r>
              <a:rPr lang="fr-FR" dirty="0"/>
              <a:t>Nos clients peuvent souscrire facilement à e-Documents en </a:t>
            </a:r>
            <a:r>
              <a:rPr lang="fr-FR" dirty="0" err="1"/>
              <a:t>selfcare</a:t>
            </a:r>
            <a:r>
              <a:rPr lang="fr-FR" dirty="0"/>
              <a:t> et gérer ceux de leurs enfants</a:t>
            </a:r>
          </a:p>
        </p:txBody>
      </p:sp>
      <p:sp>
        <p:nvSpPr>
          <p:cNvPr id="4" name="Espace réservé du texte 3"/>
          <p:cNvSpPr>
            <a:spLocks noGrp="1"/>
          </p:cNvSpPr>
          <p:nvPr>
            <p:ph type="body" sz="quarter" idx="14"/>
          </p:nvPr>
        </p:nvSpPr>
        <p:spPr/>
        <p:txBody>
          <a:bodyPr/>
          <a:lstStyle/>
          <a:p>
            <a:r>
              <a:rPr lang="fr-FR" dirty="0"/>
              <a:t>Rappels sur e-Documents et la BAD</a:t>
            </a:r>
          </a:p>
        </p:txBody>
      </p:sp>
      <p:grpSp>
        <p:nvGrpSpPr>
          <p:cNvPr id="30" name="Groupe 29">
            <a:extLst>
              <a:ext uri="{FF2B5EF4-FFF2-40B4-BE49-F238E27FC236}">
                <a16:creationId xmlns:a16="http://schemas.microsoft.com/office/drawing/2014/main" id="{C5B05125-C035-4CAC-B80C-1DC853427247}"/>
              </a:ext>
            </a:extLst>
          </p:cNvPr>
          <p:cNvGrpSpPr/>
          <p:nvPr/>
        </p:nvGrpSpPr>
        <p:grpSpPr>
          <a:xfrm>
            <a:off x="1943009" y="1391336"/>
            <a:ext cx="9183685" cy="4872770"/>
            <a:chOff x="742264" y="1395017"/>
            <a:chExt cx="7999976" cy="4244706"/>
          </a:xfrm>
        </p:grpSpPr>
        <p:sp>
          <p:nvSpPr>
            <p:cNvPr id="17" name="Rectangle à coins arrondis 3">
              <a:extLst>
                <a:ext uri="{FF2B5EF4-FFF2-40B4-BE49-F238E27FC236}">
                  <a16:creationId xmlns:a16="http://schemas.microsoft.com/office/drawing/2014/main" id="{96D10790-3149-49FC-B4A8-50BC0B955F00}"/>
                </a:ext>
              </a:extLst>
            </p:cNvPr>
            <p:cNvSpPr/>
            <p:nvPr/>
          </p:nvSpPr>
          <p:spPr>
            <a:xfrm>
              <a:off x="742264" y="1537076"/>
              <a:ext cx="2150726" cy="4102647"/>
            </a:xfrm>
            <a:prstGeom prst="roundRect">
              <a:avLst>
                <a:gd name="adj" fmla="val 5254"/>
              </a:avLst>
            </a:pr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 name="Rectangle à coins arrondis 14">
              <a:extLst>
                <a:ext uri="{FF2B5EF4-FFF2-40B4-BE49-F238E27FC236}">
                  <a16:creationId xmlns:a16="http://schemas.microsoft.com/office/drawing/2014/main" id="{48F20E98-B4FD-41D8-91A4-7EBC5571BB4C}"/>
                </a:ext>
              </a:extLst>
            </p:cNvPr>
            <p:cNvSpPr/>
            <p:nvPr/>
          </p:nvSpPr>
          <p:spPr>
            <a:xfrm>
              <a:off x="3160574" y="1537076"/>
              <a:ext cx="5581666" cy="4092790"/>
            </a:xfrm>
            <a:prstGeom prst="roundRect">
              <a:avLst>
                <a:gd name="adj" fmla="val 2790"/>
              </a:avLst>
            </a:pr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0" name="Image 19">
              <a:extLst>
                <a:ext uri="{FF2B5EF4-FFF2-40B4-BE49-F238E27FC236}">
                  <a16:creationId xmlns:a16="http://schemas.microsoft.com/office/drawing/2014/main" id="{8CF10619-E3C8-4768-ADB3-3778F178F027}"/>
                </a:ext>
              </a:extLst>
            </p:cNvPr>
            <p:cNvPicPr>
              <a:picLocks noChangeAspect="1"/>
            </p:cNvPicPr>
            <p:nvPr/>
          </p:nvPicPr>
          <p:blipFill>
            <a:blip r:embed="rId2"/>
            <a:stretch>
              <a:fillRect/>
            </a:stretch>
          </p:blipFill>
          <p:spPr>
            <a:xfrm>
              <a:off x="1068920" y="1583531"/>
              <a:ext cx="1456434" cy="3162900"/>
            </a:xfrm>
            <a:prstGeom prst="rect">
              <a:avLst/>
            </a:prstGeom>
          </p:spPr>
        </p:pic>
        <p:pic>
          <p:nvPicPr>
            <p:cNvPr id="21" name="Image 20">
              <a:extLst>
                <a:ext uri="{FF2B5EF4-FFF2-40B4-BE49-F238E27FC236}">
                  <a16:creationId xmlns:a16="http://schemas.microsoft.com/office/drawing/2014/main" id="{E9824926-83C3-42DC-9B75-A7390418FB12}"/>
                </a:ext>
              </a:extLst>
            </p:cNvPr>
            <p:cNvPicPr>
              <a:picLocks noChangeAspect="1"/>
            </p:cNvPicPr>
            <p:nvPr/>
          </p:nvPicPr>
          <p:blipFill rotWithShape="1">
            <a:blip r:embed="rId3"/>
            <a:srcRect l="-947" t="65270" r="947" b="-528"/>
            <a:stretch/>
          </p:blipFill>
          <p:spPr>
            <a:xfrm>
              <a:off x="1040758" y="4476932"/>
              <a:ext cx="1512758" cy="1152128"/>
            </a:xfrm>
            <a:prstGeom prst="rect">
              <a:avLst/>
            </a:prstGeom>
          </p:spPr>
        </p:pic>
        <p:pic>
          <p:nvPicPr>
            <p:cNvPr id="22" name="Image 21">
              <a:extLst>
                <a:ext uri="{FF2B5EF4-FFF2-40B4-BE49-F238E27FC236}">
                  <a16:creationId xmlns:a16="http://schemas.microsoft.com/office/drawing/2014/main" id="{355241E7-AAC3-40E1-B908-C0AA80F2C291}"/>
                </a:ext>
              </a:extLst>
            </p:cNvPr>
            <p:cNvPicPr>
              <a:picLocks noChangeAspect="1"/>
            </p:cNvPicPr>
            <p:nvPr/>
          </p:nvPicPr>
          <p:blipFill rotWithShape="1">
            <a:blip r:embed="rId4"/>
            <a:srcRect l="1366" t="2143" r="7170" b="5684"/>
            <a:stretch/>
          </p:blipFill>
          <p:spPr>
            <a:xfrm>
              <a:off x="3308375" y="1953112"/>
              <a:ext cx="5307979" cy="3406613"/>
            </a:xfrm>
            <a:prstGeom prst="rect">
              <a:avLst/>
            </a:prstGeom>
          </p:spPr>
        </p:pic>
        <p:sp>
          <p:nvSpPr>
            <p:cNvPr id="24" name="Rectangle 23">
              <a:extLst>
                <a:ext uri="{FF2B5EF4-FFF2-40B4-BE49-F238E27FC236}">
                  <a16:creationId xmlns:a16="http://schemas.microsoft.com/office/drawing/2014/main" id="{6B53FA9C-B96D-49B3-A7E5-6F1C1A319F51}"/>
                </a:ext>
              </a:extLst>
            </p:cNvPr>
            <p:cNvSpPr/>
            <p:nvPr/>
          </p:nvSpPr>
          <p:spPr>
            <a:xfrm>
              <a:off x="7141551" y="2898841"/>
              <a:ext cx="1431798" cy="1263844"/>
            </a:xfrm>
            <a:prstGeom prst="rect">
              <a:avLst/>
            </a:prstGeom>
            <a:noFill/>
            <a:ln w="28575">
              <a:solidFill>
                <a:schemeClr val="accent4">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a:extLst>
                <a:ext uri="{FF2B5EF4-FFF2-40B4-BE49-F238E27FC236}">
                  <a16:creationId xmlns:a16="http://schemas.microsoft.com/office/drawing/2014/main" id="{32C0A143-5C3B-4E15-83DE-0B076E1C3A9B}"/>
                </a:ext>
              </a:extLst>
            </p:cNvPr>
            <p:cNvSpPr/>
            <p:nvPr/>
          </p:nvSpPr>
          <p:spPr>
            <a:xfrm>
              <a:off x="977758" y="3247441"/>
              <a:ext cx="1591849" cy="776030"/>
            </a:xfrm>
            <a:prstGeom prst="rect">
              <a:avLst/>
            </a:prstGeom>
            <a:noFill/>
            <a:ln w="28575">
              <a:solidFill>
                <a:schemeClr val="accent4">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Espace réservé du contenu 3">
              <a:extLst>
                <a:ext uri="{FF2B5EF4-FFF2-40B4-BE49-F238E27FC236}">
                  <a16:creationId xmlns:a16="http://schemas.microsoft.com/office/drawing/2014/main" id="{D28959C3-144B-4874-9A7A-C56F7D8B8D6E}"/>
                </a:ext>
              </a:extLst>
            </p:cNvPr>
            <p:cNvSpPr txBox="1">
              <a:spLocks/>
            </p:cNvSpPr>
            <p:nvPr/>
          </p:nvSpPr>
          <p:spPr>
            <a:xfrm>
              <a:off x="2966891" y="3838647"/>
              <a:ext cx="1575142" cy="648073"/>
            </a:xfrm>
            <a:prstGeom prst="rect">
              <a:avLst/>
            </a:prstGeom>
            <a:solidFill>
              <a:schemeClr val="bg1">
                <a:lumMod val="85000"/>
              </a:schemeClr>
            </a:solidFill>
          </p:spPr>
          <p:txBody>
            <a:bodyPr vert="horz" lIns="91440" tIns="45720" rIns="91440" bIns="45720" rtlCol="0">
              <a:noAutofit/>
            </a:bodyPr>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indent="0">
                <a:buNone/>
              </a:pPr>
              <a:r>
                <a:rPr lang="fr-FR" sz="1100" dirty="0">
                  <a:solidFill>
                    <a:schemeClr val="tx1">
                      <a:lumMod val="75000"/>
                      <a:lumOff val="25000"/>
                    </a:schemeClr>
                  </a:solidFill>
                </a:rPr>
                <a:t>La souscription aura pour effet de passer le bouton en vert (mobile) ou à « Numérique » (web)</a:t>
              </a:r>
            </a:p>
          </p:txBody>
        </p:sp>
        <p:cxnSp>
          <p:nvCxnSpPr>
            <p:cNvPr id="27" name="Connecteur droit avec flèche 26">
              <a:extLst>
                <a:ext uri="{FF2B5EF4-FFF2-40B4-BE49-F238E27FC236}">
                  <a16:creationId xmlns:a16="http://schemas.microsoft.com/office/drawing/2014/main" id="{7C00DD54-94A2-45FA-AF46-23BB8527DD47}"/>
                </a:ext>
              </a:extLst>
            </p:cNvPr>
            <p:cNvCxnSpPr>
              <a:cxnSpLocks/>
              <a:stCxn id="26" idx="1"/>
            </p:cNvCxnSpPr>
            <p:nvPr/>
          </p:nvCxnSpPr>
          <p:spPr>
            <a:xfrm flipH="1" flipV="1">
              <a:off x="2717408" y="4023471"/>
              <a:ext cx="249483" cy="139213"/>
            </a:xfrm>
            <a:prstGeom prst="straightConnector1">
              <a:avLst/>
            </a:prstGeom>
            <a:ln w="190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8" name="Connecteur droit avec flèche 27">
              <a:extLst>
                <a:ext uri="{FF2B5EF4-FFF2-40B4-BE49-F238E27FC236}">
                  <a16:creationId xmlns:a16="http://schemas.microsoft.com/office/drawing/2014/main" id="{E3C199FC-49F2-43C7-8653-41C6D6A66B29}"/>
                </a:ext>
              </a:extLst>
            </p:cNvPr>
            <p:cNvCxnSpPr>
              <a:cxnSpLocks/>
              <a:stCxn id="26" idx="3"/>
            </p:cNvCxnSpPr>
            <p:nvPr/>
          </p:nvCxnSpPr>
          <p:spPr>
            <a:xfrm flipV="1">
              <a:off x="4542033" y="4023471"/>
              <a:ext cx="2556515" cy="139213"/>
            </a:xfrm>
            <a:prstGeom prst="straightConnector1">
              <a:avLst/>
            </a:prstGeom>
            <a:ln w="190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8" name="Espace réservé du texte 2">
              <a:extLst>
                <a:ext uri="{FF2B5EF4-FFF2-40B4-BE49-F238E27FC236}">
                  <a16:creationId xmlns:a16="http://schemas.microsoft.com/office/drawing/2014/main" id="{504CE413-883B-4599-91EE-71E1947B03F5}"/>
                </a:ext>
              </a:extLst>
            </p:cNvPr>
            <p:cNvSpPr txBox="1">
              <a:spLocks/>
            </p:cNvSpPr>
            <p:nvPr/>
          </p:nvSpPr>
          <p:spPr>
            <a:xfrm>
              <a:off x="910955" y="1395019"/>
              <a:ext cx="1799407" cy="248949"/>
            </a:xfrm>
            <a:prstGeom prst="rect">
              <a:avLst/>
            </a:prstGeom>
            <a:solidFill>
              <a:schemeClr val="bg1"/>
            </a:solidFill>
          </p:spPr>
          <p:txBody>
            <a:bodyPr vert="horz" lIns="0" tIns="0" rIns="0" bIns="0" rtlCol="0">
              <a:noAutofit/>
            </a:bodyPr>
            <a:lstStyle>
              <a:defPPr marR="0" lvl="0" algn="l" rtl="0">
                <a:lnSpc>
                  <a:spcPct val="100000"/>
                </a:lnSpc>
                <a:spcBef>
                  <a:spcPts val="0"/>
                </a:spcBef>
                <a:spcAft>
                  <a:spcPts val="0"/>
                </a:spcAft>
              </a:defPPr>
              <a:lvl1pPr marL="0" marR="0" lvl="0" indent="0" algn="l" rtl="0" eaLnBrk="1" hangingPunct="1">
                <a:lnSpc>
                  <a:spcPct val="100000"/>
                </a:lnSpc>
                <a:spcBef>
                  <a:spcPts val="0"/>
                </a:spcBef>
                <a:spcAft>
                  <a:spcPts val="0"/>
                </a:spcAft>
                <a:buClr>
                  <a:srgbClr val="B24388"/>
                </a:buClr>
                <a:buFont typeface="Cambria Math" panose="02040503050406030204" pitchFamily="18" charset="0"/>
                <a:buNone/>
                <a:defRPr sz="1600" b="0" i="0" u="none" strike="noStrike" cap="none" baseline="0">
                  <a:solidFill>
                    <a:srgbClr val="B24388"/>
                  </a:solidFill>
                  <a:latin typeface="Montserrat SemiBold" panose="00000700000000000000" pitchFamily="50" charset="0"/>
                  <a:ea typeface="Arial"/>
                  <a:cs typeface="Arial"/>
                  <a:sym typeface="Arial"/>
                </a:defRPr>
              </a:lvl1pPr>
              <a:lvl2pPr marL="457200" marR="0" lvl="1" indent="0" algn="l" rtl="0" eaLnBrk="1" hangingPunct="1">
                <a:lnSpc>
                  <a:spcPct val="100000"/>
                </a:lnSpc>
                <a:spcBef>
                  <a:spcPts val="0"/>
                </a:spcBef>
                <a:spcAft>
                  <a:spcPts val="0"/>
                </a:spcAft>
                <a:buClr>
                  <a:schemeClr val="accent1"/>
                </a:buClr>
                <a:buFont typeface="Symbol" panose="05050102010706020507" pitchFamily="18" charset="2"/>
                <a:buNone/>
                <a:defRPr sz="1200" b="0" i="0" u="none" strike="noStrike" cap="none">
                  <a:solidFill>
                    <a:schemeClr val="bg1"/>
                  </a:solidFill>
                  <a:latin typeface="+mn-lt"/>
                  <a:ea typeface="Arial"/>
                  <a:cs typeface="Arial"/>
                  <a:sym typeface="Arial"/>
                </a:defRPr>
              </a:lvl2pPr>
              <a:lvl3pPr marL="914400" marR="0" lvl="2" indent="0" algn="l" rtl="0" eaLnBrk="1" hangingPunct="1">
                <a:lnSpc>
                  <a:spcPct val="100000"/>
                </a:lnSpc>
                <a:spcBef>
                  <a:spcPts val="0"/>
                </a:spcBef>
                <a:spcAft>
                  <a:spcPts val="0"/>
                </a:spcAft>
                <a:buClr>
                  <a:srgbClr val="EC624A"/>
                </a:buClr>
                <a:buFont typeface="Courier New" panose="02070309020205020404" pitchFamily="49" charset="0"/>
                <a:buNone/>
                <a:defRPr sz="1200" b="0" i="0" u="none" strike="noStrike" cap="none">
                  <a:solidFill>
                    <a:schemeClr val="bg1"/>
                  </a:solidFill>
                  <a:latin typeface="+mn-lt"/>
                  <a:ea typeface="Arial"/>
                  <a:cs typeface="Arial"/>
                  <a:sym typeface="Arial"/>
                </a:defRPr>
              </a:lvl3pPr>
              <a:lvl4pPr marL="1371600" marR="0" lvl="3" indent="0" algn="l" rtl="0" eaLnBrk="1" hangingPunct="1">
                <a:lnSpc>
                  <a:spcPct val="100000"/>
                </a:lnSpc>
                <a:spcBef>
                  <a:spcPts val="0"/>
                </a:spcBef>
                <a:spcAft>
                  <a:spcPts val="0"/>
                </a:spcAft>
                <a:buClr>
                  <a:schemeClr val="accent2"/>
                </a:buClr>
                <a:buFont typeface="Arial" panose="020B0604020202020204" pitchFamily="34" charset="0"/>
                <a:buNone/>
                <a:defRPr sz="1200" b="0" i="0" u="none" strike="noStrike" cap="none">
                  <a:solidFill>
                    <a:schemeClr val="bg1"/>
                  </a:solidFill>
                  <a:latin typeface="+mn-lt"/>
                  <a:ea typeface="Arial"/>
                  <a:cs typeface="Arial"/>
                  <a:sym typeface="Arial"/>
                </a:defRPr>
              </a:lvl4pPr>
              <a:lvl5pPr marL="1828800" marR="0" lvl="4" indent="0" algn="l" rtl="0" eaLnBrk="1" hangingPunct="1">
                <a:lnSpc>
                  <a:spcPct val="100000"/>
                </a:lnSpc>
                <a:spcBef>
                  <a:spcPts val="0"/>
                </a:spcBef>
                <a:spcAft>
                  <a:spcPts val="0"/>
                </a:spcAft>
                <a:buNone/>
                <a:defRPr sz="12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ctr"/>
              <a:r>
                <a:rPr lang="fr-FR" dirty="0">
                  <a:solidFill>
                    <a:schemeClr val="tx1">
                      <a:lumMod val="75000"/>
                      <a:lumOff val="25000"/>
                    </a:schemeClr>
                  </a:solidFill>
                  <a:latin typeface="+mj-lt"/>
                </a:rPr>
                <a:t>Application mobile</a:t>
              </a:r>
            </a:p>
          </p:txBody>
        </p:sp>
        <p:sp>
          <p:nvSpPr>
            <p:cNvPr id="23" name="Espace réservé du texte 2">
              <a:extLst>
                <a:ext uri="{FF2B5EF4-FFF2-40B4-BE49-F238E27FC236}">
                  <a16:creationId xmlns:a16="http://schemas.microsoft.com/office/drawing/2014/main" id="{7C38A45E-A48E-4588-8356-06DD10267260}"/>
                </a:ext>
              </a:extLst>
            </p:cNvPr>
            <p:cNvSpPr txBox="1">
              <a:spLocks/>
            </p:cNvSpPr>
            <p:nvPr/>
          </p:nvSpPr>
          <p:spPr>
            <a:xfrm>
              <a:off x="3341641" y="1395017"/>
              <a:ext cx="621355" cy="248950"/>
            </a:xfrm>
            <a:prstGeom prst="rect">
              <a:avLst/>
            </a:prstGeom>
            <a:solidFill>
              <a:schemeClr val="bg1"/>
            </a:solidFill>
          </p:spPr>
          <p:txBody>
            <a:bodyPr vert="horz" lIns="0" tIns="0" rIns="0" bIns="0" rtlCol="0">
              <a:noAutofit/>
            </a:bodyPr>
            <a:lstStyle>
              <a:defPPr marR="0" lvl="0" algn="l" rtl="0">
                <a:lnSpc>
                  <a:spcPct val="100000"/>
                </a:lnSpc>
                <a:spcBef>
                  <a:spcPts val="0"/>
                </a:spcBef>
                <a:spcAft>
                  <a:spcPts val="0"/>
                </a:spcAft>
              </a:defPPr>
              <a:lvl1pPr marL="0" marR="0" lvl="0" indent="0" algn="l" rtl="0" eaLnBrk="1" hangingPunct="1">
                <a:lnSpc>
                  <a:spcPct val="100000"/>
                </a:lnSpc>
                <a:spcBef>
                  <a:spcPts val="0"/>
                </a:spcBef>
                <a:spcAft>
                  <a:spcPts val="0"/>
                </a:spcAft>
                <a:buClr>
                  <a:srgbClr val="B24388"/>
                </a:buClr>
                <a:buFont typeface="Cambria Math" panose="02040503050406030204" pitchFamily="18" charset="0"/>
                <a:buNone/>
                <a:defRPr sz="1600" b="0" i="0" u="none" strike="noStrike" cap="none" baseline="0">
                  <a:solidFill>
                    <a:srgbClr val="B24388"/>
                  </a:solidFill>
                  <a:latin typeface="Montserrat SemiBold" panose="00000700000000000000" pitchFamily="50" charset="0"/>
                  <a:ea typeface="Arial"/>
                  <a:cs typeface="Arial"/>
                  <a:sym typeface="Arial"/>
                </a:defRPr>
              </a:lvl1pPr>
              <a:lvl2pPr marL="457200" marR="0" lvl="1" indent="0" algn="l" rtl="0" eaLnBrk="1" hangingPunct="1">
                <a:lnSpc>
                  <a:spcPct val="100000"/>
                </a:lnSpc>
                <a:spcBef>
                  <a:spcPts val="0"/>
                </a:spcBef>
                <a:spcAft>
                  <a:spcPts val="0"/>
                </a:spcAft>
                <a:buClr>
                  <a:schemeClr val="accent1"/>
                </a:buClr>
                <a:buFont typeface="Symbol" panose="05050102010706020507" pitchFamily="18" charset="2"/>
                <a:buNone/>
                <a:defRPr sz="1200" b="0" i="0" u="none" strike="noStrike" cap="none">
                  <a:solidFill>
                    <a:schemeClr val="bg1"/>
                  </a:solidFill>
                  <a:latin typeface="+mn-lt"/>
                  <a:ea typeface="Arial"/>
                  <a:cs typeface="Arial"/>
                  <a:sym typeface="Arial"/>
                </a:defRPr>
              </a:lvl2pPr>
              <a:lvl3pPr marL="914400" marR="0" lvl="2" indent="0" algn="l" rtl="0" eaLnBrk="1" hangingPunct="1">
                <a:lnSpc>
                  <a:spcPct val="100000"/>
                </a:lnSpc>
                <a:spcBef>
                  <a:spcPts val="0"/>
                </a:spcBef>
                <a:spcAft>
                  <a:spcPts val="0"/>
                </a:spcAft>
                <a:buClr>
                  <a:srgbClr val="EC624A"/>
                </a:buClr>
                <a:buFont typeface="Courier New" panose="02070309020205020404" pitchFamily="49" charset="0"/>
                <a:buNone/>
                <a:defRPr sz="1200" b="0" i="0" u="none" strike="noStrike" cap="none">
                  <a:solidFill>
                    <a:schemeClr val="bg1"/>
                  </a:solidFill>
                  <a:latin typeface="+mn-lt"/>
                  <a:ea typeface="Arial"/>
                  <a:cs typeface="Arial"/>
                  <a:sym typeface="Arial"/>
                </a:defRPr>
              </a:lvl3pPr>
              <a:lvl4pPr marL="1371600" marR="0" lvl="3" indent="0" algn="l" rtl="0" eaLnBrk="1" hangingPunct="1">
                <a:lnSpc>
                  <a:spcPct val="100000"/>
                </a:lnSpc>
                <a:spcBef>
                  <a:spcPts val="0"/>
                </a:spcBef>
                <a:spcAft>
                  <a:spcPts val="0"/>
                </a:spcAft>
                <a:buClr>
                  <a:schemeClr val="accent2"/>
                </a:buClr>
                <a:buFont typeface="Arial" panose="020B0604020202020204" pitchFamily="34" charset="0"/>
                <a:buNone/>
                <a:defRPr sz="1200" b="0" i="0" u="none" strike="noStrike" cap="none">
                  <a:solidFill>
                    <a:schemeClr val="bg1"/>
                  </a:solidFill>
                  <a:latin typeface="+mn-lt"/>
                  <a:ea typeface="Arial"/>
                  <a:cs typeface="Arial"/>
                  <a:sym typeface="Arial"/>
                </a:defRPr>
              </a:lvl4pPr>
              <a:lvl5pPr marL="1828800" marR="0" lvl="4" indent="0" algn="l" rtl="0" eaLnBrk="1" hangingPunct="1">
                <a:lnSpc>
                  <a:spcPct val="100000"/>
                </a:lnSpc>
                <a:spcBef>
                  <a:spcPts val="0"/>
                </a:spcBef>
                <a:spcAft>
                  <a:spcPts val="0"/>
                </a:spcAft>
                <a:buNone/>
                <a:defRPr sz="12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ctr"/>
              <a:r>
                <a:rPr lang="fr-FR" dirty="0">
                  <a:solidFill>
                    <a:schemeClr val="tx1">
                      <a:lumMod val="75000"/>
                      <a:lumOff val="25000"/>
                    </a:schemeClr>
                  </a:solidFill>
                  <a:latin typeface="+mj-lt"/>
                </a:rPr>
                <a:t>DEI</a:t>
              </a:r>
            </a:p>
          </p:txBody>
        </p:sp>
      </p:grpSp>
    </p:spTree>
    <p:extLst>
      <p:ext uri="{BB962C8B-B14F-4D97-AF65-F5344CB8AC3E}">
        <p14:creationId xmlns:p14="http://schemas.microsoft.com/office/powerpoint/2010/main" val="28202307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p:cNvSpPr>
            <a:spLocks noGrp="1"/>
          </p:cNvSpPr>
          <p:nvPr>
            <p:ph idx="17"/>
          </p:nvPr>
        </p:nvSpPr>
        <p:spPr/>
        <p:txBody>
          <a:bodyPr/>
          <a:lstStyle/>
          <a:p>
            <a:pPr marL="216000"/>
            <a:r>
              <a:rPr lang="fr-FR" dirty="0"/>
              <a:t>La </a:t>
            </a:r>
            <a:r>
              <a:rPr lang="fr-FR" b="1" dirty="0">
                <a:solidFill>
                  <a:schemeClr val="accent4">
                    <a:lumMod val="75000"/>
                  </a:schemeClr>
                </a:solidFill>
              </a:rPr>
              <a:t>Banque à Distance (BAD) est rattachée à la personne</a:t>
            </a:r>
            <a:r>
              <a:rPr lang="fr-FR" dirty="0"/>
              <a:t>, l’écran de souscription se présente après la connaissance client</a:t>
            </a:r>
          </a:p>
          <a:p>
            <a:pPr marL="216000"/>
            <a:endParaRPr lang="fr-FR" dirty="0"/>
          </a:p>
          <a:p>
            <a:pPr marL="216000"/>
            <a:r>
              <a:rPr lang="fr-FR" dirty="0"/>
              <a:t>Elle est un service indispensable pour faciliter la relation avec nos clients </a:t>
            </a:r>
            <a:r>
              <a:rPr lang="fr-FR" b="1" dirty="0"/>
              <a:t>même sans produit bancaire </a:t>
            </a:r>
            <a:r>
              <a:rPr lang="fr-FR" dirty="0"/>
              <a:t>(Compte de dépôt, Compte d’épargne, Assurance, Crédit) </a:t>
            </a:r>
          </a:p>
          <a:p>
            <a:pPr marL="216000"/>
            <a:endParaRPr lang="fr-FR" dirty="0"/>
          </a:p>
          <a:p>
            <a:pPr marL="216000"/>
            <a:endParaRPr lang="fr-FR" dirty="0"/>
          </a:p>
          <a:p>
            <a:pPr marL="216000"/>
            <a:endParaRPr lang="fr-FR" dirty="0"/>
          </a:p>
          <a:p>
            <a:pPr marL="216000"/>
            <a:r>
              <a:rPr lang="fr-FR" dirty="0"/>
              <a:t>e-Documents est </a:t>
            </a:r>
            <a:r>
              <a:rPr lang="fr-FR" b="1" dirty="0">
                <a:solidFill>
                  <a:schemeClr val="accent4">
                    <a:lumMod val="75000"/>
                  </a:schemeClr>
                </a:solidFill>
              </a:rPr>
              <a:t>pré-coché par défaut </a:t>
            </a:r>
            <a:r>
              <a:rPr lang="fr-FR" dirty="0"/>
              <a:t>(écran d’ouverture « Services BAD ») </a:t>
            </a:r>
          </a:p>
          <a:p>
            <a:pPr marL="540000" lvl="1" indent="-252000"/>
            <a:r>
              <a:rPr lang="fr-FR" dirty="0"/>
              <a:t>Pour un majeur, la donnée email est un </a:t>
            </a:r>
            <a:r>
              <a:rPr lang="fr-FR" b="1" dirty="0"/>
              <a:t>prérequis obligatoire </a:t>
            </a:r>
            <a:r>
              <a:rPr lang="fr-FR" dirty="0"/>
              <a:t>(car le client doit être réglementairement notifié à la réception d’un document)</a:t>
            </a:r>
          </a:p>
          <a:p>
            <a:pPr marL="540000" lvl="1" indent="-252000"/>
            <a:r>
              <a:rPr lang="fr-FR" dirty="0"/>
              <a:t>Pour un mineur, la donnée email </a:t>
            </a:r>
            <a:r>
              <a:rPr lang="fr-FR" b="1" dirty="0"/>
              <a:t>n’est pas obligatoire </a:t>
            </a:r>
            <a:r>
              <a:rPr lang="fr-FR" dirty="0"/>
              <a:t>pour souscrire le service</a:t>
            </a:r>
          </a:p>
          <a:p>
            <a:pPr marL="288000" lvl="1" indent="0">
              <a:buNone/>
            </a:pPr>
            <a:endParaRPr lang="fr-FR" dirty="0"/>
          </a:p>
          <a:p>
            <a:pPr marL="216000"/>
            <a:r>
              <a:rPr lang="fr-FR" b="1" dirty="0"/>
              <a:t>Pour un mineur la BAD n’a pas besoin d’être activée (code communiqué) pour souscrire le service </a:t>
            </a:r>
            <a:br>
              <a:rPr lang="fr-FR" b="1" dirty="0"/>
            </a:br>
            <a:r>
              <a:rPr lang="fr-FR" b="1" dirty="0"/>
              <a:t>e-Documents.</a:t>
            </a:r>
            <a:r>
              <a:rPr lang="fr-FR" dirty="0"/>
              <a:t> Il faut juste que le parent ou les parents dispose(nt) d’une BAD avec e-Documents. </a:t>
            </a:r>
          </a:p>
          <a:p>
            <a:pPr marL="216000"/>
            <a:endParaRPr lang="fr-FR" dirty="0"/>
          </a:p>
          <a:p>
            <a:pPr marL="216000"/>
            <a:endParaRPr lang="fr-FR" dirty="0">
              <a:sym typeface="Arial"/>
            </a:endParaRPr>
          </a:p>
        </p:txBody>
      </p:sp>
      <p:sp>
        <p:nvSpPr>
          <p:cNvPr id="3" name="Espace réservé du texte 2"/>
          <p:cNvSpPr>
            <a:spLocks noGrp="1"/>
          </p:cNvSpPr>
          <p:nvPr>
            <p:ph type="body" sz="quarter" idx="12"/>
          </p:nvPr>
        </p:nvSpPr>
        <p:spPr/>
        <p:txBody>
          <a:bodyPr/>
          <a:lstStyle/>
          <a:p>
            <a:r>
              <a:rPr lang="fr-FR" dirty="0"/>
              <a:t>La Banque à Distance est un prérequis indispensable à e-Documents</a:t>
            </a:r>
          </a:p>
        </p:txBody>
      </p:sp>
      <p:sp>
        <p:nvSpPr>
          <p:cNvPr id="4" name="Espace réservé du texte 3"/>
          <p:cNvSpPr>
            <a:spLocks noGrp="1"/>
          </p:cNvSpPr>
          <p:nvPr>
            <p:ph type="body" sz="quarter" idx="14"/>
          </p:nvPr>
        </p:nvSpPr>
        <p:spPr/>
        <p:txBody>
          <a:bodyPr/>
          <a:lstStyle/>
          <a:p>
            <a:r>
              <a:rPr lang="fr-FR" dirty="0"/>
              <a:t>Rappels sur e-Documents et la BAD</a:t>
            </a:r>
          </a:p>
        </p:txBody>
      </p:sp>
      <p:grpSp>
        <p:nvGrpSpPr>
          <p:cNvPr id="7" name="Groupe 6"/>
          <p:cNvGrpSpPr/>
          <p:nvPr/>
        </p:nvGrpSpPr>
        <p:grpSpPr>
          <a:xfrm>
            <a:off x="1690277" y="3014947"/>
            <a:ext cx="430709" cy="550031"/>
            <a:chOff x="-817013" y="2779021"/>
            <a:chExt cx="451401" cy="608304"/>
          </a:xfrm>
        </p:grpSpPr>
        <p:sp>
          <p:nvSpPr>
            <p:cNvPr id="8" name="Line 435"/>
            <p:cNvSpPr>
              <a:spLocks noChangeShapeType="1"/>
            </p:cNvSpPr>
            <p:nvPr/>
          </p:nvSpPr>
          <p:spPr bwMode="auto">
            <a:xfrm flipH="1">
              <a:off x="-817013" y="3384442"/>
              <a:ext cx="154302" cy="0"/>
            </a:xfrm>
            <a:prstGeom prst="line">
              <a:avLst/>
            </a:prstGeom>
            <a:noFill/>
            <a:ln w="9525" cap="rnd">
              <a:solidFill>
                <a:schemeClr val="tx1">
                  <a:lumMod val="50000"/>
                  <a:lumOff val="50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9" name="Freeform 436"/>
            <p:cNvSpPr>
              <a:spLocks/>
            </p:cNvSpPr>
            <p:nvPr/>
          </p:nvSpPr>
          <p:spPr bwMode="auto">
            <a:xfrm>
              <a:off x="-800771" y="3045695"/>
              <a:ext cx="55224" cy="83606"/>
            </a:xfrm>
            <a:custGeom>
              <a:avLst/>
              <a:gdLst>
                <a:gd name="T0" fmla="*/ 26 w 34"/>
                <a:gd name="T1" fmla="*/ 0 h 58"/>
                <a:gd name="T2" fmla="*/ 0 w 34"/>
                <a:gd name="T3" fmla="*/ 0 h 58"/>
                <a:gd name="T4" fmla="*/ 0 w 34"/>
                <a:gd name="T5" fmla="*/ 58 h 58"/>
                <a:gd name="T6" fmla="*/ 34 w 34"/>
                <a:gd name="T7" fmla="*/ 58 h 58"/>
              </a:gdLst>
              <a:ahLst/>
              <a:cxnLst>
                <a:cxn ang="0">
                  <a:pos x="T0" y="T1"/>
                </a:cxn>
                <a:cxn ang="0">
                  <a:pos x="T2" y="T3"/>
                </a:cxn>
                <a:cxn ang="0">
                  <a:pos x="T4" y="T5"/>
                </a:cxn>
                <a:cxn ang="0">
                  <a:pos x="T6" y="T7"/>
                </a:cxn>
              </a:cxnLst>
              <a:rect l="0" t="0" r="r" b="b"/>
              <a:pathLst>
                <a:path w="34" h="58">
                  <a:moveTo>
                    <a:pt x="26" y="0"/>
                  </a:moveTo>
                  <a:lnTo>
                    <a:pt x="0" y="0"/>
                  </a:lnTo>
                  <a:lnTo>
                    <a:pt x="0" y="58"/>
                  </a:lnTo>
                  <a:lnTo>
                    <a:pt x="34" y="58"/>
                  </a:lnTo>
                </a:path>
              </a:pathLst>
            </a:custGeom>
            <a:noFill/>
            <a:ln w="9525" cap="rnd">
              <a:solidFill>
                <a:schemeClr val="tx1">
                  <a:lumMod val="50000"/>
                  <a:lumOff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10" name="Freeform 437"/>
            <p:cNvSpPr>
              <a:spLocks/>
            </p:cNvSpPr>
            <p:nvPr/>
          </p:nvSpPr>
          <p:spPr bwMode="auto">
            <a:xfrm>
              <a:off x="-726056" y="3045695"/>
              <a:ext cx="27612" cy="86489"/>
            </a:xfrm>
            <a:custGeom>
              <a:avLst/>
              <a:gdLst>
                <a:gd name="T0" fmla="*/ 3 w 17"/>
                <a:gd name="T1" fmla="*/ 60 h 60"/>
                <a:gd name="T2" fmla="*/ 17 w 17"/>
                <a:gd name="T3" fmla="*/ 60 h 60"/>
                <a:gd name="T4" fmla="*/ 17 w 17"/>
                <a:gd name="T5" fmla="*/ 0 h 60"/>
                <a:gd name="T6" fmla="*/ 0 w 17"/>
                <a:gd name="T7" fmla="*/ 0 h 60"/>
              </a:gdLst>
              <a:ahLst/>
              <a:cxnLst>
                <a:cxn ang="0">
                  <a:pos x="T0" y="T1"/>
                </a:cxn>
                <a:cxn ang="0">
                  <a:pos x="T2" y="T3"/>
                </a:cxn>
                <a:cxn ang="0">
                  <a:pos x="T4" y="T5"/>
                </a:cxn>
                <a:cxn ang="0">
                  <a:pos x="T6" y="T7"/>
                </a:cxn>
              </a:cxnLst>
              <a:rect l="0" t="0" r="r" b="b"/>
              <a:pathLst>
                <a:path w="17" h="60">
                  <a:moveTo>
                    <a:pt x="3" y="60"/>
                  </a:moveTo>
                  <a:lnTo>
                    <a:pt x="17" y="60"/>
                  </a:lnTo>
                  <a:lnTo>
                    <a:pt x="17" y="0"/>
                  </a:lnTo>
                  <a:lnTo>
                    <a:pt x="0" y="0"/>
                  </a:lnTo>
                </a:path>
              </a:pathLst>
            </a:custGeom>
            <a:noFill/>
            <a:ln w="9525" cap="rnd">
              <a:solidFill>
                <a:schemeClr val="tx1">
                  <a:lumMod val="50000"/>
                  <a:lumOff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11" name="Line 438"/>
            <p:cNvSpPr>
              <a:spLocks noChangeShapeType="1"/>
            </p:cNvSpPr>
            <p:nvPr/>
          </p:nvSpPr>
          <p:spPr bwMode="auto">
            <a:xfrm>
              <a:off x="-784529" y="2871276"/>
              <a:ext cx="0" cy="5766"/>
            </a:xfrm>
            <a:prstGeom prst="line">
              <a:avLst/>
            </a:prstGeom>
            <a:noFill/>
            <a:ln w="9525" cap="rnd">
              <a:solidFill>
                <a:schemeClr val="tx1">
                  <a:lumMod val="50000"/>
                  <a:lumOff val="50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12" name="Freeform 439"/>
            <p:cNvSpPr>
              <a:spLocks/>
            </p:cNvSpPr>
            <p:nvPr/>
          </p:nvSpPr>
          <p:spPr bwMode="auto">
            <a:xfrm>
              <a:off x="-794274" y="2900105"/>
              <a:ext cx="16242" cy="5766"/>
            </a:xfrm>
            <a:custGeom>
              <a:avLst/>
              <a:gdLst>
                <a:gd name="T0" fmla="*/ 5 w 5"/>
                <a:gd name="T1" fmla="*/ 0 h 2"/>
                <a:gd name="T2" fmla="*/ 3 w 5"/>
                <a:gd name="T3" fmla="*/ 2 h 2"/>
                <a:gd name="T4" fmla="*/ 0 w 5"/>
                <a:gd name="T5" fmla="*/ 0 h 2"/>
              </a:gdLst>
              <a:ahLst/>
              <a:cxnLst>
                <a:cxn ang="0">
                  <a:pos x="T0" y="T1"/>
                </a:cxn>
                <a:cxn ang="0">
                  <a:pos x="T2" y="T3"/>
                </a:cxn>
                <a:cxn ang="0">
                  <a:pos x="T4" y="T5"/>
                </a:cxn>
              </a:cxnLst>
              <a:rect l="0" t="0" r="r" b="b"/>
              <a:pathLst>
                <a:path w="5" h="2">
                  <a:moveTo>
                    <a:pt x="5" y="0"/>
                  </a:moveTo>
                  <a:cubicBezTo>
                    <a:pt x="5" y="1"/>
                    <a:pt x="4" y="2"/>
                    <a:pt x="3" y="2"/>
                  </a:cubicBezTo>
                  <a:cubicBezTo>
                    <a:pt x="1" y="2"/>
                    <a:pt x="1" y="1"/>
                    <a:pt x="0" y="0"/>
                  </a:cubicBezTo>
                </a:path>
              </a:pathLst>
            </a:custGeom>
            <a:noFill/>
            <a:ln w="9525" cap="rnd">
              <a:solidFill>
                <a:schemeClr val="tx1">
                  <a:lumMod val="50000"/>
                  <a:lumOff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13" name="Freeform 440"/>
            <p:cNvSpPr>
              <a:spLocks/>
            </p:cNvSpPr>
            <p:nvPr/>
          </p:nvSpPr>
          <p:spPr bwMode="auto">
            <a:xfrm>
              <a:off x="-800771" y="2874159"/>
              <a:ext cx="102327" cy="51893"/>
            </a:xfrm>
            <a:custGeom>
              <a:avLst/>
              <a:gdLst>
                <a:gd name="T0" fmla="*/ 31 w 31"/>
                <a:gd name="T1" fmla="*/ 0 h 18"/>
                <a:gd name="T2" fmla="*/ 15 w 31"/>
                <a:gd name="T3" fmla="*/ 18 h 18"/>
                <a:gd name="T4" fmla="*/ 0 w 31"/>
                <a:gd name="T5" fmla="*/ 0 h 18"/>
              </a:gdLst>
              <a:ahLst/>
              <a:cxnLst>
                <a:cxn ang="0">
                  <a:pos x="T0" y="T1"/>
                </a:cxn>
                <a:cxn ang="0">
                  <a:pos x="T2" y="T3"/>
                </a:cxn>
                <a:cxn ang="0">
                  <a:pos x="T4" y="T5"/>
                </a:cxn>
              </a:cxnLst>
              <a:rect l="0" t="0" r="r" b="b"/>
              <a:pathLst>
                <a:path w="31" h="18">
                  <a:moveTo>
                    <a:pt x="31" y="0"/>
                  </a:moveTo>
                  <a:cubicBezTo>
                    <a:pt x="31" y="10"/>
                    <a:pt x="24" y="18"/>
                    <a:pt x="15" y="18"/>
                  </a:cubicBezTo>
                  <a:cubicBezTo>
                    <a:pt x="7" y="18"/>
                    <a:pt x="0" y="10"/>
                    <a:pt x="0" y="0"/>
                  </a:cubicBezTo>
                </a:path>
              </a:pathLst>
            </a:custGeom>
            <a:noFill/>
            <a:ln w="9525" cap="rnd">
              <a:solidFill>
                <a:schemeClr val="tx1">
                  <a:lumMod val="50000"/>
                  <a:lumOff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14" name="Freeform 441"/>
            <p:cNvSpPr>
              <a:spLocks/>
            </p:cNvSpPr>
            <p:nvPr/>
          </p:nvSpPr>
          <p:spPr bwMode="auto">
            <a:xfrm>
              <a:off x="-804019" y="2830914"/>
              <a:ext cx="77963" cy="54776"/>
            </a:xfrm>
            <a:custGeom>
              <a:avLst/>
              <a:gdLst>
                <a:gd name="T0" fmla="*/ 0 w 24"/>
                <a:gd name="T1" fmla="*/ 0 h 19"/>
                <a:gd name="T2" fmla="*/ 7 w 24"/>
                <a:gd name="T3" fmla="*/ 6 h 19"/>
                <a:gd name="T4" fmla="*/ 24 w 24"/>
                <a:gd name="T5" fmla="*/ 14 h 19"/>
              </a:gdLst>
              <a:ahLst/>
              <a:cxnLst>
                <a:cxn ang="0">
                  <a:pos x="T0" y="T1"/>
                </a:cxn>
                <a:cxn ang="0">
                  <a:pos x="T2" y="T3"/>
                </a:cxn>
                <a:cxn ang="0">
                  <a:pos x="T4" y="T5"/>
                </a:cxn>
              </a:cxnLst>
              <a:rect l="0" t="0" r="r" b="b"/>
              <a:pathLst>
                <a:path w="24" h="19">
                  <a:moveTo>
                    <a:pt x="0" y="0"/>
                  </a:moveTo>
                  <a:cubicBezTo>
                    <a:pt x="0" y="0"/>
                    <a:pt x="6" y="1"/>
                    <a:pt x="7" y="6"/>
                  </a:cubicBezTo>
                  <a:cubicBezTo>
                    <a:pt x="7" y="11"/>
                    <a:pt x="15" y="19"/>
                    <a:pt x="24" y="14"/>
                  </a:cubicBezTo>
                </a:path>
              </a:pathLst>
            </a:custGeom>
            <a:noFill/>
            <a:ln w="9525" cap="rnd">
              <a:solidFill>
                <a:schemeClr val="tx1">
                  <a:lumMod val="50000"/>
                  <a:lumOff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15" name="Line 442"/>
            <p:cNvSpPr>
              <a:spLocks noChangeShapeType="1"/>
            </p:cNvSpPr>
            <p:nvPr/>
          </p:nvSpPr>
          <p:spPr bwMode="auto">
            <a:xfrm>
              <a:off x="-794274" y="2905871"/>
              <a:ext cx="0" cy="0"/>
            </a:xfrm>
            <a:prstGeom prst="line">
              <a:avLst/>
            </a:prstGeom>
            <a:noFill/>
            <a:ln w="9525" cap="rnd">
              <a:solidFill>
                <a:schemeClr val="tx1">
                  <a:lumMod val="50000"/>
                  <a:lumOff val="50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16" name="Freeform 443"/>
            <p:cNvSpPr>
              <a:spLocks/>
            </p:cNvSpPr>
            <p:nvPr/>
          </p:nvSpPr>
          <p:spPr bwMode="auto">
            <a:xfrm>
              <a:off x="-807268" y="2779021"/>
              <a:ext cx="160799" cy="149914"/>
            </a:xfrm>
            <a:custGeom>
              <a:avLst/>
              <a:gdLst>
                <a:gd name="T0" fmla="*/ 31 w 49"/>
                <a:gd name="T1" fmla="*/ 52 h 52"/>
                <a:gd name="T2" fmla="*/ 40 w 49"/>
                <a:gd name="T3" fmla="*/ 45 h 52"/>
                <a:gd name="T4" fmla="*/ 49 w 49"/>
                <a:gd name="T5" fmla="*/ 33 h 52"/>
                <a:gd name="T6" fmla="*/ 40 w 49"/>
                <a:gd name="T7" fmla="*/ 20 h 52"/>
                <a:gd name="T8" fmla="*/ 31 w 49"/>
                <a:gd name="T9" fmla="*/ 5 h 52"/>
                <a:gd name="T10" fmla="*/ 14 w 49"/>
                <a:gd name="T11" fmla="*/ 7 h 52"/>
                <a:gd name="T12" fmla="*/ 0 w 49"/>
                <a:gd name="T13" fmla="*/ 18 h 52"/>
              </a:gdLst>
              <a:ahLst/>
              <a:cxnLst>
                <a:cxn ang="0">
                  <a:pos x="T0" y="T1"/>
                </a:cxn>
                <a:cxn ang="0">
                  <a:pos x="T2" y="T3"/>
                </a:cxn>
                <a:cxn ang="0">
                  <a:pos x="T4" y="T5"/>
                </a:cxn>
                <a:cxn ang="0">
                  <a:pos x="T6" y="T7"/>
                </a:cxn>
                <a:cxn ang="0">
                  <a:pos x="T8" y="T9"/>
                </a:cxn>
                <a:cxn ang="0">
                  <a:pos x="T10" y="T11"/>
                </a:cxn>
                <a:cxn ang="0">
                  <a:pos x="T12" y="T13"/>
                </a:cxn>
              </a:cxnLst>
              <a:rect l="0" t="0" r="r" b="b"/>
              <a:pathLst>
                <a:path w="49" h="52">
                  <a:moveTo>
                    <a:pt x="31" y="52"/>
                  </a:moveTo>
                  <a:cubicBezTo>
                    <a:pt x="38" y="51"/>
                    <a:pt x="40" y="45"/>
                    <a:pt x="40" y="45"/>
                  </a:cubicBezTo>
                  <a:cubicBezTo>
                    <a:pt x="40" y="45"/>
                    <a:pt x="49" y="42"/>
                    <a:pt x="49" y="33"/>
                  </a:cubicBezTo>
                  <a:cubicBezTo>
                    <a:pt x="49" y="23"/>
                    <a:pt x="40" y="20"/>
                    <a:pt x="40" y="20"/>
                  </a:cubicBezTo>
                  <a:cubicBezTo>
                    <a:pt x="40" y="20"/>
                    <a:pt x="42" y="9"/>
                    <a:pt x="31" y="5"/>
                  </a:cubicBezTo>
                  <a:cubicBezTo>
                    <a:pt x="20" y="0"/>
                    <a:pt x="14" y="7"/>
                    <a:pt x="14" y="7"/>
                  </a:cubicBezTo>
                  <a:cubicBezTo>
                    <a:pt x="9" y="7"/>
                    <a:pt x="1" y="11"/>
                    <a:pt x="0" y="18"/>
                  </a:cubicBezTo>
                </a:path>
              </a:pathLst>
            </a:custGeom>
            <a:noFill/>
            <a:ln w="9525" cap="rnd">
              <a:solidFill>
                <a:schemeClr val="tx1">
                  <a:lumMod val="50000"/>
                  <a:lumOff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17" name="Line 444"/>
            <p:cNvSpPr>
              <a:spLocks noChangeShapeType="1"/>
            </p:cNvSpPr>
            <p:nvPr/>
          </p:nvSpPr>
          <p:spPr bwMode="auto">
            <a:xfrm>
              <a:off x="-726056" y="2917403"/>
              <a:ext cx="0" cy="23064"/>
            </a:xfrm>
            <a:prstGeom prst="line">
              <a:avLst/>
            </a:prstGeom>
            <a:noFill/>
            <a:ln w="9525" cap="rnd">
              <a:solidFill>
                <a:schemeClr val="tx1">
                  <a:lumMod val="50000"/>
                  <a:lumOff val="50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18" name="Freeform 445"/>
            <p:cNvSpPr>
              <a:spLocks/>
            </p:cNvSpPr>
            <p:nvPr/>
          </p:nvSpPr>
          <p:spPr bwMode="auto">
            <a:xfrm>
              <a:off x="-797522" y="2946232"/>
              <a:ext cx="35733" cy="96579"/>
            </a:xfrm>
            <a:custGeom>
              <a:avLst/>
              <a:gdLst>
                <a:gd name="T0" fmla="*/ 5 w 11"/>
                <a:gd name="T1" fmla="*/ 33 h 33"/>
                <a:gd name="T2" fmla="*/ 5 w 11"/>
                <a:gd name="T3" fmla="*/ 25 h 33"/>
                <a:gd name="T4" fmla="*/ 0 w 11"/>
                <a:gd name="T5" fmla="*/ 19 h 33"/>
                <a:gd name="T6" fmla="*/ 11 w 11"/>
                <a:gd name="T7" fmla="*/ 0 h 33"/>
              </a:gdLst>
              <a:ahLst/>
              <a:cxnLst>
                <a:cxn ang="0">
                  <a:pos x="T0" y="T1"/>
                </a:cxn>
                <a:cxn ang="0">
                  <a:pos x="T2" y="T3"/>
                </a:cxn>
                <a:cxn ang="0">
                  <a:pos x="T4" y="T5"/>
                </a:cxn>
                <a:cxn ang="0">
                  <a:pos x="T6" y="T7"/>
                </a:cxn>
              </a:cxnLst>
              <a:rect l="0" t="0" r="r" b="b"/>
              <a:pathLst>
                <a:path w="11" h="33">
                  <a:moveTo>
                    <a:pt x="5" y="33"/>
                  </a:moveTo>
                  <a:cubicBezTo>
                    <a:pt x="5" y="25"/>
                    <a:pt x="5" y="25"/>
                    <a:pt x="5" y="25"/>
                  </a:cubicBezTo>
                  <a:cubicBezTo>
                    <a:pt x="5" y="25"/>
                    <a:pt x="1" y="24"/>
                    <a:pt x="0" y="19"/>
                  </a:cubicBezTo>
                  <a:cubicBezTo>
                    <a:pt x="11" y="0"/>
                    <a:pt x="11" y="0"/>
                    <a:pt x="11" y="0"/>
                  </a:cubicBezTo>
                </a:path>
              </a:pathLst>
            </a:custGeom>
            <a:noFill/>
            <a:ln w="9525" cap="rnd">
              <a:solidFill>
                <a:schemeClr val="tx1">
                  <a:lumMod val="50000"/>
                  <a:lumOff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19" name="Freeform 446"/>
            <p:cNvSpPr>
              <a:spLocks/>
            </p:cNvSpPr>
            <p:nvPr/>
          </p:nvSpPr>
          <p:spPr bwMode="auto">
            <a:xfrm>
              <a:off x="-784529" y="3109120"/>
              <a:ext cx="105575" cy="103786"/>
            </a:xfrm>
            <a:custGeom>
              <a:avLst/>
              <a:gdLst>
                <a:gd name="T0" fmla="*/ 26 w 32"/>
                <a:gd name="T1" fmla="*/ 0 h 36"/>
                <a:gd name="T2" fmla="*/ 31 w 32"/>
                <a:gd name="T3" fmla="*/ 36 h 36"/>
                <a:gd name="T4" fmla="*/ 0 w 32"/>
                <a:gd name="T5" fmla="*/ 36 h 36"/>
                <a:gd name="T6" fmla="*/ 0 w 32"/>
                <a:gd name="T7" fmla="*/ 7 h 36"/>
              </a:gdLst>
              <a:ahLst/>
              <a:cxnLst>
                <a:cxn ang="0">
                  <a:pos x="T0" y="T1"/>
                </a:cxn>
                <a:cxn ang="0">
                  <a:pos x="T2" y="T3"/>
                </a:cxn>
                <a:cxn ang="0">
                  <a:pos x="T4" y="T5"/>
                </a:cxn>
                <a:cxn ang="0">
                  <a:pos x="T6" y="T7"/>
                </a:cxn>
              </a:cxnLst>
              <a:rect l="0" t="0" r="r" b="b"/>
              <a:pathLst>
                <a:path w="32" h="36">
                  <a:moveTo>
                    <a:pt x="26" y="0"/>
                  </a:moveTo>
                  <a:cubicBezTo>
                    <a:pt x="29" y="8"/>
                    <a:pt x="32" y="20"/>
                    <a:pt x="31" y="36"/>
                  </a:cubicBezTo>
                  <a:cubicBezTo>
                    <a:pt x="0" y="36"/>
                    <a:pt x="0" y="36"/>
                    <a:pt x="0" y="36"/>
                  </a:cubicBezTo>
                  <a:cubicBezTo>
                    <a:pt x="0" y="7"/>
                    <a:pt x="0" y="7"/>
                    <a:pt x="0" y="7"/>
                  </a:cubicBezTo>
                </a:path>
              </a:pathLst>
            </a:custGeom>
            <a:noFill/>
            <a:ln w="9525" cap="rnd">
              <a:solidFill>
                <a:schemeClr val="tx1">
                  <a:lumMod val="50000"/>
                  <a:lumOff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20" name="Freeform 447"/>
            <p:cNvSpPr>
              <a:spLocks/>
            </p:cNvSpPr>
            <p:nvPr/>
          </p:nvSpPr>
          <p:spPr bwMode="auto">
            <a:xfrm>
              <a:off x="-717936" y="2949115"/>
              <a:ext cx="22739" cy="96579"/>
            </a:xfrm>
            <a:custGeom>
              <a:avLst/>
              <a:gdLst>
                <a:gd name="T0" fmla="*/ 0 w 7"/>
                <a:gd name="T1" fmla="*/ 0 h 33"/>
                <a:gd name="T2" fmla="*/ 5 w 7"/>
                <a:gd name="T3" fmla="*/ 33 h 33"/>
              </a:gdLst>
              <a:ahLst/>
              <a:cxnLst>
                <a:cxn ang="0">
                  <a:pos x="T0" y="T1"/>
                </a:cxn>
                <a:cxn ang="0">
                  <a:pos x="T2" y="T3"/>
                </a:cxn>
              </a:cxnLst>
              <a:rect l="0" t="0" r="r" b="b"/>
              <a:pathLst>
                <a:path w="7" h="33">
                  <a:moveTo>
                    <a:pt x="0" y="0"/>
                  </a:moveTo>
                  <a:cubicBezTo>
                    <a:pt x="0" y="0"/>
                    <a:pt x="7" y="15"/>
                    <a:pt x="5" y="33"/>
                  </a:cubicBezTo>
                </a:path>
              </a:pathLst>
            </a:custGeom>
            <a:noFill/>
            <a:ln w="9525" cap="rnd">
              <a:solidFill>
                <a:schemeClr val="tx1">
                  <a:lumMod val="50000"/>
                  <a:lumOff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21" name="Freeform 448"/>
            <p:cNvSpPr>
              <a:spLocks/>
            </p:cNvSpPr>
            <p:nvPr/>
          </p:nvSpPr>
          <p:spPr bwMode="auto">
            <a:xfrm>
              <a:off x="-761789" y="2972179"/>
              <a:ext cx="35733" cy="139823"/>
            </a:xfrm>
            <a:custGeom>
              <a:avLst/>
              <a:gdLst>
                <a:gd name="T0" fmla="*/ 11 w 11"/>
                <a:gd name="T1" fmla="*/ 0 h 48"/>
                <a:gd name="T2" fmla="*/ 11 w 11"/>
                <a:gd name="T3" fmla="*/ 48 h 48"/>
                <a:gd name="T4" fmla="*/ 6 w 11"/>
                <a:gd name="T5" fmla="*/ 48 h 48"/>
                <a:gd name="T6" fmla="*/ 0 w 11"/>
                <a:gd name="T7" fmla="*/ 12 h 48"/>
              </a:gdLst>
              <a:ahLst/>
              <a:cxnLst>
                <a:cxn ang="0">
                  <a:pos x="T0" y="T1"/>
                </a:cxn>
                <a:cxn ang="0">
                  <a:pos x="T2" y="T3"/>
                </a:cxn>
                <a:cxn ang="0">
                  <a:pos x="T4" y="T5"/>
                </a:cxn>
                <a:cxn ang="0">
                  <a:pos x="T6" y="T7"/>
                </a:cxn>
              </a:cxnLst>
              <a:rect l="0" t="0" r="r" b="b"/>
              <a:pathLst>
                <a:path w="11" h="48">
                  <a:moveTo>
                    <a:pt x="11" y="0"/>
                  </a:moveTo>
                  <a:cubicBezTo>
                    <a:pt x="11" y="48"/>
                    <a:pt x="11" y="48"/>
                    <a:pt x="11" y="48"/>
                  </a:cubicBezTo>
                  <a:cubicBezTo>
                    <a:pt x="6" y="48"/>
                    <a:pt x="6" y="48"/>
                    <a:pt x="6" y="48"/>
                  </a:cubicBezTo>
                  <a:cubicBezTo>
                    <a:pt x="6" y="48"/>
                    <a:pt x="0" y="34"/>
                    <a:pt x="0" y="12"/>
                  </a:cubicBezTo>
                </a:path>
              </a:pathLst>
            </a:custGeom>
            <a:noFill/>
            <a:ln w="9525" cap="rnd">
              <a:solidFill>
                <a:schemeClr val="tx1">
                  <a:lumMod val="50000"/>
                  <a:lumOff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22" name="Freeform 449"/>
            <p:cNvSpPr>
              <a:spLocks/>
            </p:cNvSpPr>
            <p:nvPr/>
          </p:nvSpPr>
          <p:spPr bwMode="auto">
            <a:xfrm>
              <a:off x="-748796" y="3112003"/>
              <a:ext cx="30861" cy="37478"/>
            </a:xfrm>
            <a:custGeom>
              <a:avLst/>
              <a:gdLst>
                <a:gd name="T0" fmla="*/ 2 w 9"/>
                <a:gd name="T1" fmla="*/ 0 h 13"/>
                <a:gd name="T2" fmla="*/ 4 w 9"/>
                <a:gd name="T3" fmla="*/ 12 h 13"/>
                <a:gd name="T4" fmla="*/ 7 w 9"/>
                <a:gd name="T5" fmla="*/ 0 h 13"/>
              </a:gdLst>
              <a:ahLst/>
              <a:cxnLst>
                <a:cxn ang="0">
                  <a:pos x="T0" y="T1"/>
                </a:cxn>
                <a:cxn ang="0">
                  <a:pos x="T2" y="T3"/>
                </a:cxn>
                <a:cxn ang="0">
                  <a:pos x="T4" y="T5"/>
                </a:cxn>
              </a:cxnLst>
              <a:rect l="0" t="0" r="r" b="b"/>
              <a:pathLst>
                <a:path w="9" h="13">
                  <a:moveTo>
                    <a:pt x="2" y="0"/>
                  </a:moveTo>
                  <a:cubicBezTo>
                    <a:pt x="2" y="0"/>
                    <a:pt x="0" y="13"/>
                    <a:pt x="4" y="12"/>
                  </a:cubicBezTo>
                  <a:cubicBezTo>
                    <a:pt x="9" y="12"/>
                    <a:pt x="7" y="0"/>
                    <a:pt x="7" y="0"/>
                  </a:cubicBezTo>
                </a:path>
              </a:pathLst>
            </a:custGeom>
            <a:noFill/>
            <a:ln w="9525" cap="rnd">
              <a:solidFill>
                <a:schemeClr val="tx1">
                  <a:lumMod val="50000"/>
                  <a:lumOff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23" name="Freeform 450"/>
            <p:cNvSpPr>
              <a:spLocks/>
            </p:cNvSpPr>
            <p:nvPr/>
          </p:nvSpPr>
          <p:spPr bwMode="auto">
            <a:xfrm>
              <a:off x="-784529" y="3212906"/>
              <a:ext cx="86084" cy="171536"/>
            </a:xfrm>
            <a:custGeom>
              <a:avLst/>
              <a:gdLst>
                <a:gd name="T0" fmla="*/ 8 w 26"/>
                <a:gd name="T1" fmla="*/ 0 h 59"/>
                <a:gd name="T2" fmla="*/ 12 w 26"/>
                <a:gd name="T3" fmla="*/ 53 h 59"/>
                <a:gd name="T4" fmla="*/ 0 w 26"/>
                <a:gd name="T5" fmla="*/ 59 h 59"/>
                <a:gd name="T6" fmla="*/ 19 w 26"/>
                <a:gd name="T7" fmla="*/ 59 h 59"/>
                <a:gd name="T8" fmla="*/ 18 w 26"/>
                <a:gd name="T9" fmla="*/ 49 h 59"/>
                <a:gd name="T10" fmla="*/ 18 w 26"/>
                <a:gd name="T11" fmla="*/ 9 h 59"/>
                <a:gd name="T12" fmla="*/ 21 w 26"/>
                <a:gd name="T13" fmla="*/ 1 h 59"/>
              </a:gdLst>
              <a:ahLst/>
              <a:cxnLst>
                <a:cxn ang="0">
                  <a:pos x="T0" y="T1"/>
                </a:cxn>
                <a:cxn ang="0">
                  <a:pos x="T2" y="T3"/>
                </a:cxn>
                <a:cxn ang="0">
                  <a:pos x="T4" y="T5"/>
                </a:cxn>
                <a:cxn ang="0">
                  <a:pos x="T6" y="T7"/>
                </a:cxn>
                <a:cxn ang="0">
                  <a:pos x="T8" y="T9"/>
                </a:cxn>
                <a:cxn ang="0">
                  <a:pos x="T10" y="T11"/>
                </a:cxn>
                <a:cxn ang="0">
                  <a:pos x="T12" y="T13"/>
                </a:cxn>
              </a:cxnLst>
              <a:rect l="0" t="0" r="r" b="b"/>
              <a:pathLst>
                <a:path w="26" h="59">
                  <a:moveTo>
                    <a:pt x="8" y="0"/>
                  </a:moveTo>
                  <a:cubicBezTo>
                    <a:pt x="12" y="53"/>
                    <a:pt x="12" y="53"/>
                    <a:pt x="12" y="53"/>
                  </a:cubicBezTo>
                  <a:cubicBezTo>
                    <a:pt x="0" y="59"/>
                    <a:pt x="0" y="59"/>
                    <a:pt x="0" y="59"/>
                  </a:cubicBezTo>
                  <a:cubicBezTo>
                    <a:pt x="19" y="59"/>
                    <a:pt x="19" y="59"/>
                    <a:pt x="19" y="59"/>
                  </a:cubicBezTo>
                  <a:cubicBezTo>
                    <a:pt x="18" y="49"/>
                    <a:pt x="18" y="49"/>
                    <a:pt x="18" y="49"/>
                  </a:cubicBezTo>
                  <a:cubicBezTo>
                    <a:pt x="18" y="49"/>
                    <a:pt x="26" y="21"/>
                    <a:pt x="18" y="9"/>
                  </a:cubicBezTo>
                  <a:cubicBezTo>
                    <a:pt x="21" y="1"/>
                    <a:pt x="21" y="1"/>
                    <a:pt x="21" y="1"/>
                  </a:cubicBezTo>
                </a:path>
              </a:pathLst>
            </a:custGeom>
            <a:noFill/>
            <a:ln w="9525" cap="rnd">
              <a:solidFill>
                <a:schemeClr val="tx1">
                  <a:lumMod val="50000"/>
                  <a:lumOff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24" name="Line 451"/>
            <p:cNvSpPr>
              <a:spLocks noChangeShapeType="1"/>
            </p:cNvSpPr>
            <p:nvPr/>
          </p:nvSpPr>
          <p:spPr bwMode="auto">
            <a:xfrm>
              <a:off x="-745547" y="3367144"/>
              <a:ext cx="19491" cy="0"/>
            </a:xfrm>
            <a:prstGeom prst="line">
              <a:avLst/>
            </a:prstGeom>
            <a:noFill/>
            <a:ln w="9525" cap="rnd">
              <a:solidFill>
                <a:schemeClr val="tx1">
                  <a:lumMod val="50000"/>
                  <a:lumOff val="50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25" name="Line 452"/>
            <p:cNvSpPr>
              <a:spLocks noChangeShapeType="1"/>
            </p:cNvSpPr>
            <p:nvPr/>
          </p:nvSpPr>
          <p:spPr bwMode="auto">
            <a:xfrm flipH="1">
              <a:off x="-550773" y="3387325"/>
              <a:ext cx="159174" cy="0"/>
            </a:xfrm>
            <a:prstGeom prst="line">
              <a:avLst/>
            </a:prstGeom>
            <a:noFill/>
            <a:ln w="9525" cap="rnd">
              <a:solidFill>
                <a:schemeClr val="tx1">
                  <a:lumMod val="50000"/>
                  <a:lumOff val="50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26" name="Freeform 453"/>
            <p:cNvSpPr>
              <a:spLocks/>
            </p:cNvSpPr>
            <p:nvPr/>
          </p:nvSpPr>
          <p:spPr bwMode="auto">
            <a:xfrm>
              <a:off x="-411090" y="3045695"/>
              <a:ext cx="45478" cy="86489"/>
            </a:xfrm>
            <a:custGeom>
              <a:avLst/>
              <a:gdLst>
                <a:gd name="T0" fmla="*/ 2 w 28"/>
                <a:gd name="T1" fmla="*/ 0 h 60"/>
                <a:gd name="T2" fmla="*/ 28 w 28"/>
                <a:gd name="T3" fmla="*/ 0 h 60"/>
                <a:gd name="T4" fmla="*/ 28 w 28"/>
                <a:gd name="T5" fmla="*/ 60 h 60"/>
                <a:gd name="T6" fmla="*/ 0 w 28"/>
                <a:gd name="T7" fmla="*/ 60 h 60"/>
              </a:gdLst>
              <a:ahLst/>
              <a:cxnLst>
                <a:cxn ang="0">
                  <a:pos x="T0" y="T1"/>
                </a:cxn>
                <a:cxn ang="0">
                  <a:pos x="T2" y="T3"/>
                </a:cxn>
                <a:cxn ang="0">
                  <a:pos x="T4" y="T5"/>
                </a:cxn>
                <a:cxn ang="0">
                  <a:pos x="T6" y="T7"/>
                </a:cxn>
              </a:cxnLst>
              <a:rect l="0" t="0" r="r" b="b"/>
              <a:pathLst>
                <a:path w="28" h="60">
                  <a:moveTo>
                    <a:pt x="2" y="0"/>
                  </a:moveTo>
                  <a:lnTo>
                    <a:pt x="28" y="0"/>
                  </a:lnTo>
                  <a:lnTo>
                    <a:pt x="28" y="60"/>
                  </a:lnTo>
                  <a:lnTo>
                    <a:pt x="0" y="60"/>
                  </a:lnTo>
                </a:path>
              </a:pathLst>
            </a:custGeom>
            <a:noFill/>
            <a:ln w="9525" cap="rnd">
              <a:solidFill>
                <a:schemeClr val="tx1">
                  <a:lumMod val="50000"/>
                  <a:lumOff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27" name="Line 454"/>
            <p:cNvSpPr>
              <a:spLocks noChangeShapeType="1"/>
            </p:cNvSpPr>
            <p:nvPr/>
          </p:nvSpPr>
          <p:spPr bwMode="auto">
            <a:xfrm>
              <a:off x="-424084" y="3051461"/>
              <a:ext cx="0" cy="5766"/>
            </a:xfrm>
            <a:prstGeom prst="line">
              <a:avLst/>
            </a:prstGeom>
            <a:noFill/>
            <a:ln w="9525" cap="rnd">
              <a:solidFill>
                <a:schemeClr val="tx1">
                  <a:lumMod val="50000"/>
                  <a:lumOff val="50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28" name="Line 455"/>
            <p:cNvSpPr>
              <a:spLocks noChangeShapeType="1"/>
            </p:cNvSpPr>
            <p:nvPr/>
          </p:nvSpPr>
          <p:spPr bwMode="auto">
            <a:xfrm>
              <a:off x="-424084" y="3094705"/>
              <a:ext cx="0" cy="8649"/>
            </a:xfrm>
            <a:prstGeom prst="line">
              <a:avLst/>
            </a:prstGeom>
            <a:noFill/>
            <a:ln w="9525" cap="rnd">
              <a:solidFill>
                <a:schemeClr val="tx1">
                  <a:lumMod val="50000"/>
                  <a:lumOff val="50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29" name="Line 456"/>
            <p:cNvSpPr>
              <a:spLocks noChangeShapeType="1"/>
            </p:cNvSpPr>
            <p:nvPr/>
          </p:nvSpPr>
          <p:spPr bwMode="auto">
            <a:xfrm>
              <a:off x="-433829" y="2856861"/>
              <a:ext cx="0" cy="8649"/>
            </a:xfrm>
            <a:prstGeom prst="line">
              <a:avLst/>
            </a:prstGeom>
            <a:noFill/>
            <a:ln w="9525" cap="rnd">
              <a:solidFill>
                <a:schemeClr val="tx1">
                  <a:lumMod val="50000"/>
                  <a:lumOff val="50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30" name="Freeform 457"/>
            <p:cNvSpPr>
              <a:spLocks/>
            </p:cNvSpPr>
            <p:nvPr/>
          </p:nvSpPr>
          <p:spPr bwMode="auto">
            <a:xfrm>
              <a:off x="-440326" y="2894339"/>
              <a:ext cx="16242" cy="2883"/>
            </a:xfrm>
            <a:custGeom>
              <a:avLst/>
              <a:gdLst>
                <a:gd name="T0" fmla="*/ 5 w 5"/>
                <a:gd name="T1" fmla="*/ 0 h 1"/>
                <a:gd name="T2" fmla="*/ 3 w 5"/>
                <a:gd name="T3" fmla="*/ 1 h 1"/>
                <a:gd name="T4" fmla="*/ 0 w 5"/>
                <a:gd name="T5" fmla="*/ 0 h 1"/>
              </a:gdLst>
              <a:ahLst/>
              <a:cxnLst>
                <a:cxn ang="0">
                  <a:pos x="T0" y="T1"/>
                </a:cxn>
                <a:cxn ang="0">
                  <a:pos x="T2" y="T3"/>
                </a:cxn>
                <a:cxn ang="0">
                  <a:pos x="T4" y="T5"/>
                </a:cxn>
              </a:cxnLst>
              <a:rect l="0" t="0" r="r" b="b"/>
              <a:pathLst>
                <a:path w="5" h="1">
                  <a:moveTo>
                    <a:pt x="5" y="0"/>
                  </a:moveTo>
                  <a:cubicBezTo>
                    <a:pt x="5" y="1"/>
                    <a:pt x="4" y="1"/>
                    <a:pt x="3" y="1"/>
                  </a:cubicBezTo>
                  <a:cubicBezTo>
                    <a:pt x="2" y="1"/>
                    <a:pt x="1" y="1"/>
                    <a:pt x="0" y="0"/>
                  </a:cubicBezTo>
                </a:path>
              </a:pathLst>
            </a:custGeom>
            <a:noFill/>
            <a:ln w="9525" cap="rnd">
              <a:solidFill>
                <a:schemeClr val="tx1">
                  <a:lumMod val="50000"/>
                  <a:lumOff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31" name="Freeform 458"/>
            <p:cNvSpPr>
              <a:spLocks/>
            </p:cNvSpPr>
            <p:nvPr/>
          </p:nvSpPr>
          <p:spPr bwMode="auto">
            <a:xfrm>
              <a:off x="-479307" y="2819382"/>
              <a:ext cx="87708" cy="37478"/>
            </a:xfrm>
            <a:custGeom>
              <a:avLst/>
              <a:gdLst>
                <a:gd name="T0" fmla="*/ 0 w 27"/>
                <a:gd name="T1" fmla="*/ 13 h 13"/>
                <a:gd name="T2" fmla="*/ 12 w 27"/>
                <a:gd name="T3" fmla="*/ 1 h 13"/>
                <a:gd name="T4" fmla="*/ 23 w 27"/>
                <a:gd name="T5" fmla="*/ 9 h 13"/>
                <a:gd name="T6" fmla="*/ 26 w 27"/>
                <a:gd name="T7" fmla="*/ 1 h 13"/>
              </a:gdLst>
              <a:ahLst/>
              <a:cxnLst>
                <a:cxn ang="0">
                  <a:pos x="T0" y="T1"/>
                </a:cxn>
                <a:cxn ang="0">
                  <a:pos x="T2" y="T3"/>
                </a:cxn>
                <a:cxn ang="0">
                  <a:pos x="T4" y="T5"/>
                </a:cxn>
                <a:cxn ang="0">
                  <a:pos x="T6" y="T7"/>
                </a:cxn>
              </a:cxnLst>
              <a:rect l="0" t="0" r="r" b="b"/>
              <a:pathLst>
                <a:path w="27" h="13">
                  <a:moveTo>
                    <a:pt x="0" y="13"/>
                  </a:moveTo>
                  <a:cubicBezTo>
                    <a:pt x="0" y="13"/>
                    <a:pt x="1" y="2"/>
                    <a:pt x="12" y="1"/>
                  </a:cubicBezTo>
                  <a:cubicBezTo>
                    <a:pt x="21" y="0"/>
                    <a:pt x="23" y="9"/>
                    <a:pt x="23" y="9"/>
                  </a:cubicBezTo>
                  <a:cubicBezTo>
                    <a:pt x="23" y="9"/>
                    <a:pt x="27" y="6"/>
                    <a:pt x="26" y="1"/>
                  </a:cubicBezTo>
                </a:path>
              </a:pathLst>
            </a:custGeom>
            <a:noFill/>
            <a:ln w="9525" cap="rnd">
              <a:solidFill>
                <a:schemeClr val="tx1">
                  <a:lumMod val="50000"/>
                  <a:lumOff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32" name="Line 459"/>
            <p:cNvSpPr>
              <a:spLocks noChangeShapeType="1"/>
            </p:cNvSpPr>
            <p:nvPr/>
          </p:nvSpPr>
          <p:spPr bwMode="auto">
            <a:xfrm>
              <a:off x="-394848" y="2868393"/>
              <a:ext cx="0" cy="0"/>
            </a:xfrm>
            <a:prstGeom prst="line">
              <a:avLst/>
            </a:prstGeom>
            <a:noFill/>
            <a:ln w="9525" cap="rnd">
              <a:solidFill>
                <a:schemeClr val="tx1">
                  <a:lumMod val="50000"/>
                  <a:lumOff val="50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33" name="Freeform 460"/>
            <p:cNvSpPr>
              <a:spLocks/>
            </p:cNvSpPr>
            <p:nvPr/>
          </p:nvSpPr>
          <p:spPr bwMode="auto">
            <a:xfrm>
              <a:off x="-531282" y="2779021"/>
              <a:ext cx="146180" cy="86489"/>
            </a:xfrm>
            <a:custGeom>
              <a:avLst/>
              <a:gdLst>
                <a:gd name="T0" fmla="*/ 4 w 45"/>
                <a:gd name="T1" fmla="*/ 30 h 30"/>
                <a:gd name="T2" fmla="*/ 6 w 45"/>
                <a:gd name="T3" fmla="*/ 14 h 30"/>
                <a:gd name="T4" fmla="*/ 13 w 45"/>
                <a:gd name="T5" fmla="*/ 8 h 30"/>
                <a:gd name="T6" fmla="*/ 13 w 45"/>
                <a:gd name="T7" fmla="*/ 4 h 30"/>
                <a:gd name="T8" fmla="*/ 30 w 45"/>
                <a:gd name="T9" fmla="*/ 5 h 30"/>
                <a:gd name="T10" fmla="*/ 36 w 45"/>
                <a:gd name="T11" fmla="*/ 9 h 30"/>
                <a:gd name="T12" fmla="*/ 45 w 45"/>
                <a:gd name="T13" fmla="*/ 13 h 30"/>
                <a:gd name="T14" fmla="*/ 42 w 45"/>
                <a:gd name="T15" fmla="*/ 15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30">
                  <a:moveTo>
                    <a:pt x="4" y="30"/>
                  </a:moveTo>
                  <a:cubicBezTo>
                    <a:pt x="4" y="30"/>
                    <a:pt x="0" y="18"/>
                    <a:pt x="6" y="14"/>
                  </a:cubicBezTo>
                  <a:cubicBezTo>
                    <a:pt x="6" y="14"/>
                    <a:pt x="4" y="8"/>
                    <a:pt x="13" y="8"/>
                  </a:cubicBezTo>
                  <a:cubicBezTo>
                    <a:pt x="13" y="8"/>
                    <a:pt x="14" y="6"/>
                    <a:pt x="13" y="4"/>
                  </a:cubicBezTo>
                  <a:cubicBezTo>
                    <a:pt x="13" y="4"/>
                    <a:pt x="24" y="0"/>
                    <a:pt x="30" y="5"/>
                  </a:cubicBezTo>
                  <a:cubicBezTo>
                    <a:pt x="30" y="5"/>
                    <a:pt x="35" y="4"/>
                    <a:pt x="36" y="9"/>
                  </a:cubicBezTo>
                  <a:cubicBezTo>
                    <a:pt x="36" y="9"/>
                    <a:pt x="42" y="8"/>
                    <a:pt x="45" y="13"/>
                  </a:cubicBezTo>
                  <a:cubicBezTo>
                    <a:pt x="45" y="13"/>
                    <a:pt x="42" y="13"/>
                    <a:pt x="42" y="15"/>
                  </a:cubicBezTo>
                </a:path>
              </a:pathLst>
            </a:custGeom>
            <a:noFill/>
            <a:ln w="9525" cap="rnd">
              <a:solidFill>
                <a:schemeClr val="tx1">
                  <a:lumMod val="50000"/>
                  <a:lumOff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34" name="Freeform 461"/>
            <p:cNvSpPr>
              <a:spLocks/>
            </p:cNvSpPr>
            <p:nvPr/>
          </p:nvSpPr>
          <p:spPr bwMode="auto">
            <a:xfrm>
              <a:off x="-515040" y="2879925"/>
              <a:ext cx="35733" cy="34595"/>
            </a:xfrm>
            <a:custGeom>
              <a:avLst/>
              <a:gdLst>
                <a:gd name="T0" fmla="*/ 11 w 11"/>
                <a:gd name="T1" fmla="*/ 12 h 12"/>
                <a:gd name="T2" fmla="*/ 0 w 11"/>
                <a:gd name="T3" fmla="*/ 0 h 12"/>
              </a:gdLst>
              <a:ahLst/>
              <a:cxnLst>
                <a:cxn ang="0">
                  <a:pos x="T0" y="T1"/>
                </a:cxn>
                <a:cxn ang="0">
                  <a:pos x="T2" y="T3"/>
                </a:cxn>
              </a:cxnLst>
              <a:rect l="0" t="0" r="r" b="b"/>
              <a:pathLst>
                <a:path w="11" h="12">
                  <a:moveTo>
                    <a:pt x="11" y="12"/>
                  </a:moveTo>
                  <a:cubicBezTo>
                    <a:pt x="6" y="10"/>
                    <a:pt x="2" y="5"/>
                    <a:pt x="0" y="0"/>
                  </a:cubicBezTo>
                </a:path>
              </a:pathLst>
            </a:custGeom>
            <a:noFill/>
            <a:ln w="9525" cap="rnd">
              <a:solidFill>
                <a:schemeClr val="tx1">
                  <a:lumMod val="50000"/>
                  <a:lumOff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35" name="Freeform 462"/>
            <p:cNvSpPr>
              <a:spLocks/>
            </p:cNvSpPr>
            <p:nvPr/>
          </p:nvSpPr>
          <p:spPr bwMode="auto">
            <a:xfrm>
              <a:off x="-456568" y="2845329"/>
              <a:ext cx="58472" cy="72074"/>
            </a:xfrm>
            <a:custGeom>
              <a:avLst/>
              <a:gdLst>
                <a:gd name="T0" fmla="*/ 17 w 18"/>
                <a:gd name="T1" fmla="*/ 0 h 25"/>
                <a:gd name="T2" fmla="*/ 18 w 18"/>
                <a:gd name="T3" fmla="*/ 7 h 25"/>
                <a:gd name="T4" fmla="*/ 0 w 18"/>
                <a:gd name="T5" fmla="*/ 25 h 25"/>
              </a:gdLst>
              <a:ahLst/>
              <a:cxnLst>
                <a:cxn ang="0">
                  <a:pos x="T0" y="T1"/>
                </a:cxn>
                <a:cxn ang="0">
                  <a:pos x="T2" y="T3"/>
                </a:cxn>
                <a:cxn ang="0">
                  <a:pos x="T4" y="T5"/>
                </a:cxn>
              </a:cxnLst>
              <a:rect l="0" t="0" r="r" b="b"/>
              <a:pathLst>
                <a:path w="18" h="25">
                  <a:moveTo>
                    <a:pt x="17" y="0"/>
                  </a:moveTo>
                  <a:cubicBezTo>
                    <a:pt x="17" y="2"/>
                    <a:pt x="18" y="4"/>
                    <a:pt x="18" y="7"/>
                  </a:cubicBezTo>
                  <a:cubicBezTo>
                    <a:pt x="18" y="17"/>
                    <a:pt x="10" y="25"/>
                    <a:pt x="0" y="25"/>
                  </a:cubicBezTo>
                </a:path>
              </a:pathLst>
            </a:custGeom>
            <a:noFill/>
            <a:ln w="9525" cap="rnd">
              <a:solidFill>
                <a:schemeClr val="tx1">
                  <a:lumMod val="50000"/>
                  <a:lumOff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36" name="Freeform 463"/>
            <p:cNvSpPr>
              <a:spLocks/>
            </p:cNvSpPr>
            <p:nvPr/>
          </p:nvSpPr>
          <p:spPr bwMode="auto">
            <a:xfrm>
              <a:off x="-495549" y="2856861"/>
              <a:ext cx="19491" cy="28830"/>
            </a:xfrm>
            <a:custGeom>
              <a:avLst/>
              <a:gdLst>
                <a:gd name="T0" fmla="*/ 6 w 6"/>
                <a:gd name="T1" fmla="*/ 10 h 10"/>
                <a:gd name="T2" fmla="*/ 0 w 6"/>
                <a:gd name="T3" fmla="*/ 5 h 10"/>
                <a:gd name="T4" fmla="*/ 5 w 6"/>
                <a:gd name="T5" fmla="*/ 0 h 10"/>
              </a:gdLst>
              <a:ahLst/>
              <a:cxnLst>
                <a:cxn ang="0">
                  <a:pos x="T0" y="T1"/>
                </a:cxn>
                <a:cxn ang="0">
                  <a:pos x="T2" y="T3"/>
                </a:cxn>
                <a:cxn ang="0">
                  <a:pos x="T4" y="T5"/>
                </a:cxn>
              </a:cxnLst>
              <a:rect l="0" t="0" r="r" b="b"/>
              <a:pathLst>
                <a:path w="6" h="10">
                  <a:moveTo>
                    <a:pt x="6" y="10"/>
                  </a:moveTo>
                  <a:cubicBezTo>
                    <a:pt x="3" y="10"/>
                    <a:pt x="1" y="8"/>
                    <a:pt x="0" y="5"/>
                  </a:cubicBezTo>
                  <a:cubicBezTo>
                    <a:pt x="0" y="3"/>
                    <a:pt x="2" y="0"/>
                    <a:pt x="5" y="0"/>
                  </a:cubicBezTo>
                </a:path>
              </a:pathLst>
            </a:custGeom>
            <a:noFill/>
            <a:ln w="9525" cap="rnd">
              <a:solidFill>
                <a:schemeClr val="tx1">
                  <a:lumMod val="50000"/>
                  <a:lumOff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37" name="Freeform 464"/>
            <p:cNvSpPr>
              <a:spLocks/>
            </p:cNvSpPr>
            <p:nvPr/>
          </p:nvSpPr>
          <p:spPr bwMode="auto">
            <a:xfrm>
              <a:off x="-511792" y="3140833"/>
              <a:ext cx="29236" cy="34595"/>
            </a:xfrm>
            <a:custGeom>
              <a:avLst/>
              <a:gdLst>
                <a:gd name="T0" fmla="*/ 9 w 9"/>
                <a:gd name="T1" fmla="*/ 11 h 12"/>
                <a:gd name="T2" fmla="*/ 0 w 9"/>
                <a:gd name="T3" fmla="*/ 12 h 12"/>
                <a:gd name="T4" fmla="*/ 2 w 9"/>
                <a:gd name="T5" fmla="*/ 0 h 12"/>
              </a:gdLst>
              <a:ahLst/>
              <a:cxnLst>
                <a:cxn ang="0">
                  <a:pos x="T0" y="T1"/>
                </a:cxn>
                <a:cxn ang="0">
                  <a:pos x="T2" y="T3"/>
                </a:cxn>
                <a:cxn ang="0">
                  <a:pos x="T4" y="T5"/>
                </a:cxn>
              </a:cxnLst>
              <a:rect l="0" t="0" r="r" b="b"/>
              <a:pathLst>
                <a:path w="9" h="12">
                  <a:moveTo>
                    <a:pt x="9" y="11"/>
                  </a:moveTo>
                  <a:cubicBezTo>
                    <a:pt x="6" y="12"/>
                    <a:pt x="3" y="12"/>
                    <a:pt x="0" y="12"/>
                  </a:cubicBezTo>
                  <a:cubicBezTo>
                    <a:pt x="2" y="0"/>
                    <a:pt x="2" y="0"/>
                    <a:pt x="2" y="0"/>
                  </a:cubicBezTo>
                </a:path>
              </a:pathLst>
            </a:custGeom>
            <a:noFill/>
            <a:ln w="9525" cap="rnd">
              <a:solidFill>
                <a:schemeClr val="tx1">
                  <a:lumMod val="50000"/>
                  <a:lumOff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38" name="Freeform 465"/>
            <p:cNvSpPr>
              <a:spLocks/>
            </p:cNvSpPr>
            <p:nvPr/>
          </p:nvSpPr>
          <p:spPr bwMode="auto">
            <a:xfrm>
              <a:off x="-528034" y="2940467"/>
              <a:ext cx="116944" cy="252258"/>
            </a:xfrm>
            <a:custGeom>
              <a:avLst/>
              <a:gdLst>
                <a:gd name="T0" fmla="*/ 0 w 36"/>
                <a:gd name="T1" fmla="*/ 20 h 87"/>
                <a:gd name="T2" fmla="*/ 12 w 36"/>
                <a:gd name="T3" fmla="*/ 2 h 87"/>
                <a:gd name="T4" fmla="*/ 20 w 36"/>
                <a:gd name="T5" fmla="*/ 0 h 87"/>
                <a:gd name="T6" fmla="*/ 36 w 36"/>
                <a:gd name="T7" fmla="*/ 31 h 87"/>
                <a:gd name="T8" fmla="*/ 36 w 36"/>
                <a:gd name="T9" fmla="*/ 62 h 87"/>
                <a:gd name="T10" fmla="*/ 23 w 36"/>
                <a:gd name="T11" fmla="*/ 78 h 87"/>
                <a:gd name="T12" fmla="*/ 14 w 36"/>
                <a:gd name="T13" fmla="*/ 87 h 87"/>
              </a:gdLst>
              <a:ahLst/>
              <a:cxnLst>
                <a:cxn ang="0">
                  <a:pos x="T0" y="T1"/>
                </a:cxn>
                <a:cxn ang="0">
                  <a:pos x="T2" y="T3"/>
                </a:cxn>
                <a:cxn ang="0">
                  <a:pos x="T4" y="T5"/>
                </a:cxn>
                <a:cxn ang="0">
                  <a:pos x="T6" y="T7"/>
                </a:cxn>
                <a:cxn ang="0">
                  <a:pos x="T8" y="T9"/>
                </a:cxn>
                <a:cxn ang="0">
                  <a:pos x="T10" y="T11"/>
                </a:cxn>
                <a:cxn ang="0">
                  <a:pos x="T12" y="T13"/>
                </a:cxn>
              </a:cxnLst>
              <a:rect l="0" t="0" r="r" b="b"/>
              <a:pathLst>
                <a:path w="36" h="87">
                  <a:moveTo>
                    <a:pt x="0" y="20"/>
                  </a:moveTo>
                  <a:cubicBezTo>
                    <a:pt x="2" y="10"/>
                    <a:pt x="6" y="4"/>
                    <a:pt x="12" y="2"/>
                  </a:cubicBezTo>
                  <a:cubicBezTo>
                    <a:pt x="20" y="0"/>
                    <a:pt x="20" y="0"/>
                    <a:pt x="20" y="0"/>
                  </a:cubicBezTo>
                  <a:cubicBezTo>
                    <a:pt x="36" y="31"/>
                    <a:pt x="36" y="31"/>
                    <a:pt x="36" y="31"/>
                  </a:cubicBezTo>
                  <a:cubicBezTo>
                    <a:pt x="36" y="62"/>
                    <a:pt x="36" y="62"/>
                    <a:pt x="36" y="62"/>
                  </a:cubicBezTo>
                  <a:cubicBezTo>
                    <a:pt x="36" y="62"/>
                    <a:pt x="36" y="73"/>
                    <a:pt x="23" y="78"/>
                  </a:cubicBezTo>
                  <a:cubicBezTo>
                    <a:pt x="14" y="87"/>
                    <a:pt x="14" y="87"/>
                    <a:pt x="14" y="87"/>
                  </a:cubicBezTo>
                </a:path>
              </a:pathLst>
            </a:custGeom>
            <a:noFill/>
            <a:ln w="9525" cap="rnd">
              <a:solidFill>
                <a:schemeClr val="tx1">
                  <a:lumMod val="50000"/>
                  <a:lumOff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39" name="Freeform 466"/>
            <p:cNvSpPr>
              <a:spLocks/>
            </p:cNvSpPr>
            <p:nvPr/>
          </p:nvSpPr>
          <p:spPr bwMode="auto">
            <a:xfrm>
              <a:off x="-463065" y="2940467"/>
              <a:ext cx="51975" cy="90813"/>
            </a:xfrm>
            <a:custGeom>
              <a:avLst/>
              <a:gdLst>
                <a:gd name="T0" fmla="*/ 0 w 32"/>
                <a:gd name="T1" fmla="*/ 0 h 63"/>
                <a:gd name="T2" fmla="*/ 16 w 32"/>
                <a:gd name="T3" fmla="*/ 0 h 63"/>
                <a:gd name="T4" fmla="*/ 32 w 32"/>
                <a:gd name="T5" fmla="*/ 63 h 63"/>
              </a:gdLst>
              <a:ahLst/>
              <a:cxnLst>
                <a:cxn ang="0">
                  <a:pos x="T0" y="T1"/>
                </a:cxn>
                <a:cxn ang="0">
                  <a:pos x="T2" y="T3"/>
                </a:cxn>
                <a:cxn ang="0">
                  <a:pos x="T4" y="T5"/>
                </a:cxn>
              </a:cxnLst>
              <a:rect l="0" t="0" r="r" b="b"/>
              <a:pathLst>
                <a:path w="32" h="63">
                  <a:moveTo>
                    <a:pt x="0" y="0"/>
                  </a:moveTo>
                  <a:lnTo>
                    <a:pt x="16" y="0"/>
                  </a:lnTo>
                  <a:lnTo>
                    <a:pt x="32" y="63"/>
                  </a:lnTo>
                </a:path>
              </a:pathLst>
            </a:custGeom>
            <a:noFill/>
            <a:ln w="9525" cap="rnd">
              <a:solidFill>
                <a:schemeClr val="tx1">
                  <a:lumMod val="50000"/>
                  <a:lumOff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40" name="Line 467"/>
            <p:cNvSpPr>
              <a:spLocks noChangeShapeType="1"/>
            </p:cNvSpPr>
            <p:nvPr/>
          </p:nvSpPr>
          <p:spPr bwMode="auto">
            <a:xfrm>
              <a:off x="-479307" y="2894339"/>
              <a:ext cx="0" cy="49010"/>
            </a:xfrm>
            <a:prstGeom prst="line">
              <a:avLst/>
            </a:prstGeom>
            <a:noFill/>
            <a:ln w="9525" cap="rnd">
              <a:solidFill>
                <a:schemeClr val="tx1">
                  <a:lumMod val="50000"/>
                  <a:lumOff val="50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41" name="Freeform 468"/>
            <p:cNvSpPr>
              <a:spLocks/>
            </p:cNvSpPr>
            <p:nvPr/>
          </p:nvSpPr>
          <p:spPr bwMode="auto">
            <a:xfrm>
              <a:off x="-547525" y="2996685"/>
              <a:ext cx="94205" cy="187392"/>
            </a:xfrm>
            <a:custGeom>
              <a:avLst/>
              <a:gdLst>
                <a:gd name="T0" fmla="*/ 44 w 58"/>
                <a:gd name="T1" fmla="*/ 12 h 130"/>
                <a:gd name="T2" fmla="*/ 30 w 58"/>
                <a:gd name="T3" fmla="*/ 56 h 130"/>
                <a:gd name="T4" fmla="*/ 58 w 58"/>
                <a:gd name="T5" fmla="*/ 118 h 130"/>
                <a:gd name="T6" fmla="*/ 46 w 58"/>
                <a:gd name="T7" fmla="*/ 130 h 130"/>
                <a:gd name="T8" fmla="*/ 0 w 58"/>
                <a:gd name="T9" fmla="*/ 62 h 130"/>
                <a:gd name="T10" fmla="*/ 12 w 58"/>
                <a:gd name="T11" fmla="*/ 0 h 130"/>
              </a:gdLst>
              <a:ahLst/>
              <a:cxnLst>
                <a:cxn ang="0">
                  <a:pos x="T0" y="T1"/>
                </a:cxn>
                <a:cxn ang="0">
                  <a:pos x="T2" y="T3"/>
                </a:cxn>
                <a:cxn ang="0">
                  <a:pos x="T4" y="T5"/>
                </a:cxn>
                <a:cxn ang="0">
                  <a:pos x="T6" y="T7"/>
                </a:cxn>
                <a:cxn ang="0">
                  <a:pos x="T8" y="T9"/>
                </a:cxn>
                <a:cxn ang="0">
                  <a:pos x="T10" y="T11"/>
                </a:cxn>
              </a:cxnLst>
              <a:rect l="0" t="0" r="r" b="b"/>
              <a:pathLst>
                <a:path w="58" h="130">
                  <a:moveTo>
                    <a:pt x="44" y="12"/>
                  </a:moveTo>
                  <a:lnTo>
                    <a:pt x="30" y="56"/>
                  </a:lnTo>
                  <a:lnTo>
                    <a:pt x="58" y="118"/>
                  </a:lnTo>
                  <a:lnTo>
                    <a:pt x="46" y="130"/>
                  </a:lnTo>
                  <a:lnTo>
                    <a:pt x="0" y="62"/>
                  </a:lnTo>
                  <a:lnTo>
                    <a:pt x="12" y="0"/>
                  </a:lnTo>
                </a:path>
              </a:pathLst>
            </a:custGeom>
            <a:noFill/>
            <a:ln w="9525" cap="rnd">
              <a:solidFill>
                <a:schemeClr val="tx1">
                  <a:lumMod val="50000"/>
                  <a:lumOff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42" name="Freeform 469"/>
            <p:cNvSpPr>
              <a:spLocks/>
            </p:cNvSpPr>
            <p:nvPr/>
          </p:nvSpPr>
          <p:spPr bwMode="auto">
            <a:xfrm>
              <a:off x="-498798" y="3143716"/>
              <a:ext cx="81211" cy="217663"/>
            </a:xfrm>
            <a:custGeom>
              <a:avLst/>
              <a:gdLst>
                <a:gd name="T0" fmla="*/ 50 w 50"/>
                <a:gd name="T1" fmla="*/ 0 h 151"/>
                <a:gd name="T2" fmla="*/ 18 w 50"/>
                <a:gd name="T3" fmla="*/ 151 h 151"/>
                <a:gd name="T4" fmla="*/ 0 w 50"/>
                <a:gd name="T5" fmla="*/ 151 h 151"/>
                <a:gd name="T6" fmla="*/ 0 w 50"/>
                <a:gd name="T7" fmla="*/ 22 h 151"/>
              </a:gdLst>
              <a:ahLst/>
              <a:cxnLst>
                <a:cxn ang="0">
                  <a:pos x="T0" y="T1"/>
                </a:cxn>
                <a:cxn ang="0">
                  <a:pos x="T2" y="T3"/>
                </a:cxn>
                <a:cxn ang="0">
                  <a:pos x="T4" y="T5"/>
                </a:cxn>
                <a:cxn ang="0">
                  <a:pos x="T6" y="T7"/>
                </a:cxn>
              </a:cxnLst>
              <a:rect l="0" t="0" r="r" b="b"/>
              <a:pathLst>
                <a:path w="50" h="151">
                  <a:moveTo>
                    <a:pt x="50" y="0"/>
                  </a:moveTo>
                  <a:lnTo>
                    <a:pt x="18" y="151"/>
                  </a:lnTo>
                  <a:lnTo>
                    <a:pt x="0" y="151"/>
                  </a:lnTo>
                  <a:lnTo>
                    <a:pt x="0" y="22"/>
                  </a:lnTo>
                </a:path>
              </a:pathLst>
            </a:custGeom>
            <a:noFill/>
            <a:ln w="9525" cap="rnd">
              <a:solidFill>
                <a:schemeClr val="tx1">
                  <a:lumMod val="50000"/>
                  <a:lumOff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43" name="Freeform 470"/>
            <p:cNvSpPr>
              <a:spLocks/>
            </p:cNvSpPr>
            <p:nvPr/>
          </p:nvSpPr>
          <p:spPr bwMode="auto">
            <a:xfrm>
              <a:off x="-498798" y="3361378"/>
              <a:ext cx="64969" cy="25947"/>
            </a:xfrm>
            <a:custGeom>
              <a:avLst/>
              <a:gdLst>
                <a:gd name="T0" fmla="*/ 18 w 40"/>
                <a:gd name="T1" fmla="*/ 0 h 18"/>
                <a:gd name="T2" fmla="*/ 40 w 40"/>
                <a:gd name="T3" fmla="*/ 18 h 18"/>
                <a:gd name="T4" fmla="*/ 0 w 40"/>
                <a:gd name="T5" fmla="*/ 18 h 18"/>
                <a:gd name="T6" fmla="*/ 0 w 40"/>
                <a:gd name="T7" fmla="*/ 0 h 18"/>
              </a:gdLst>
              <a:ahLst/>
              <a:cxnLst>
                <a:cxn ang="0">
                  <a:pos x="T0" y="T1"/>
                </a:cxn>
                <a:cxn ang="0">
                  <a:pos x="T2" y="T3"/>
                </a:cxn>
                <a:cxn ang="0">
                  <a:pos x="T4" y="T5"/>
                </a:cxn>
                <a:cxn ang="0">
                  <a:pos x="T6" y="T7"/>
                </a:cxn>
              </a:cxnLst>
              <a:rect l="0" t="0" r="r" b="b"/>
              <a:pathLst>
                <a:path w="40" h="18">
                  <a:moveTo>
                    <a:pt x="18" y="0"/>
                  </a:moveTo>
                  <a:lnTo>
                    <a:pt x="40" y="18"/>
                  </a:lnTo>
                  <a:lnTo>
                    <a:pt x="0" y="18"/>
                  </a:lnTo>
                  <a:lnTo>
                    <a:pt x="0" y="0"/>
                  </a:lnTo>
                </a:path>
              </a:pathLst>
            </a:custGeom>
            <a:noFill/>
            <a:ln w="9525" cap="rnd">
              <a:solidFill>
                <a:schemeClr val="tx1">
                  <a:lumMod val="50000"/>
                  <a:lumOff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grpSp>
      <p:grpSp>
        <p:nvGrpSpPr>
          <p:cNvPr id="44" name="Groupe 43"/>
          <p:cNvGrpSpPr/>
          <p:nvPr/>
        </p:nvGrpSpPr>
        <p:grpSpPr>
          <a:xfrm>
            <a:off x="6256477" y="3014947"/>
            <a:ext cx="495830" cy="537868"/>
            <a:chOff x="931225" y="4091848"/>
            <a:chExt cx="447675" cy="514351"/>
          </a:xfrm>
        </p:grpSpPr>
        <p:sp>
          <p:nvSpPr>
            <p:cNvPr id="45" name="Freeform 115"/>
            <p:cNvSpPr>
              <a:spLocks/>
            </p:cNvSpPr>
            <p:nvPr/>
          </p:nvSpPr>
          <p:spPr bwMode="auto">
            <a:xfrm>
              <a:off x="982025" y="4164873"/>
              <a:ext cx="12700" cy="25400"/>
            </a:xfrm>
            <a:custGeom>
              <a:avLst/>
              <a:gdLst>
                <a:gd name="T0" fmla="*/ 4 w 4"/>
                <a:gd name="T1" fmla="*/ 8 h 8"/>
                <a:gd name="T2" fmla="*/ 0 w 4"/>
                <a:gd name="T3" fmla="*/ 4 h 8"/>
                <a:gd name="T4" fmla="*/ 4 w 4"/>
                <a:gd name="T5" fmla="*/ 0 h 8"/>
              </a:gdLst>
              <a:ahLst/>
              <a:cxnLst>
                <a:cxn ang="0">
                  <a:pos x="T0" y="T1"/>
                </a:cxn>
                <a:cxn ang="0">
                  <a:pos x="T2" y="T3"/>
                </a:cxn>
                <a:cxn ang="0">
                  <a:pos x="T4" y="T5"/>
                </a:cxn>
              </a:cxnLst>
              <a:rect l="0" t="0" r="r" b="b"/>
              <a:pathLst>
                <a:path w="4" h="8">
                  <a:moveTo>
                    <a:pt x="4" y="8"/>
                  </a:moveTo>
                  <a:cubicBezTo>
                    <a:pt x="4" y="8"/>
                    <a:pt x="1" y="8"/>
                    <a:pt x="0" y="4"/>
                  </a:cubicBezTo>
                  <a:cubicBezTo>
                    <a:pt x="0" y="0"/>
                    <a:pt x="4" y="0"/>
                    <a:pt x="4" y="0"/>
                  </a:cubicBezTo>
                </a:path>
              </a:pathLst>
            </a:custGeom>
            <a:noFill/>
            <a:ln w="9525" cap="rnd">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FF0000"/>
                </a:solidFill>
                <a:latin typeface="Arial"/>
                <a:cs typeface="Arial"/>
                <a:sym typeface="Arial"/>
              </a:endParaRPr>
            </a:p>
          </p:txBody>
        </p:sp>
        <p:sp>
          <p:nvSpPr>
            <p:cNvPr id="46" name="Freeform 116"/>
            <p:cNvSpPr>
              <a:spLocks/>
            </p:cNvSpPr>
            <p:nvPr/>
          </p:nvSpPr>
          <p:spPr bwMode="auto">
            <a:xfrm>
              <a:off x="956625" y="4245836"/>
              <a:ext cx="47625" cy="171450"/>
            </a:xfrm>
            <a:custGeom>
              <a:avLst/>
              <a:gdLst>
                <a:gd name="T0" fmla="*/ 13 w 15"/>
                <a:gd name="T1" fmla="*/ 54 h 54"/>
                <a:gd name="T2" fmla="*/ 0 w 15"/>
                <a:gd name="T3" fmla="*/ 39 h 54"/>
                <a:gd name="T4" fmla="*/ 0 w 15"/>
                <a:gd name="T5" fmla="*/ 17 h 54"/>
                <a:gd name="T6" fmla="*/ 15 w 15"/>
                <a:gd name="T7" fmla="*/ 0 h 54"/>
              </a:gdLst>
              <a:ahLst/>
              <a:cxnLst>
                <a:cxn ang="0">
                  <a:pos x="T0" y="T1"/>
                </a:cxn>
                <a:cxn ang="0">
                  <a:pos x="T2" y="T3"/>
                </a:cxn>
                <a:cxn ang="0">
                  <a:pos x="T4" y="T5"/>
                </a:cxn>
                <a:cxn ang="0">
                  <a:pos x="T6" y="T7"/>
                </a:cxn>
              </a:cxnLst>
              <a:rect l="0" t="0" r="r" b="b"/>
              <a:pathLst>
                <a:path w="15" h="54">
                  <a:moveTo>
                    <a:pt x="13" y="54"/>
                  </a:moveTo>
                  <a:cubicBezTo>
                    <a:pt x="6" y="54"/>
                    <a:pt x="0" y="47"/>
                    <a:pt x="0" y="39"/>
                  </a:cubicBezTo>
                  <a:cubicBezTo>
                    <a:pt x="0" y="17"/>
                    <a:pt x="0" y="17"/>
                    <a:pt x="0" y="17"/>
                  </a:cubicBezTo>
                  <a:cubicBezTo>
                    <a:pt x="0" y="9"/>
                    <a:pt x="7" y="0"/>
                    <a:pt x="15" y="0"/>
                  </a:cubicBezTo>
                </a:path>
              </a:pathLst>
            </a:custGeom>
            <a:noFill/>
            <a:ln w="9525" cap="rnd">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FF0000"/>
                </a:solidFill>
                <a:latin typeface="Arial"/>
                <a:cs typeface="Arial"/>
                <a:sym typeface="Arial"/>
              </a:endParaRPr>
            </a:p>
          </p:txBody>
        </p:sp>
        <p:sp>
          <p:nvSpPr>
            <p:cNvPr id="47" name="Freeform 119"/>
            <p:cNvSpPr>
              <a:spLocks/>
            </p:cNvSpPr>
            <p:nvPr/>
          </p:nvSpPr>
          <p:spPr bwMode="auto">
            <a:xfrm>
              <a:off x="978850" y="4309336"/>
              <a:ext cx="133350" cy="296863"/>
            </a:xfrm>
            <a:custGeom>
              <a:avLst/>
              <a:gdLst>
                <a:gd name="T0" fmla="*/ 10 w 84"/>
                <a:gd name="T1" fmla="*/ 0 h 187"/>
                <a:gd name="T2" fmla="*/ 16 w 84"/>
                <a:gd name="T3" fmla="*/ 169 h 187"/>
                <a:gd name="T4" fmla="*/ 0 w 84"/>
                <a:gd name="T5" fmla="*/ 187 h 187"/>
                <a:gd name="T6" fmla="*/ 84 w 84"/>
                <a:gd name="T7" fmla="*/ 187 h 187"/>
              </a:gdLst>
              <a:ahLst/>
              <a:cxnLst>
                <a:cxn ang="0">
                  <a:pos x="T0" y="T1"/>
                </a:cxn>
                <a:cxn ang="0">
                  <a:pos x="T2" y="T3"/>
                </a:cxn>
                <a:cxn ang="0">
                  <a:pos x="T4" y="T5"/>
                </a:cxn>
                <a:cxn ang="0">
                  <a:pos x="T6" y="T7"/>
                </a:cxn>
              </a:cxnLst>
              <a:rect l="0" t="0" r="r" b="b"/>
              <a:pathLst>
                <a:path w="84" h="187">
                  <a:moveTo>
                    <a:pt x="10" y="0"/>
                  </a:moveTo>
                  <a:lnTo>
                    <a:pt x="16" y="169"/>
                  </a:lnTo>
                  <a:lnTo>
                    <a:pt x="0" y="187"/>
                  </a:lnTo>
                  <a:lnTo>
                    <a:pt x="84" y="187"/>
                  </a:lnTo>
                </a:path>
              </a:pathLst>
            </a:custGeom>
            <a:noFill/>
            <a:ln w="9525" cap="rnd">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FF0000"/>
                </a:solidFill>
                <a:latin typeface="Arial"/>
                <a:cs typeface="Arial"/>
                <a:sym typeface="Arial"/>
              </a:endParaRPr>
            </a:p>
          </p:txBody>
        </p:sp>
        <p:sp>
          <p:nvSpPr>
            <p:cNvPr id="48" name="Line 120"/>
            <p:cNvSpPr>
              <a:spLocks noChangeShapeType="1"/>
            </p:cNvSpPr>
            <p:nvPr/>
          </p:nvSpPr>
          <p:spPr bwMode="auto">
            <a:xfrm>
              <a:off x="1029650" y="4577623"/>
              <a:ext cx="57150" cy="0"/>
            </a:xfrm>
            <a:prstGeom prst="line">
              <a:avLst/>
            </a:prstGeom>
            <a:noFill/>
            <a:ln w="9525" cap="rnd">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FF0000"/>
                </a:solidFill>
                <a:latin typeface="Arial"/>
                <a:cs typeface="Arial"/>
                <a:sym typeface="Arial"/>
              </a:endParaRPr>
            </a:p>
          </p:txBody>
        </p:sp>
        <p:sp>
          <p:nvSpPr>
            <p:cNvPr id="49" name="Line 121"/>
            <p:cNvSpPr>
              <a:spLocks noChangeShapeType="1"/>
            </p:cNvSpPr>
            <p:nvPr/>
          </p:nvSpPr>
          <p:spPr bwMode="auto">
            <a:xfrm flipV="1">
              <a:off x="1048700" y="4439511"/>
              <a:ext cx="0" cy="12700"/>
            </a:xfrm>
            <a:prstGeom prst="line">
              <a:avLst/>
            </a:prstGeom>
            <a:noFill/>
            <a:ln w="9525" cap="rnd">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FF0000"/>
                </a:solidFill>
                <a:latin typeface="Arial"/>
                <a:cs typeface="Arial"/>
                <a:sym typeface="Arial"/>
              </a:endParaRPr>
            </a:p>
          </p:txBody>
        </p:sp>
        <p:sp>
          <p:nvSpPr>
            <p:cNvPr id="50" name="Line 122"/>
            <p:cNvSpPr>
              <a:spLocks noChangeShapeType="1"/>
            </p:cNvSpPr>
            <p:nvPr/>
          </p:nvSpPr>
          <p:spPr bwMode="auto">
            <a:xfrm flipV="1">
              <a:off x="1048700" y="4477611"/>
              <a:ext cx="0" cy="125413"/>
            </a:xfrm>
            <a:prstGeom prst="line">
              <a:avLst/>
            </a:prstGeom>
            <a:noFill/>
            <a:ln w="9525" cap="rnd">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FF0000"/>
                </a:solidFill>
                <a:latin typeface="Arial"/>
                <a:cs typeface="Arial"/>
                <a:sym typeface="Arial"/>
              </a:endParaRPr>
            </a:p>
          </p:txBody>
        </p:sp>
        <p:sp>
          <p:nvSpPr>
            <p:cNvPr id="51" name="Line 123"/>
            <p:cNvSpPr>
              <a:spLocks noChangeShapeType="1"/>
            </p:cNvSpPr>
            <p:nvPr/>
          </p:nvSpPr>
          <p:spPr bwMode="auto">
            <a:xfrm>
              <a:off x="1366200" y="4606198"/>
              <a:ext cx="1270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52" name="Line 124"/>
            <p:cNvSpPr>
              <a:spLocks noChangeShapeType="1"/>
            </p:cNvSpPr>
            <p:nvPr/>
          </p:nvSpPr>
          <p:spPr bwMode="auto">
            <a:xfrm>
              <a:off x="931225" y="4606198"/>
              <a:ext cx="409575"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53" name="Freeform 125"/>
            <p:cNvSpPr>
              <a:spLocks/>
            </p:cNvSpPr>
            <p:nvPr/>
          </p:nvSpPr>
          <p:spPr bwMode="auto">
            <a:xfrm>
              <a:off x="997900" y="4171223"/>
              <a:ext cx="107950" cy="58738"/>
            </a:xfrm>
            <a:custGeom>
              <a:avLst/>
              <a:gdLst>
                <a:gd name="T0" fmla="*/ 34 w 34"/>
                <a:gd name="T1" fmla="*/ 0 h 18"/>
                <a:gd name="T2" fmla="*/ 16 w 34"/>
                <a:gd name="T3" fmla="*/ 18 h 18"/>
                <a:gd name="T4" fmla="*/ 0 w 34"/>
                <a:gd name="T5" fmla="*/ 7 h 18"/>
              </a:gdLst>
              <a:ahLst/>
              <a:cxnLst>
                <a:cxn ang="0">
                  <a:pos x="T0" y="T1"/>
                </a:cxn>
                <a:cxn ang="0">
                  <a:pos x="T2" y="T3"/>
                </a:cxn>
                <a:cxn ang="0">
                  <a:pos x="T4" y="T5"/>
                </a:cxn>
              </a:cxnLst>
              <a:rect l="0" t="0" r="r" b="b"/>
              <a:pathLst>
                <a:path w="34" h="18">
                  <a:moveTo>
                    <a:pt x="34" y="0"/>
                  </a:moveTo>
                  <a:cubicBezTo>
                    <a:pt x="34" y="10"/>
                    <a:pt x="26" y="18"/>
                    <a:pt x="16" y="18"/>
                  </a:cubicBezTo>
                  <a:cubicBezTo>
                    <a:pt x="9" y="18"/>
                    <a:pt x="3" y="13"/>
                    <a:pt x="0" y="7"/>
                  </a:cubicBezTo>
                </a:path>
              </a:pathLst>
            </a:custGeom>
            <a:noFill/>
            <a:ln w="9525" cap="rnd">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FF0000"/>
                </a:solidFill>
                <a:latin typeface="Arial"/>
                <a:cs typeface="Arial"/>
                <a:sym typeface="Arial"/>
              </a:endParaRPr>
            </a:p>
          </p:txBody>
        </p:sp>
        <p:sp>
          <p:nvSpPr>
            <p:cNvPr id="54" name="Freeform 126"/>
            <p:cNvSpPr>
              <a:spLocks/>
            </p:cNvSpPr>
            <p:nvPr/>
          </p:nvSpPr>
          <p:spPr bwMode="auto">
            <a:xfrm>
              <a:off x="978850" y="4091848"/>
              <a:ext cx="152400" cy="66675"/>
            </a:xfrm>
            <a:custGeom>
              <a:avLst/>
              <a:gdLst>
                <a:gd name="T0" fmla="*/ 13 w 48"/>
                <a:gd name="T1" fmla="*/ 9 h 21"/>
                <a:gd name="T2" fmla="*/ 33 w 48"/>
                <a:gd name="T3" fmla="*/ 18 h 21"/>
                <a:gd name="T4" fmla="*/ 41 w 48"/>
                <a:gd name="T5" fmla="*/ 0 h 21"/>
                <a:gd name="T6" fmla="*/ 17 w 48"/>
                <a:gd name="T7" fmla="*/ 0 h 21"/>
                <a:gd name="T8" fmla="*/ 4 w 48"/>
                <a:gd name="T9" fmla="*/ 21 h 21"/>
                <a:gd name="T10" fmla="*/ 14 w 48"/>
                <a:gd name="T11" fmla="*/ 12 h 21"/>
              </a:gdLst>
              <a:ahLst/>
              <a:cxnLst>
                <a:cxn ang="0">
                  <a:pos x="T0" y="T1"/>
                </a:cxn>
                <a:cxn ang="0">
                  <a:pos x="T2" y="T3"/>
                </a:cxn>
                <a:cxn ang="0">
                  <a:pos x="T4" y="T5"/>
                </a:cxn>
                <a:cxn ang="0">
                  <a:pos x="T6" y="T7"/>
                </a:cxn>
                <a:cxn ang="0">
                  <a:pos x="T8" y="T9"/>
                </a:cxn>
                <a:cxn ang="0">
                  <a:pos x="T10" y="T11"/>
                </a:cxn>
              </a:cxnLst>
              <a:rect l="0" t="0" r="r" b="b"/>
              <a:pathLst>
                <a:path w="48" h="21">
                  <a:moveTo>
                    <a:pt x="13" y="9"/>
                  </a:moveTo>
                  <a:cubicBezTo>
                    <a:pt x="13" y="9"/>
                    <a:pt x="19" y="18"/>
                    <a:pt x="33" y="18"/>
                  </a:cubicBezTo>
                  <a:cubicBezTo>
                    <a:pt x="48" y="19"/>
                    <a:pt x="41" y="0"/>
                    <a:pt x="41" y="0"/>
                  </a:cubicBezTo>
                  <a:cubicBezTo>
                    <a:pt x="35" y="11"/>
                    <a:pt x="27" y="0"/>
                    <a:pt x="17" y="0"/>
                  </a:cubicBezTo>
                  <a:cubicBezTo>
                    <a:pt x="0" y="1"/>
                    <a:pt x="4" y="21"/>
                    <a:pt x="4" y="21"/>
                  </a:cubicBezTo>
                  <a:cubicBezTo>
                    <a:pt x="4" y="21"/>
                    <a:pt x="7" y="12"/>
                    <a:pt x="14" y="12"/>
                  </a:cubicBezTo>
                </a:path>
              </a:pathLst>
            </a:custGeom>
            <a:noFill/>
            <a:ln w="9525" cap="rnd">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FF0000"/>
                </a:solidFill>
                <a:latin typeface="Arial"/>
                <a:cs typeface="Arial"/>
                <a:sym typeface="Arial"/>
              </a:endParaRPr>
            </a:p>
          </p:txBody>
        </p:sp>
        <p:sp>
          <p:nvSpPr>
            <p:cNvPr id="55" name="Freeform 127"/>
            <p:cNvSpPr>
              <a:spLocks/>
            </p:cNvSpPr>
            <p:nvPr/>
          </p:nvSpPr>
          <p:spPr bwMode="auto">
            <a:xfrm>
              <a:off x="1258250" y="4252186"/>
              <a:ext cx="63500" cy="139700"/>
            </a:xfrm>
            <a:custGeom>
              <a:avLst/>
              <a:gdLst>
                <a:gd name="T0" fmla="*/ 5 w 20"/>
                <a:gd name="T1" fmla="*/ 0 h 44"/>
                <a:gd name="T2" fmla="*/ 20 w 20"/>
                <a:gd name="T3" fmla="*/ 16 h 44"/>
                <a:gd name="T4" fmla="*/ 20 w 20"/>
                <a:gd name="T5" fmla="*/ 29 h 44"/>
                <a:gd name="T6" fmla="*/ 6 w 20"/>
                <a:gd name="T7" fmla="*/ 44 h 44"/>
                <a:gd name="T8" fmla="*/ 0 w 20"/>
                <a:gd name="T9" fmla="*/ 44 h 44"/>
              </a:gdLst>
              <a:ahLst/>
              <a:cxnLst>
                <a:cxn ang="0">
                  <a:pos x="T0" y="T1"/>
                </a:cxn>
                <a:cxn ang="0">
                  <a:pos x="T2" y="T3"/>
                </a:cxn>
                <a:cxn ang="0">
                  <a:pos x="T4" y="T5"/>
                </a:cxn>
                <a:cxn ang="0">
                  <a:pos x="T6" y="T7"/>
                </a:cxn>
                <a:cxn ang="0">
                  <a:pos x="T8" y="T9"/>
                </a:cxn>
              </a:cxnLst>
              <a:rect l="0" t="0" r="r" b="b"/>
              <a:pathLst>
                <a:path w="20" h="44">
                  <a:moveTo>
                    <a:pt x="5" y="0"/>
                  </a:moveTo>
                  <a:cubicBezTo>
                    <a:pt x="13" y="0"/>
                    <a:pt x="20" y="7"/>
                    <a:pt x="20" y="16"/>
                  </a:cubicBezTo>
                  <a:cubicBezTo>
                    <a:pt x="20" y="29"/>
                    <a:pt x="20" y="29"/>
                    <a:pt x="20" y="29"/>
                  </a:cubicBezTo>
                  <a:cubicBezTo>
                    <a:pt x="20" y="37"/>
                    <a:pt x="14" y="43"/>
                    <a:pt x="6" y="44"/>
                  </a:cubicBezTo>
                  <a:cubicBezTo>
                    <a:pt x="0" y="44"/>
                    <a:pt x="0" y="44"/>
                    <a:pt x="0" y="44"/>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56" name="Freeform 128"/>
            <p:cNvSpPr>
              <a:spLocks/>
            </p:cNvSpPr>
            <p:nvPr/>
          </p:nvSpPr>
          <p:spPr bwMode="auto">
            <a:xfrm>
              <a:off x="1178875" y="4252186"/>
              <a:ext cx="47625" cy="47625"/>
            </a:xfrm>
            <a:custGeom>
              <a:avLst/>
              <a:gdLst>
                <a:gd name="T0" fmla="*/ 0 w 15"/>
                <a:gd name="T1" fmla="*/ 15 h 15"/>
                <a:gd name="T2" fmla="*/ 15 w 15"/>
                <a:gd name="T3" fmla="*/ 0 h 15"/>
              </a:gdLst>
              <a:ahLst/>
              <a:cxnLst>
                <a:cxn ang="0">
                  <a:pos x="T0" y="T1"/>
                </a:cxn>
                <a:cxn ang="0">
                  <a:pos x="T2" y="T3"/>
                </a:cxn>
              </a:cxnLst>
              <a:rect l="0" t="0" r="r" b="b"/>
              <a:pathLst>
                <a:path w="15" h="15">
                  <a:moveTo>
                    <a:pt x="0" y="15"/>
                  </a:moveTo>
                  <a:cubicBezTo>
                    <a:pt x="0" y="7"/>
                    <a:pt x="7" y="0"/>
                    <a:pt x="15"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57" name="Freeform 129"/>
            <p:cNvSpPr>
              <a:spLocks/>
            </p:cNvSpPr>
            <p:nvPr/>
          </p:nvSpPr>
          <p:spPr bwMode="auto">
            <a:xfrm>
              <a:off x="1159825" y="4302986"/>
              <a:ext cx="19050" cy="38100"/>
            </a:xfrm>
            <a:custGeom>
              <a:avLst/>
              <a:gdLst>
                <a:gd name="T0" fmla="*/ 6 w 6"/>
                <a:gd name="T1" fmla="*/ 0 h 12"/>
                <a:gd name="T2" fmla="*/ 0 w 6"/>
                <a:gd name="T3" fmla="*/ 12 h 12"/>
              </a:gdLst>
              <a:ahLst/>
              <a:cxnLst>
                <a:cxn ang="0">
                  <a:pos x="T0" y="T1"/>
                </a:cxn>
                <a:cxn ang="0">
                  <a:pos x="T2" y="T3"/>
                </a:cxn>
              </a:cxnLst>
              <a:rect l="0" t="0" r="r" b="b"/>
              <a:pathLst>
                <a:path w="6" h="12">
                  <a:moveTo>
                    <a:pt x="6" y="0"/>
                  </a:moveTo>
                  <a:cubicBezTo>
                    <a:pt x="6" y="5"/>
                    <a:pt x="3" y="9"/>
                    <a:pt x="0" y="12"/>
                  </a:cubicBezTo>
                </a:path>
              </a:pathLst>
            </a:custGeom>
            <a:noFill/>
            <a:ln w="9525" cap="rnd">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FF0000"/>
                </a:solidFill>
                <a:latin typeface="Arial"/>
                <a:cs typeface="Arial"/>
                <a:sym typeface="Arial"/>
              </a:endParaRPr>
            </a:p>
          </p:txBody>
        </p:sp>
        <p:sp>
          <p:nvSpPr>
            <p:cNvPr id="58" name="Freeform 130"/>
            <p:cNvSpPr>
              <a:spLocks/>
            </p:cNvSpPr>
            <p:nvPr/>
          </p:nvSpPr>
          <p:spPr bwMode="auto">
            <a:xfrm>
              <a:off x="1083625" y="4245836"/>
              <a:ext cx="47625" cy="47625"/>
            </a:xfrm>
            <a:custGeom>
              <a:avLst/>
              <a:gdLst>
                <a:gd name="T0" fmla="*/ 15 w 15"/>
                <a:gd name="T1" fmla="*/ 15 h 15"/>
                <a:gd name="T2" fmla="*/ 0 w 15"/>
                <a:gd name="T3" fmla="*/ 0 h 15"/>
              </a:gdLst>
              <a:ahLst/>
              <a:cxnLst>
                <a:cxn ang="0">
                  <a:pos x="T0" y="T1"/>
                </a:cxn>
                <a:cxn ang="0">
                  <a:pos x="T2" y="T3"/>
                </a:cxn>
              </a:cxnLst>
              <a:rect l="0" t="0" r="r" b="b"/>
              <a:pathLst>
                <a:path w="15" h="15">
                  <a:moveTo>
                    <a:pt x="15" y="15"/>
                  </a:moveTo>
                  <a:cubicBezTo>
                    <a:pt x="15" y="7"/>
                    <a:pt x="9" y="0"/>
                    <a:pt x="0" y="0"/>
                  </a:cubicBezTo>
                </a:path>
              </a:pathLst>
            </a:custGeom>
            <a:noFill/>
            <a:ln w="9525" cap="rnd">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FF0000"/>
                </a:solidFill>
                <a:latin typeface="Arial"/>
                <a:cs typeface="Arial"/>
                <a:sym typeface="Arial"/>
              </a:endParaRPr>
            </a:p>
          </p:txBody>
        </p:sp>
        <p:sp>
          <p:nvSpPr>
            <p:cNvPr id="59" name="Freeform 132"/>
            <p:cNvSpPr>
              <a:spLocks/>
            </p:cNvSpPr>
            <p:nvPr/>
          </p:nvSpPr>
          <p:spPr bwMode="auto">
            <a:xfrm>
              <a:off x="1163000" y="4420461"/>
              <a:ext cx="133350" cy="185738"/>
            </a:xfrm>
            <a:custGeom>
              <a:avLst/>
              <a:gdLst>
                <a:gd name="T0" fmla="*/ 70 w 84"/>
                <a:gd name="T1" fmla="*/ 71 h 117"/>
                <a:gd name="T2" fmla="*/ 68 w 84"/>
                <a:gd name="T3" fmla="*/ 101 h 117"/>
                <a:gd name="T4" fmla="*/ 84 w 84"/>
                <a:gd name="T5" fmla="*/ 117 h 117"/>
                <a:gd name="T6" fmla="*/ 0 w 84"/>
                <a:gd name="T7" fmla="*/ 117 h 117"/>
                <a:gd name="T8" fmla="*/ 16 w 84"/>
                <a:gd name="T9" fmla="*/ 101 h 117"/>
                <a:gd name="T10" fmla="*/ 12 w 84"/>
                <a:gd name="T11" fmla="*/ 0 h 117"/>
              </a:gdLst>
              <a:ahLst/>
              <a:cxnLst>
                <a:cxn ang="0">
                  <a:pos x="T0" y="T1"/>
                </a:cxn>
                <a:cxn ang="0">
                  <a:pos x="T2" y="T3"/>
                </a:cxn>
                <a:cxn ang="0">
                  <a:pos x="T4" y="T5"/>
                </a:cxn>
                <a:cxn ang="0">
                  <a:pos x="T6" y="T7"/>
                </a:cxn>
                <a:cxn ang="0">
                  <a:pos x="T8" y="T9"/>
                </a:cxn>
                <a:cxn ang="0">
                  <a:pos x="T10" y="T11"/>
                </a:cxn>
              </a:cxnLst>
              <a:rect l="0" t="0" r="r" b="b"/>
              <a:pathLst>
                <a:path w="84" h="117">
                  <a:moveTo>
                    <a:pt x="70" y="71"/>
                  </a:moveTo>
                  <a:lnTo>
                    <a:pt x="68" y="101"/>
                  </a:lnTo>
                  <a:lnTo>
                    <a:pt x="84" y="117"/>
                  </a:lnTo>
                  <a:lnTo>
                    <a:pt x="0" y="117"/>
                  </a:lnTo>
                  <a:lnTo>
                    <a:pt x="16" y="101"/>
                  </a:lnTo>
                  <a:lnTo>
                    <a:pt x="12" y="0"/>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60" name="Line 133"/>
            <p:cNvSpPr>
              <a:spLocks noChangeShapeType="1"/>
            </p:cNvSpPr>
            <p:nvPr/>
          </p:nvSpPr>
          <p:spPr bwMode="auto">
            <a:xfrm flipH="1">
              <a:off x="1210625" y="4580798"/>
              <a:ext cx="60325"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61" name="Line 134"/>
            <p:cNvSpPr>
              <a:spLocks noChangeShapeType="1"/>
            </p:cNvSpPr>
            <p:nvPr/>
          </p:nvSpPr>
          <p:spPr bwMode="auto">
            <a:xfrm flipV="1">
              <a:off x="1226500" y="4510948"/>
              <a:ext cx="0" cy="9525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62" name="Freeform 135"/>
            <p:cNvSpPr>
              <a:spLocks/>
            </p:cNvSpPr>
            <p:nvPr/>
          </p:nvSpPr>
          <p:spPr bwMode="auto">
            <a:xfrm>
              <a:off x="1201100" y="4139473"/>
              <a:ext cx="95250" cy="90488"/>
            </a:xfrm>
            <a:custGeom>
              <a:avLst/>
              <a:gdLst>
                <a:gd name="T0" fmla="*/ 2 w 30"/>
                <a:gd name="T1" fmla="*/ 7 h 28"/>
                <a:gd name="T2" fmla="*/ 0 w 30"/>
                <a:gd name="T3" fmla="*/ 13 h 28"/>
                <a:gd name="T4" fmla="*/ 15 w 30"/>
                <a:gd name="T5" fmla="*/ 28 h 28"/>
                <a:gd name="T6" fmla="*/ 30 w 30"/>
                <a:gd name="T7" fmla="*/ 13 h 28"/>
                <a:gd name="T8" fmla="*/ 30 w 30"/>
                <a:gd name="T9" fmla="*/ 10 h 28"/>
                <a:gd name="T10" fmla="*/ 9 w 30"/>
                <a:gd name="T11" fmla="*/ 0 h 28"/>
              </a:gdLst>
              <a:ahLst/>
              <a:cxnLst>
                <a:cxn ang="0">
                  <a:pos x="T0" y="T1"/>
                </a:cxn>
                <a:cxn ang="0">
                  <a:pos x="T2" y="T3"/>
                </a:cxn>
                <a:cxn ang="0">
                  <a:pos x="T4" y="T5"/>
                </a:cxn>
                <a:cxn ang="0">
                  <a:pos x="T6" y="T7"/>
                </a:cxn>
                <a:cxn ang="0">
                  <a:pos x="T8" y="T9"/>
                </a:cxn>
                <a:cxn ang="0">
                  <a:pos x="T10" y="T11"/>
                </a:cxn>
              </a:cxnLst>
              <a:rect l="0" t="0" r="r" b="b"/>
              <a:pathLst>
                <a:path w="30" h="28">
                  <a:moveTo>
                    <a:pt x="2" y="7"/>
                  </a:moveTo>
                  <a:cubicBezTo>
                    <a:pt x="1" y="9"/>
                    <a:pt x="0" y="10"/>
                    <a:pt x="0" y="13"/>
                  </a:cubicBezTo>
                  <a:cubicBezTo>
                    <a:pt x="0" y="21"/>
                    <a:pt x="7" y="28"/>
                    <a:pt x="15" y="28"/>
                  </a:cubicBezTo>
                  <a:cubicBezTo>
                    <a:pt x="23" y="28"/>
                    <a:pt x="30" y="21"/>
                    <a:pt x="30" y="13"/>
                  </a:cubicBezTo>
                  <a:cubicBezTo>
                    <a:pt x="30" y="12"/>
                    <a:pt x="30" y="11"/>
                    <a:pt x="30" y="10"/>
                  </a:cubicBezTo>
                  <a:cubicBezTo>
                    <a:pt x="30" y="10"/>
                    <a:pt x="21" y="11"/>
                    <a:pt x="9"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63" name="Freeform 136"/>
            <p:cNvSpPr>
              <a:spLocks/>
            </p:cNvSpPr>
            <p:nvPr/>
          </p:nvSpPr>
          <p:spPr bwMode="auto">
            <a:xfrm>
              <a:off x="1274125" y="4136298"/>
              <a:ext cx="44450" cy="103188"/>
            </a:xfrm>
            <a:custGeom>
              <a:avLst/>
              <a:gdLst>
                <a:gd name="T0" fmla="*/ 8 w 14"/>
                <a:gd name="T1" fmla="*/ 0 h 32"/>
                <a:gd name="T2" fmla="*/ 11 w 14"/>
                <a:gd name="T3" fmla="*/ 16 h 32"/>
                <a:gd name="T4" fmla="*/ 14 w 14"/>
                <a:gd name="T5" fmla="*/ 26 h 32"/>
                <a:gd name="T6" fmla="*/ 0 w 14"/>
                <a:gd name="T7" fmla="*/ 28 h 32"/>
              </a:gdLst>
              <a:ahLst/>
              <a:cxnLst>
                <a:cxn ang="0">
                  <a:pos x="T0" y="T1"/>
                </a:cxn>
                <a:cxn ang="0">
                  <a:pos x="T2" y="T3"/>
                </a:cxn>
                <a:cxn ang="0">
                  <a:pos x="T4" y="T5"/>
                </a:cxn>
                <a:cxn ang="0">
                  <a:pos x="T6" y="T7"/>
                </a:cxn>
              </a:cxnLst>
              <a:rect l="0" t="0" r="r" b="b"/>
              <a:pathLst>
                <a:path w="14" h="32">
                  <a:moveTo>
                    <a:pt x="8" y="0"/>
                  </a:moveTo>
                  <a:cubicBezTo>
                    <a:pt x="11" y="5"/>
                    <a:pt x="12" y="11"/>
                    <a:pt x="11" y="16"/>
                  </a:cubicBezTo>
                  <a:cubicBezTo>
                    <a:pt x="8" y="25"/>
                    <a:pt x="14" y="26"/>
                    <a:pt x="14" y="26"/>
                  </a:cubicBezTo>
                  <a:cubicBezTo>
                    <a:pt x="6" y="32"/>
                    <a:pt x="0" y="28"/>
                    <a:pt x="0" y="28"/>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64" name="Freeform 137"/>
            <p:cNvSpPr>
              <a:spLocks/>
            </p:cNvSpPr>
            <p:nvPr/>
          </p:nvSpPr>
          <p:spPr bwMode="auto">
            <a:xfrm>
              <a:off x="1178875" y="4104548"/>
              <a:ext cx="101600" cy="134938"/>
            </a:xfrm>
            <a:custGeom>
              <a:avLst/>
              <a:gdLst>
                <a:gd name="T0" fmla="*/ 14 w 32"/>
                <a:gd name="T1" fmla="*/ 38 h 42"/>
                <a:gd name="T2" fmla="*/ 0 w 32"/>
                <a:gd name="T3" fmla="*/ 36 h 42"/>
                <a:gd name="T4" fmla="*/ 4 w 32"/>
                <a:gd name="T5" fmla="*/ 26 h 42"/>
                <a:gd name="T6" fmla="*/ 22 w 32"/>
                <a:gd name="T7" fmla="*/ 0 h 42"/>
                <a:gd name="T8" fmla="*/ 23 w 32"/>
                <a:gd name="T9" fmla="*/ 0 h 42"/>
                <a:gd name="T10" fmla="*/ 32 w 32"/>
                <a:gd name="T11" fmla="*/ 3 h 42"/>
              </a:gdLst>
              <a:ahLst/>
              <a:cxnLst>
                <a:cxn ang="0">
                  <a:pos x="T0" y="T1"/>
                </a:cxn>
                <a:cxn ang="0">
                  <a:pos x="T2" y="T3"/>
                </a:cxn>
                <a:cxn ang="0">
                  <a:pos x="T4" y="T5"/>
                </a:cxn>
                <a:cxn ang="0">
                  <a:pos x="T6" y="T7"/>
                </a:cxn>
                <a:cxn ang="0">
                  <a:pos x="T8" y="T9"/>
                </a:cxn>
                <a:cxn ang="0">
                  <a:pos x="T10" y="T11"/>
                </a:cxn>
              </a:cxnLst>
              <a:rect l="0" t="0" r="r" b="b"/>
              <a:pathLst>
                <a:path w="32" h="42">
                  <a:moveTo>
                    <a:pt x="14" y="38"/>
                  </a:moveTo>
                  <a:cubicBezTo>
                    <a:pt x="14" y="38"/>
                    <a:pt x="8" y="42"/>
                    <a:pt x="0" y="36"/>
                  </a:cubicBezTo>
                  <a:cubicBezTo>
                    <a:pt x="0" y="36"/>
                    <a:pt x="6" y="35"/>
                    <a:pt x="4" y="26"/>
                  </a:cubicBezTo>
                  <a:cubicBezTo>
                    <a:pt x="1" y="17"/>
                    <a:pt x="8" y="0"/>
                    <a:pt x="22" y="0"/>
                  </a:cubicBezTo>
                  <a:cubicBezTo>
                    <a:pt x="23" y="0"/>
                    <a:pt x="23" y="0"/>
                    <a:pt x="23" y="0"/>
                  </a:cubicBezTo>
                  <a:cubicBezTo>
                    <a:pt x="26" y="0"/>
                    <a:pt x="30" y="1"/>
                    <a:pt x="32" y="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65" name="Oval 138"/>
            <p:cNvSpPr>
              <a:spLocks noChangeArrowheads="1"/>
            </p:cNvSpPr>
            <p:nvPr/>
          </p:nvSpPr>
          <p:spPr bwMode="auto">
            <a:xfrm>
              <a:off x="1074100" y="4312511"/>
              <a:ext cx="88900" cy="88900"/>
            </a:xfrm>
            <a:prstGeom prst="ellipse">
              <a:avLst/>
            </a:prstGeom>
            <a:noFill/>
            <a:ln w="9525" cap="rnd">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FF0000"/>
                </a:solidFill>
                <a:latin typeface="Arial"/>
                <a:cs typeface="Arial"/>
                <a:sym typeface="Arial"/>
              </a:endParaRPr>
            </a:p>
          </p:txBody>
        </p:sp>
        <p:sp>
          <p:nvSpPr>
            <p:cNvPr id="66" name="Line 139"/>
            <p:cNvSpPr>
              <a:spLocks noChangeShapeType="1"/>
            </p:cNvSpPr>
            <p:nvPr/>
          </p:nvSpPr>
          <p:spPr bwMode="auto">
            <a:xfrm>
              <a:off x="1074100" y="4439511"/>
              <a:ext cx="19050" cy="160338"/>
            </a:xfrm>
            <a:prstGeom prst="line">
              <a:avLst/>
            </a:prstGeom>
            <a:noFill/>
            <a:ln w="9525" cap="rnd">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FF0000"/>
                </a:solidFill>
                <a:latin typeface="Arial"/>
                <a:cs typeface="Arial"/>
                <a:sym typeface="Arial"/>
              </a:endParaRPr>
            </a:p>
          </p:txBody>
        </p:sp>
        <p:sp>
          <p:nvSpPr>
            <p:cNvPr id="67" name="Freeform 140"/>
            <p:cNvSpPr>
              <a:spLocks/>
            </p:cNvSpPr>
            <p:nvPr/>
          </p:nvSpPr>
          <p:spPr bwMode="auto">
            <a:xfrm>
              <a:off x="1140775" y="4442686"/>
              <a:ext cx="28575" cy="157163"/>
            </a:xfrm>
            <a:custGeom>
              <a:avLst/>
              <a:gdLst>
                <a:gd name="T0" fmla="*/ 0 w 9"/>
                <a:gd name="T1" fmla="*/ 49 h 49"/>
                <a:gd name="T2" fmla="*/ 6 w 9"/>
                <a:gd name="T3" fmla="*/ 0 h 49"/>
              </a:gdLst>
              <a:ahLst/>
              <a:cxnLst>
                <a:cxn ang="0">
                  <a:pos x="T0" y="T1"/>
                </a:cxn>
                <a:cxn ang="0">
                  <a:pos x="T2" y="T3"/>
                </a:cxn>
              </a:cxnLst>
              <a:rect l="0" t="0" r="r" b="b"/>
              <a:pathLst>
                <a:path w="9" h="49">
                  <a:moveTo>
                    <a:pt x="0" y="49"/>
                  </a:moveTo>
                  <a:cubicBezTo>
                    <a:pt x="0" y="49"/>
                    <a:pt x="9" y="33"/>
                    <a:pt x="6" y="0"/>
                  </a:cubicBezTo>
                </a:path>
              </a:pathLst>
            </a:custGeom>
            <a:noFill/>
            <a:ln w="9525" cap="rnd">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FF0000"/>
                </a:solidFill>
                <a:latin typeface="Arial"/>
                <a:cs typeface="Arial"/>
                <a:sym typeface="Arial"/>
              </a:endParaRPr>
            </a:p>
          </p:txBody>
        </p:sp>
        <p:sp>
          <p:nvSpPr>
            <p:cNvPr id="68" name="Freeform 141"/>
            <p:cNvSpPr>
              <a:spLocks/>
            </p:cNvSpPr>
            <p:nvPr/>
          </p:nvSpPr>
          <p:spPr bwMode="auto">
            <a:xfrm>
              <a:off x="1020125" y="4356961"/>
              <a:ext cx="79375" cy="60325"/>
            </a:xfrm>
            <a:custGeom>
              <a:avLst/>
              <a:gdLst>
                <a:gd name="T0" fmla="*/ 12 w 25"/>
                <a:gd name="T1" fmla="*/ 19 h 19"/>
                <a:gd name="T2" fmla="*/ 2 w 25"/>
                <a:gd name="T3" fmla="*/ 9 h 19"/>
                <a:gd name="T4" fmla="*/ 2 w 25"/>
                <a:gd name="T5" fmla="*/ 2 h 19"/>
                <a:gd name="T6" fmla="*/ 2 w 25"/>
                <a:gd name="T7" fmla="*/ 2 h 19"/>
                <a:gd name="T8" fmla="*/ 9 w 25"/>
                <a:gd name="T9" fmla="*/ 2 h 19"/>
                <a:gd name="T10" fmla="*/ 25 w 25"/>
                <a:gd name="T11" fmla="*/ 17 h 19"/>
              </a:gdLst>
              <a:ahLst/>
              <a:cxnLst>
                <a:cxn ang="0">
                  <a:pos x="T0" y="T1"/>
                </a:cxn>
                <a:cxn ang="0">
                  <a:pos x="T2" y="T3"/>
                </a:cxn>
                <a:cxn ang="0">
                  <a:pos x="T4" y="T5"/>
                </a:cxn>
                <a:cxn ang="0">
                  <a:pos x="T6" y="T7"/>
                </a:cxn>
                <a:cxn ang="0">
                  <a:pos x="T8" y="T9"/>
                </a:cxn>
                <a:cxn ang="0">
                  <a:pos x="T10" y="T11"/>
                </a:cxn>
              </a:cxnLst>
              <a:rect l="0" t="0" r="r" b="b"/>
              <a:pathLst>
                <a:path w="25" h="19">
                  <a:moveTo>
                    <a:pt x="12" y="19"/>
                  </a:moveTo>
                  <a:cubicBezTo>
                    <a:pt x="2" y="9"/>
                    <a:pt x="2" y="9"/>
                    <a:pt x="2" y="9"/>
                  </a:cubicBezTo>
                  <a:cubicBezTo>
                    <a:pt x="0" y="7"/>
                    <a:pt x="0" y="4"/>
                    <a:pt x="2" y="2"/>
                  </a:cubicBezTo>
                  <a:cubicBezTo>
                    <a:pt x="2" y="2"/>
                    <a:pt x="2" y="2"/>
                    <a:pt x="2" y="2"/>
                  </a:cubicBezTo>
                  <a:cubicBezTo>
                    <a:pt x="4" y="0"/>
                    <a:pt x="7" y="0"/>
                    <a:pt x="9" y="2"/>
                  </a:cubicBezTo>
                  <a:cubicBezTo>
                    <a:pt x="25" y="17"/>
                    <a:pt x="25" y="17"/>
                    <a:pt x="25" y="17"/>
                  </a:cubicBezTo>
                </a:path>
              </a:pathLst>
            </a:custGeom>
            <a:noFill/>
            <a:ln w="9525" cap="rnd">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FF0000"/>
                </a:solidFill>
                <a:latin typeface="Arial"/>
                <a:cs typeface="Arial"/>
                <a:sym typeface="Arial"/>
              </a:endParaRPr>
            </a:p>
          </p:txBody>
        </p:sp>
        <p:sp>
          <p:nvSpPr>
            <p:cNvPr id="69" name="Freeform 142"/>
            <p:cNvSpPr>
              <a:spLocks/>
            </p:cNvSpPr>
            <p:nvPr/>
          </p:nvSpPr>
          <p:spPr bwMode="auto">
            <a:xfrm>
              <a:off x="1156650" y="4350611"/>
              <a:ext cx="66675" cy="85725"/>
            </a:xfrm>
            <a:custGeom>
              <a:avLst/>
              <a:gdLst>
                <a:gd name="T0" fmla="*/ 0 w 21"/>
                <a:gd name="T1" fmla="*/ 27 h 27"/>
                <a:gd name="T2" fmla="*/ 19 w 21"/>
                <a:gd name="T3" fmla="*/ 9 h 27"/>
                <a:gd name="T4" fmla="*/ 19 w 21"/>
                <a:gd name="T5" fmla="*/ 2 h 27"/>
                <a:gd name="T6" fmla="*/ 19 w 21"/>
                <a:gd name="T7" fmla="*/ 2 h 27"/>
                <a:gd name="T8" fmla="*/ 12 w 21"/>
                <a:gd name="T9" fmla="*/ 2 h 27"/>
                <a:gd name="T10" fmla="*/ 8 w 21"/>
                <a:gd name="T11" fmla="*/ 6 h 27"/>
              </a:gdLst>
              <a:ahLst/>
              <a:cxnLst>
                <a:cxn ang="0">
                  <a:pos x="T0" y="T1"/>
                </a:cxn>
                <a:cxn ang="0">
                  <a:pos x="T2" y="T3"/>
                </a:cxn>
                <a:cxn ang="0">
                  <a:pos x="T4" y="T5"/>
                </a:cxn>
                <a:cxn ang="0">
                  <a:pos x="T6" y="T7"/>
                </a:cxn>
                <a:cxn ang="0">
                  <a:pos x="T8" y="T9"/>
                </a:cxn>
                <a:cxn ang="0">
                  <a:pos x="T10" y="T11"/>
                </a:cxn>
              </a:cxnLst>
              <a:rect l="0" t="0" r="r" b="b"/>
              <a:pathLst>
                <a:path w="21" h="27">
                  <a:moveTo>
                    <a:pt x="0" y="27"/>
                  </a:moveTo>
                  <a:cubicBezTo>
                    <a:pt x="19" y="9"/>
                    <a:pt x="19" y="9"/>
                    <a:pt x="19" y="9"/>
                  </a:cubicBezTo>
                  <a:cubicBezTo>
                    <a:pt x="21" y="7"/>
                    <a:pt x="21" y="4"/>
                    <a:pt x="19" y="2"/>
                  </a:cubicBezTo>
                  <a:cubicBezTo>
                    <a:pt x="19" y="2"/>
                    <a:pt x="19" y="2"/>
                    <a:pt x="19" y="2"/>
                  </a:cubicBezTo>
                  <a:cubicBezTo>
                    <a:pt x="17" y="0"/>
                    <a:pt x="14" y="0"/>
                    <a:pt x="12" y="2"/>
                  </a:cubicBezTo>
                  <a:cubicBezTo>
                    <a:pt x="8" y="6"/>
                    <a:pt x="8" y="6"/>
                    <a:pt x="8" y="6"/>
                  </a:cubicBezTo>
                </a:path>
              </a:pathLst>
            </a:custGeom>
            <a:noFill/>
            <a:ln w="9525" cap="rnd">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FF0000"/>
                </a:solidFill>
                <a:latin typeface="Arial"/>
                <a:cs typeface="Arial"/>
                <a:sym typeface="Arial"/>
              </a:endParaRPr>
            </a:p>
          </p:txBody>
        </p:sp>
        <p:sp>
          <p:nvSpPr>
            <p:cNvPr id="70" name="Line 143"/>
            <p:cNvSpPr>
              <a:spLocks noChangeShapeType="1"/>
            </p:cNvSpPr>
            <p:nvPr/>
          </p:nvSpPr>
          <p:spPr bwMode="auto">
            <a:xfrm flipH="1">
              <a:off x="1118550" y="4529998"/>
              <a:ext cx="6350" cy="76200"/>
            </a:xfrm>
            <a:prstGeom prst="line">
              <a:avLst/>
            </a:prstGeom>
            <a:noFill/>
            <a:ln w="9525" cap="rnd">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FF0000"/>
                </a:solidFill>
                <a:latin typeface="Arial"/>
                <a:cs typeface="Arial"/>
                <a:sym typeface="Arial"/>
              </a:endParaRPr>
            </a:p>
          </p:txBody>
        </p:sp>
        <p:sp>
          <p:nvSpPr>
            <p:cNvPr id="71" name="Freeform 144"/>
            <p:cNvSpPr>
              <a:spLocks/>
            </p:cNvSpPr>
            <p:nvPr/>
          </p:nvSpPr>
          <p:spPr bwMode="auto">
            <a:xfrm>
              <a:off x="1185225" y="4388711"/>
              <a:ext cx="107950" cy="119063"/>
            </a:xfrm>
            <a:custGeom>
              <a:avLst/>
              <a:gdLst>
                <a:gd name="T0" fmla="*/ 68 w 68"/>
                <a:gd name="T1" fmla="*/ 0 h 75"/>
                <a:gd name="T2" fmla="*/ 68 w 68"/>
                <a:gd name="T3" fmla="*/ 75 h 75"/>
                <a:gd name="T4" fmla="*/ 0 w 68"/>
                <a:gd name="T5" fmla="*/ 75 h 75"/>
              </a:gdLst>
              <a:ahLst/>
              <a:cxnLst>
                <a:cxn ang="0">
                  <a:pos x="T0" y="T1"/>
                </a:cxn>
                <a:cxn ang="0">
                  <a:pos x="T2" y="T3"/>
                </a:cxn>
                <a:cxn ang="0">
                  <a:pos x="T4" y="T5"/>
                </a:cxn>
              </a:cxnLst>
              <a:rect l="0" t="0" r="r" b="b"/>
              <a:pathLst>
                <a:path w="68" h="75">
                  <a:moveTo>
                    <a:pt x="68" y="0"/>
                  </a:moveTo>
                  <a:lnTo>
                    <a:pt x="68" y="75"/>
                  </a:lnTo>
                  <a:lnTo>
                    <a:pt x="0" y="75"/>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72" name="Freeform 145"/>
            <p:cNvSpPr>
              <a:spLocks/>
            </p:cNvSpPr>
            <p:nvPr/>
          </p:nvSpPr>
          <p:spPr bwMode="auto">
            <a:xfrm>
              <a:off x="1007425" y="4245836"/>
              <a:ext cx="3175" cy="15875"/>
            </a:xfrm>
            <a:custGeom>
              <a:avLst/>
              <a:gdLst>
                <a:gd name="T0" fmla="*/ 1 w 1"/>
                <a:gd name="T1" fmla="*/ 5 h 5"/>
                <a:gd name="T2" fmla="*/ 0 w 1"/>
                <a:gd name="T3" fmla="*/ 0 h 5"/>
              </a:gdLst>
              <a:ahLst/>
              <a:cxnLst>
                <a:cxn ang="0">
                  <a:pos x="T0" y="T1"/>
                </a:cxn>
                <a:cxn ang="0">
                  <a:pos x="T2" y="T3"/>
                </a:cxn>
              </a:cxnLst>
              <a:rect l="0" t="0" r="r" b="b"/>
              <a:pathLst>
                <a:path w="1" h="5">
                  <a:moveTo>
                    <a:pt x="1" y="5"/>
                  </a:moveTo>
                  <a:cubicBezTo>
                    <a:pt x="0" y="4"/>
                    <a:pt x="0" y="2"/>
                    <a:pt x="0" y="0"/>
                  </a:cubicBezTo>
                </a:path>
              </a:pathLst>
            </a:custGeom>
            <a:noFill/>
            <a:ln w="9525" cap="rnd">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FF0000"/>
                </a:solidFill>
                <a:latin typeface="Arial"/>
                <a:cs typeface="Arial"/>
                <a:sym typeface="Arial"/>
              </a:endParaRPr>
            </a:p>
          </p:txBody>
        </p:sp>
        <p:sp>
          <p:nvSpPr>
            <p:cNvPr id="73" name="Freeform 146"/>
            <p:cNvSpPr>
              <a:spLocks/>
            </p:cNvSpPr>
            <p:nvPr/>
          </p:nvSpPr>
          <p:spPr bwMode="auto">
            <a:xfrm>
              <a:off x="1032825" y="4245836"/>
              <a:ext cx="47625" cy="38100"/>
            </a:xfrm>
            <a:custGeom>
              <a:avLst/>
              <a:gdLst>
                <a:gd name="T0" fmla="*/ 15 w 15"/>
                <a:gd name="T1" fmla="*/ 0 h 12"/>
                <a:gd name="T2" fmla="*/ 3 w 15"/>
                <a:gd name="T3" fmla="*/ 12 h 12"/>
                <a:gd name="T4" fmla="*/ 0 w 15"/>
                <a:gd name="T5" fmla="*/ 11 h 12"/>
              </a:gdLst>
              <a:ahLst/>
              <a:cxnLst>
                <a:cxn ang="0">
                  <a:pos x="T0" y="T1"/>
                </a:cxn>
                <a:cxn ang="0">
                  <a:pos x="T2" y="T3"/>
                </a:cxn>
                <a:cxn ang="0">
                  <a:pos x="T4" y="T5"/>
                </a:cxn>
              </a:cxnLst>
              <a:rect l="0" t="0" r="r" b="b"/>
              <a:pathLst>
                <a:path w="15" h="12">
                  <a:moveTo>
                    <a:pt x="15" y="0"/>
                  </a:moveTo>
                  <a:cubicBezTo>
                    <a:pt x="15" y="6"/>
                    <a:pt x="10" y="12"/>
                    <a:pt x="3" y="12"/>
                  </a:cubicBezTo>
                  <a:cubicBezTo>
                    <a:pt x="2" y="12"/>
                    <a:pt x="1" y="11"/>
                    <a:pt x="0" y="11"/>
                  </a:cubicBezTo>
                </a:path>
              </a:pathLst>
            </a:custGeom>
            <a:noFill/>
            <a:ln w="9525" cap="rnd">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FF0000"/>
                </a:solidFill>
                <a:latin typeface="Arial"/>
                <a:cs typeface="Arial"/>
                <a:sym typeface="Arial"/>
              </a:endParaRPr>
            </a:p>
          </p:txBody>
        </p:sp>
        <p:sp>
          <p:nvSpPr>
            <p:cNvPr id="74" name="Line 148"/>
            <p:cNvSpPr>
              <a:spLocks noChangeShapeType="1"/>
            </p:cNvSpPr>
            <p:nvPr/>
          </p:nvSpPr>
          <p:spPr bwMode="auto">
            <a:xfrm>
              <a:off x="1086800" y="4499836"/>
              <a:ext cx="47625" cy="0"/>
            </a:xfrm>
            <a:prstGeom prst="line">
              <a:avLst/>
            </a:prstGeom>
            <a:noFill/>
            <a:ln w="9525" cap="rnd">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FF0000"/>
                </a:solidFill>
                <a:latin typeface="Arial"/>
                <a:cs typeface="Arial"/>
                <a:sym typeface="Arial"/>
              </a:endParaRPr>
            </a:p>
          </p:txBody>
        </p:sp>
      </p:grpSp>
      <p:sp>
        <p:nvSpPr>
          <p:cNvPr id="75" name="ZoneTexte 74"/>
          <p:cNvSpPr txBox="1"/>
          <p:nvPr/>
        </p:nvSpPr>
        <p:spPr>
          <a:xfrm>
            <a:off x="2229197" y="2928215"/>
            <a:ext cx="2835809" cy="692497"/>
          </a:xfrm>
          <a:prstGeom prst="rect">
            <a:avLst/>
          </a:prstGeom>
          <a:noFill/>
        </p:spPr>
        <p:txBody>
          <a:bodyPr wrap="square" rtlCol="0">
            <a:spAutoFit/>
          </a:bodyPr>
          <a:lstStyle/>
          <a:p>
            <a:pPr defTabSz="1219170"/>
            <a:r>
              <a:rPr lang="fr-FR" sz="1100" b="1" kern="0" dirty="0">
                <a:solidFill>
                  <a:schemeClr val="tx1">
                    <a:lumMod val="75000"/>
                    <a:lumOff val="25000"/>
                  </a:schemeClr>
                </a:solidFill>
                <a:latin typeface="Arial"/>
                <a:cs typeface="Arial"/>
                <a:sym typeface="Arial"/>
              </a:rPr>
              <a:t>Exemple 1 </a:t>
            </a:r>
          </a:p>
          <a:p>
            <a:pPr defTabSz="1219170"/>
            <a:r>
              <a:rPr lang="fr-FR" sz="1400" kern="0" dirty="0">
                <a:solidFill>
                  <a:schemeClr val="tx1">
                    <a:lumMod val="75000"/>
                    <a:lumOff val="25000"/>
                  </a:schemeClr>
                </a:solidFill>
                <a:latin typeface="Arial"/>
                <a:cs typeface="Arial"/>
                <a:sym typeface="Arial"/>
              </a:rPr>
              <a:t>Le client a clôturé ses comptes : il peut continuer de les consulter</a:t>
            </a:r>
          </a:p>
        </p:txBody>
      </p:sp>
      <p:sp>
        <p:nvSpPr>
          <p:cNvPr id="76" name="ZoneTexte 75"/>
          <p:cNvSpPr txBox="1"/>
          <p:nvPr/>
        </p:nvSpPr>
        <p:spPr>
          <a:xfrm>
            <a:off x="6814299" y="2928215"/>
            <a:ext cx="2664586" cy="692497"/>
          </a:xfrm>
          <a:prstGeom prst="rect">
            <a:avLst/>
          </a:prstGeom>
          <a:noFill/>
        </p:spPr>
        <p:txBody>
          <a:bodyPr wrap="square" rtlCol="0">
            <a:spAutoFit/>
          </a:bodyPr>
          <a:lstStyle/>
          <a:p>
            <a:pPr defTabSz="1219170"/>
            <a:r>
              <a:rPr lang="fr-FR" sz="1100" b="1" kern="0" dirty="0">
                <a:solidFill>
                  <a:schemeClr val="tx1">
                    <a:lumMod val="75000"/>
                    <a:lumOff val="25000"/>
                  </a:schemeClr>
                </a:solidFill>
                <a:latin typeface="Arial"/>
                <a:cs typeface="Arial"/>
                <a:sym typeface="Arial"/>
              </a:rPr>
              <a:t>Exemple 2</a:t>
            </a:r>
          </a:p>
          <a:p>
            <a:pPr defTabSz="1219170"/>
            <a:r>
              <a:rPr lang="fr-FR" sz="1400" kern="0" dirty="0">
                <a:solidFill>
                  <a:schemeClr val="tx1">
                    <a:lumMod val="75000"/>
                    <a:lumOff val="25000"/>
                  </a:schemeClr>
                </a:solidFill>
                <a:latin typeface="Arial"/>
                <a:cs typeface="Arial"/>
                <a:sym typeface="Arial"/>
              </a:rPr>
              <a:t>Un non client peut consulter les comptes de son enfant mineur</a:t>
            </a:r>
          </a:p>
        </p:txBody>
      </p:sp>
    </p:spTree>
    <p:extLst>
      <p:ext uri="{BB962C8B-B14F-4D97-AF65-F5344CB8AC3E}">
        <p14:creationId xmlns:p14="http://schemas.microsoft.com/office/powerpoint/2010/main" val="26094992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2A0AD06-10D5-4A65-99E6-665079FB5389}"/>
              </a:ext>
            </a:extLst>
          </p:cNvPr>
          <p:cNvSpPr/>
          <p:nvPr/>
        </p:nvSpPr>
        <p:spPr>
          <a:xfrm>
            <a:off x="695325" y="1388669"/>
            <a:ext cx="10980738" cy="4860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fr-FR" sz="1867" kern="0" dirty="0">
              <a:solidFill>
                <a:srgbClr val="FFFFFF"/>
              </a:solidFill>
              <a:latin typeface="Arial" panose="020B0604020202020204"/>
              <a:sym typeface="Arial"/>
            </a:endParaRPr>
          </a:p>
        </p:txBody>
      </p:sp>
      <p:grpSp>
        <p:nvGrpSpPr>
          <p:cNvPr id="2" name="Groupe 1">
            <a:extLst>
              <a:ext uri="{FF2B5EF4-FFF2-40B4-BE49-F238E27FC236}">
                <a16:creationId xmlns:a16="http://schemas.microsoft.com/office/drawing/2014/main" id="{0D7BF1A4-C2D3-4371-B701-35CA424DA766}"/>
              </a:ext>
            </a:extLst>
          </p:cNvPr>
          <p:cNvGrpSpPr/>
          <p:nvPr/>
        </p:nvGrpSpPr>
        <p:grpSpPr>
          <a:xfrm>
            <a:off x="1235010" y="1670919"/>
            <a:ext cx="9901368" cy="4295500"/>
            <a:chOff x="1426237" y="1876700"/>
            <a:chExt cx="8716645" cy="3781533"/>
          </a:xfrm>
        </p:grpSpPr>
        <p:sp>
          <p:nvSpPr>
            <p:cNvPr id="32" name="Ellipse 31">
              <a:extLst>
                <a:ext uri="{FF2B5EF4-FFF2-40B4-BE49-F238E27FC236}">
                  <a16:creationId xmlns:a16="http://schemas.microsoft.com/office/drawing/2014/main" id="{36B12E0A-04F2-4489-8D39-2E8566055C49}"/>
                </a:ext>
              </a:extLst>
            </p:cNvPr>
            <p:cNvSpPr/>
            <p:nvPr/>
          </p:nvSpPr>
          <p:spPr>
            <a:xfrm>
              <a:off x="3681838" y="3056777"/>
              <a:ext cx="4280036" cy="1417568"/>
            </a:xfrm>
            <a:prstGeom prst="ellipse">
              <a:avLst/>
            </a:prstGeom>
            <a:noFill/>
            <a:ln w="3175">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Ellipse 33">
              <a:extLst>
                <a:ext uri="{FF2B5EF4-FFF2-40B4-BE49-F238E27FC236}">
                  <a16:creationId xmlns:a16="http://schemas.microsoft.com/office/drawing/2014/main" id="{F83D9B40-7A2E-4456-B602-827879089086}"/>
                </a:ext>
              </a:extLst>
            </p:cNvPr>
            <p:cNvSpPr/>
            <p:nvPr/>
          </p:nvSpPr>
          <p:spPr>
            <a:xfrm>
              <a:off x="2292351" y="2463719"/>
              <a:ext cx="6892667" cy="2596429"/>
            </a:xfrm>
            <a:prstGeom prst="ellipse">
              <a:avLst/>
            </a:prstGeom>
            <a:noFill/>
            <a:ln w="3175">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Ellipse 35">
              <a:extLst>
                <a:ext uri="{FF2B5EF4-FFF2-40B4-BE49-F238E27FC236}">
                  <a16:creationId xmlns:a16="http://schemas.microsoft.com/office/drawing/2014/main" id="{3BEC9DD7-4EF3-4638-B898-4E46A1467849}"/>
                </a:ext>
              </a:extLst>
            </p:cNvPr>
            <p:cNvSpPr/>
            <p:nvPr/>
          </p:nvSpPr>
          <p:spPr>
            <a:xfrm>
              <a:off x="1426237" y="1876700"/>
              <a:ext cx="8716645" cy="3781533"/>
            </a:xfrm>
            <a:prstGeom prst="ellipse">
              <a:avLst/>
            </a:prstGeom>
            <a:noFill/>
            <a:ln w="3175">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3" name="Espace réservé du texte 2">
            <a:extLst>
              <a:ext uri="{FF2B5EF4-FFF2-40B4-BE49-F238E27FC236}">
                <a16:creationId xmlns:a16="http://schemas.microsoft.com/office/drawing/2014/main" id="{120D478C-357B-4719-A0FD-BC668EB7B20F}"/>
              </a:ext>
            </a:extLst>
          </p:cNvPr>
          <p:cNvSpPr>
            <a:spLocks noGrp="1"/>
          </p:cNvSpPr>
          <p:nvPr>
            <p:ph type="body" sz="quarter" idx="12"/>
          </p:nvPr>
        </p:nvSpPr>
        <p:spPr/>
        <p:txBody>
          <a:bodyPr/>
          <a:lstStyle/>
          <a:p>
            <a:r>
              <a:rPr lang="fr-FR" dirty="0"/>
              <a:t>Rappel de l’ensemble des services de la Banque A Distance</a:t>
            </a:r>
          </a:p>
        </p:txBody>
      </p:sp>
      <p:sp>
        <p:nvSpPr>
          <p:cNvPr id="4" name="Espace réservé du texte 3">
            <a:extLst>
              <a:ext uri="{FF2B5EF4-FFF2-40B4-BE49-F238E27FC236}">
                <a16:creationId xmlns:a16="http://schemas.microsoft.com/office/drawing/2014/main" id="{006AF0B4-37DB-4D16-9147-AE090DE4E1A7}"/>
              </a:ext>
            </a:extLst>
          </p:cNvPr>
          <p:cNvSpPr>
            <a:spLocks noGrp="1"/>
          </p:cNvSpPr>
          <p:nvPr>
            <p:ph type="body" sz="quarter" idx="14"/>
          </p:nvPr>
        </p:nvSpPr>
        <p:spPr/>
        <p:txBody>
          <a:bodyPr/>
          <a:lstStyle/>
          <a:p>
            <a:r>
              <a:rPr lang="fr-FR" dirty="0"/>
              <a:t>Rappels sur e-Documents et la BAD</a:t>
            </a:r>
          </a:p>
        </p:txBody>
      </p:sp>
      <p:sp>
        <p:nvSpPr>
          <p:cNvPr id="7" name="ZoneTexte 6">
            <a:extLst>
              <a:ext uri="{FF2B5EF4-FFF2-40B4-BE49-F238E27FC236}">
                <a16:creationId xmlns:a16="http://schemas.microsoft.com/office/drawing/2014/main" id="{B0F0230C-3B1F-45E0-B16E-BAD1244D3ECA}"/>
              </a:ext>
            </a:extLst>
          </p:cNvPr>
          <p:cNvSpPr txBox="1"/>
          <p:nvPr/>
        </p:nvSpPr>
        <p:spPr>
          <a:xfrm>
            <a:off x="2262249" y="2325621"/>
            <a:ext cx="871176" cy="276999"/>
          </a:xfrm>
          <a:prstGeom prst="rect">
            <a:avLst/>
          </a:prstGeom>
          <a:solidFill>
            <a:srgbClr val="83517B"/>
          </a:solidFill>
        </p:spPr>
        <p:txBody>
          <a:bodyPr wrap="square" rtlCol="0">
            <a:spAutoFit/>
          </a:bodyPr>
          <a:lstStyle/>
          <a:p>
            <a:pPr defTabSz="1219170"/>
            <a:r>
              <a:rPr lang="fr-FR" sz="1200" b="1" kern="0" dirty="0">
                <a:solidFill>
                  <a:srgbClr val="FFFFFF"/>
                </a:solidFill>
                <a:latin typeface="Arial"/>
                <a:cs typeface="Arial"/>
                <a:sym typeface="Arial"/>
              </a:rPr>
              <a:t>Internet</a:t>
            </a:r>
          </a:p>
        </p:txBody>
      </p:sp>
      <p:sp>
        <p:nvSpPr>
          <p:cNvPr id="8" name="ZoneTexte 7">
            <a:extLst>
              <a:ext uri="{FF2B5EF4-FFF2-40B4-BE49-F238E27FC236}">
                <a16:creationId xmlns:a16="http://schemas.microsoft.com/office/drawing/2014/main" id="{2544E619-00CD-4528-A073-90236C81777A}"/>
              </a:ext>
            </a:extLst>
          </p:cNvPr>
          <p:cNvSpPr txBox="1"/>
          <p:nvPr/>
        </p:nvSpPr>
        <p:spPr>
          <a:xfrm>
            <a:off x="1867200" y="2746370"/>
            <a:ext cx="768085" cy="276999"/>
          </a:xfrm>
          <a:prstGeom prst="rect">
            <a:avLst/>
          </a:prstGeom>
          <a:solidFill>
            <a:srgbClr val="83517B"/>
          </a:solidFill>
        </p:spPr>
        <p:txBody>
          <a:bodyPr wrap="square" rtlCol="0">
            <a:spAutoFit/>
          </a:bodyPr>
          <a:lstStyle/>
          <a:p>
            <a:pPr defTabSz="1219170"/>
            <a:r>
              <a:rPr lang="fr-FR" sz="1200" b="1" kern="0" dirty="0">
                <a:solidFill>
                  <a:srgbClr val="FFFFFF"/>
                </a:solidFill>
                <a:latin typeface="Arial"/>
                <a:cs typeface="Arial"/>
                <a:sym typeface="Arial"/>
              </a:rPr>
              <a:t>Mobile</a:t>
            </a:r>
          </a:p>
        </p:txBody>
      </p:sp>
      <p:sp>
        <p:nvSpPr>
          <p:cNvPr id="9" name="ZoneTexte 8">
            <a:extLst>
              <a:ext uri="{FF2B5EF4-FFF2-40B4-BE49-F238E27FC236}">
                <a16:creationId xmlns:a16="http://schemas.microsoft.com/office/drawing/2014/main" id="{B5B60D2B-247B-4371-9BB7-80DCE155955F}"/>
              </a:ext>
            </a:extLst>
          </p:cNvPr>
          <p:cNvSpPr txBox="1"/>
          <p:nvPr/>
        </p:nvSpPr>
        <p:spPr>
          <a:xfrm>
            <a:off x="3392263" y="2427481"/>
            <a:ext cx="1745513" cy="276999"/>
          </a:xfrm>
          <a:prstGeom prst="rect">
            <a:avLst/>
          </a:prstGeom>
          <a:solidFill>
            <a:srgbClr val="83517B"/>
          </a:solidFill>
        </p:spPr>
        <p:txBody>
          <a:bodyPr wrap="square" rtlCol="0">
            <a:spAutoFit/>
          </a:bodyPr>
          <a:lstStyle/>
          <a:p>
            <a:pPr defTabSz="1219170"/>
            <a:r>
              <a:rPr lang="fr-FR" sz="1200" b="1" kern="0" dirty="0">
                <a:solidFill>
                  <a:srgbClr val="FFFFFF"/>
                </a:solidFill>
                <a:latin typeface="Arial"/>
                <a:cs typeface="Arial"/>
                <a:sym typeface="Arial"/>
              </a:rPr>
              <a:t>Téléphone « 32 41 »</a:t>
            </a:r>
          </a:p>
        </p:txBody>
      </p:sp>
      <p:sp>
        <p:nvSpPr>
          <p:cNvPr id="10" name="ZoneTexte 9">
            <a:extLst>
              <a:ext uri="{FF2B5EF4-FFF2-40B4-BE49-F238E27FC236}">
                <a16:creationId xmlns:a16="http://schemas.microsoft.com/office/drawing/2014/main" id="{8FC91A61-350B-4528-BA9F-A3A3682B8F60}"/>
              </a:ext>
            </a:extLst>
          </p:cNvPr>
          <p:cNvSpPr txBox="1"/>
          <p:nvPr/>
        </p:nvSpPr>
        <p:spPr>
          <a:xfrm>
            <a:off x="2865586" y="2856931"/>
            <a:ext cx="2039271" cy="276999"/>
          </a:xfrm>
          <a:prstGeom prst="rect">
            <a:avLst/>
          </a:prstGeom>
          <a:solidFill>
            <a:srgbClr val="83517B"/>
          </a:solidFill>
        </p:spPr>
        <p:txBody>
          <a:bodyPr wrap="square" rtlCol="0">
            <a:spAutoFit/>
          </a:bodyPr>
          <a:lstStyle/>
          <a:p>
            <a:pPr defTabSz="1219170"/>
            <a:r>
              <a:rPr lang="fr-FR" sz="1200" b="1" kern="0" dirty="0">
                <a:solidFill>
                  <a:srgbClr val="FFFFFF"/>
                </a:solidFill>
                <a:latin typeface="Arial"/>
                <a:cs typeface="Arial"/>
                <a:sym typeface="Arial"/>
              </a:rPr>
              <a:t>Téléconseiller « CRC »</a:t>
            </a:r>
          </a:p>
        </p:txBody>
      </p:sp>
      <p:sp>
        <p:nvSpPr>
          <p:cNvPr id="11" name="ZoneTexte 10">
            <a:extLst>
              <a:ext uri="{FF2B5EF4-FFF2-40B4-BE49-F238E27FC236}">
                <a16:creationId xmlns:a16="http://schemas.microsoft.com/office/drawing/2014/main" id="{A54A25DD-EE69-4A07-A8E1-AA38DE6CED71}"/>
              </a:ext>
            </a:extLst>
          </p:cNvPr>
          <p:cNvSpPr txBox="1"/>
          <p:nvPr/>
        </p:nvSpPr>
        <p:spPr>
          <a:xfrm>
            <a:off x="3392263" y="1967547"/>
            <a:ext cx="2110449" cy="307777"/>
          </a:xfrm>
          <a:prstGeom prst="rect">
            <a:avLst/>
          </a:prstGeom>
          <a:solidFill>
            <a:schemeClr val="bg1">
              <a:lumMod val="95000"/>
            </a:schemeClr>
          </a:solidFill>
        </p:spPr>
        <p:txBody>
          <a:bodyPr wrap="square" rtlCol="0">
            <a:spAutoFit/>
          </a:bodyPr>
          <a:lstStyle/>
          <a:p>
            <a:pPr defTabSz="1219170"/>
            <a:r>
              <a:rPr lang="fr-FR" sz="1400" b="1" kern="0" dirty="0">
                <a:solidFill>
                  <a:srgbClr val="83517B"/>
                </a:solidFill>
                <a:latin typeface="Arial"/>
                <a:cs typeface="Arial"/>
                <a:sym typeface="Arial"/>
              </a:rPr>
              <a:t>DIRECT ECUREUIL</a:t>
            </a:r>
            <a:endParaRPr lang="fr-FR" sz="1400" b="1" i="1" kern="0" dirty="0">
              <a:solidFill>
                <a:srgbClr val="83517B"/>
              </a:solidFill>
              <a:latin typeface="Arial"/>
              <a:cs typeface="Arial"/>
              <a:sym typeface="Arial"/>
            </a:endParaRPr>
          </a:p>
        </p:txBody>
      </p:sp>
      <p:sp>
        <p:nvSpPr>
          <p:cNvPr id="12" name="ZoneTexte 11">
            <a:extLst>
              <a:ext uri="{FF2B5EF4-FFF2-40B4-BE49-F238E27FC236}">
                <a16:creationId xmlns:a16="http://schemas.microsoft.com/office/drawing/2014/main" id="{67B543D3-4C3A-4EBF-8F56-46BC1176E672}"/>
              </a:ext>
            </a:extLst>
          </p:cNvPr>
          <p:cNvSpPr txBox="1"/>
          <p:nvPr/>
        </p:nvSpPr>
        <p:spPr>
          <a:xfrm>
            <a:off x="2876589" y="4790029"/>
            <a:ext cx="1181329" cy="276999"/>
          </a:xfrm>
          <a:prstGeom prst="rect">
            <a:avLst/>
          </a:prstGeom>
          <a:solidFill>
            <a:srgbClr val="6FA287"/>
          </a:solidFill>
        </p:spPr>
        <p:txBody>
          <a:bodyPr wrap="square" rtlCol="0">
            <a:spAutoFit/>
          </a:bodyPr>
          <a:lstStyle/>
          <a:p>
            <a:pPr defTabSz="1219170"/>
            <a:r>
              <a:rPr lang="fr-FR" sz="1200" b="1" kern="0" dirty="0">
                <a:solidFill>
                  <a:srgbClr val="FFFFFF"/>
                </a:solidFill>
                <a:latin typeface="Arial"/>
                <a:cs typeface="Arial"/>
                <a:sym typeface="Arial"/>
              </a:rPr>
              <a:t>Automate</a:t>
            </a:r>
          </a:p>
        </p:txBody>
      </p:sp>
      <p:sp>
        <p:nvSpPr>
          <p:cNvPr id="14" name="ZoneTexte 13">
            <a:extLst>
              <a:ext uri="{FF2B5EF4-FFF2-40B4-BE49-F238E27FC236}">
                <a16:creationId xmlns:a16="http://schemas.microsoft.com/office/drawing/2014/main" id="{CCBBC2E9-3B1F-4F24-906A-DCA4445E0683}"/>
              </a:ext>
            </a:extLst>
          </p:cNvPr>
          <p:cNvSpPr txBox="1"/>
          <p:nvPr/>
        </p:nvSpPr>
        <p:spPr>
          <a:xfrm>
            <a:off x="8457294" y="2654552"/>
            <a:ext cx="1319649" cy="276999"/>
          </a:xfrm>
          <a:prstGeom prst="rect">
            <a:avLst/>
          </a:prstGeom>
          <a:solidFill>
            <a:srgbClr val="FFC000"/>
          </a:solidFill>
        </p:spPr>
        <p:txBody>
          <a:bodyPr wrap="square" rtlCol="0">
            <a:spAutoFit/>
          </a:bodyPr>
          <a:lstStyle/>
          <a:p>
            <a:pPr defTabSz="1219170"/>
            <a:r>
              <a:rPr lang="fr-FR" sz="1200" b="1" kern="0" dirty="0">
                <a:solidFill>
                  <a:srgbClr val="FFFFFF"/>
                </a:solidFill>
                <a:latin typeface="Arial"/>
                <a:cs typeface="Arial"/>
                <a:sym typeface="Arial"/>
              </a:rPr>
              <a:t>e-Documents</a:t>
            </a:r>
          </a:p>
        </p:txBody>
      </p:sp>
      <p:sp>
        <p:nvSpPr>
          <p:cNvPr id="16" name="ZoneTexte 15">
            <a:extLst>
              <a:ext uri="{FF2B5EF4-FFF2-40B4-BE49-F238E27FC236}">
                <a16:creationId xmlns:a16="http://schemas.microsoft.com/office/drawing/2014/main" id="{E9A0A16D-4F02-4714-B449-BBADD0051E51}"/>
              </a:ext>
            </a:extLst>
          </p:cNvPr>
          <p:cNvSpPr txBox="1"/>
          <p:nvPr/>
        </p:nvSpPr>
        <p:spPr>
          <a:xfrm>
            <a:off x="9417467" y="5037446"/>
            <a:ext cx="1036911" cy="276999"/>
          </a:xfrm>
          <a:prstGeom prst="rect">
            <a:avLst/>
          </a:prstGeom>
          <a:solidFill>
            <a:srgbClr val="4D6995"/>
          </a:solidFill>
        </p:spPr>
        <p:txBody>
          <a:bodyPr wrap="square" rtlCol="0">
            <a:spAutoFit/>
          </a:bodyPr>
          <a:lstStyle/>
          <a:p>
            <a:pPr defTabSz="1219170"/>
            <a:r>
              <a:rPr lang="fr-FR" sz="1200" b="1" kern="0" dirty="0">
                <a:solidFill>
                  <a:srgbClr val="FFFFFF"/>
                </a:solidFill>
                <a:latin typeface="Arial"/>
                <a:cs typeface="Arial"/>
                <a:sym typeface="Arial"/>
              </a:rPr>
              <a:t>SOL SMS </a:t>
            </a:r>
          </a:p>
        </p:txBody>
      </p:sp>
      <p:sp>
        <p:nvSpPr>
          <p:cNvPr id="17" name="ZoneTexte 16">
            <a:extLst>
              <a:ext uri="{FF2B5EF4-FFF2-40B4-BE49-F238E27FC236}">
                <a16:creationId xmlns:a16="http://schemas.microsoft.com/office/drawing/2014/main" id="{FBDB32BB-3D34-4C9F-A70B-D0A834B1FB2A}"/>
              </a:ext>
            </a:extLst>
          </p:cNvPr>
          <p:cNvSpPr txBox="1"/>
          <p:nvPr/>
        </p:nvSpPr>
        <p:spPr>
          <a:xfrm>
            <a:off x="8306188" y="5580856"/>
            <a:ext cx="1073439" cy="276999"/>
          </a:xfrm>
          <a:prstGeom prst="rect">
            <a:avLst/>
          </a:prstGeom>
          <a:solidFill>
            <a:srgbClr val="4D6995"/>
          </a:solidFill>
        </p:spPr>
        <p:txBody>
          <a:bodyPr wrap="square" rtlCol="0">
            <a:spAutoFit/>
          </a:bodyPr>
          <a:lstStyle/>
          <a:p>
            <a:pPr defTabSz="1219170"/>
            <a:r>
              <a:rPr lang="fr-FR" sz="1200" b="1" kern="0" dirty="0">
                <a:solidFill>
                  <a:srgbClr val="FFFFFF"/>
                </a:solidFill>
                <a:latin typeface="Arial"/>
                <a:cs typeface="Arial"/>
                <a:sym typeface="Arial"/>
              </a:rPr>
              <a:t>SOL CAP</a:t>
            </a:r>
          </a:p>
        </p:txBody>
      </p:sp>
      <p:sp>
        <p:nvSpPr>
          <p:cNvPr id="19" name="ZoneTexte 18">
            <a:extLst>
              <a:ext uri="{FF2B5EF4-FFF2-40B4-BE49-F238E27FC236}">
                <a16:creationId xmlns:a16="http://schemas.microsoft.com/office/drawing/2014/main" id="{88E1DE40-641B-4C7E-AD65-5CBB8AEF31DD}"/>
              </a:ext>
            </a:extLst>
          </p:cNvPr>
          <p:cNvSpPr txBox="1"/>
          <p:nvPr/>
        </p:nvSpPr>
        <p:spPr>
          <a:xfrm>
            <a:off x="6841651" y="4577404"/>
            <a:ext cx="4115339" cy="307777"/>
          </a:xfrm>
          <a:prstGeom prst="rect">
            <a:avLst/>
          </a:prstGeom>
          <a:solidFill>
            <a:schemeClr val="bg1">
              <a:lumMod val="95000"/>
            </a:schemeClr>
          </a:solidFill>
        </p:spPr>
        <p:txBody>
          <a:bodyPr wrap="square" rtlCol="0">
            <a:spAutoFit/>
          </a:bodyPr>
          <a:lstStyle/>
          <a:p>
            <a:pPr defTabSz="1219170"/>
            <a:r>
              <a:rPr lang="fr-FR" sz="1400" b="1" kern="0" dirty="0">
                <a:solidFill>
                  <a:srgbClr val="4D6995"/>
                </a:solidFill>
                <a:latin typeface="Arial"/>
                <a:cs typeface="Arial"/>
                <a:sym typeface="Arial"/>
              </a:rPr>
              <a:t>SECURISATION DES OPERATIONS EN LIGNE</a:t>
            </a:r>
            <a:endParaRPr lang="fr-FR" sz="1400" b="1" i="1" kern="0" dirty="0">
              <a:solidFill>
                <a:srgbClr val="4D6995"/>
              </a:solidFill>
              <a:latin typeface="Arial"/>
              <a:cs typeface="Arial"/>
              <a:sym typeface="Arial"/>
            </a:endParaRPr>
          </a:p>
        </p:txBody>
      </p:sp>
      <p:sp>
        <p:nvSpPr>
          <p:cNvPr id="20" name="ZoneTexte 19">
            <a:extLst>
              <a:ext uri="{FF2B5EF4-FFF2-40B4-BE49-F238E27FC236}">
                <a16:creationId xmlns:a16="http://schemas.microsoft.com/office/drawing/2014/main" id="{907FF6C6-C9B9-401D-8890-782A062EECCD}"/>
              </a:ext>
            </a:extLst>
          </p:cNvPr>
          <p:cNvSpPr txBox="1"/>
          <p:nvPr/>
        </p:nvSpPr>
        <p:spPr>
          <a:xfrm>
            <a:off x="8372164" y="2923861"/>
            <a:ext cx="1537058" cy="261610"/>
          </a:xfrm>
          <a:prstGeom prst="rect">
            <a:avLst/>
          </a:prstGeom>
          <a:noFill/>
        </p:spPr>
        <p:txBody>
          <a:bodyPr wrap="square" rtlCol="0">
            <a:spAutoFit/>
          </a:bodyPr>
          <a:lstStyle/>
          <a:p>
            <a:pPr defTabSz="1219170"/>
            <a:r>
              <a:rPr lang="fr-FR" sz="1100" kern="0" dirty="0">
                <a:solidFill>
                  <a:srgbClr val="FFC000"/>
                </a:solidFill>
                <a:latin typeface="Arial"/>
                <a:cs typeface="Arial"/>
                <a:sym typeface="Arial"/>
              </a:rPr>
              <a:t>Pré-coché par défaut</a:t>
            </a:r>
          </a:p>
        </p:txBody>
      </p:sp>
      <p:sp>
        <p:nvSpPr>
          <p:cNvPr id="21" name="ZoneTexte 20">
            <a:extLst>
              <a:ext uri="{FF2B5EF4-FFF2-40B4-BE49-F238E27FC236}">
                <a16:creationId xmlns:a16="http://schemas.microsoft.com/office/drawing/2014/main" id="{1682A560-22A9-435E-97E5-F7652CA6250F}"/>
              </a:ext>
            </a:extLst>
          </p:cNvPr>
          <p:cNvSpPr txBox="1"/>
          <p:nvPr/>
        </p:nvSpPr>
        <p:spPr>
          <a:xfrm>
            <a:off x="5004121" y="3485181"/>
            <a:ext cx="2363147" cy="666977"/>
          </a:xfrm>
          <a:prstGeom prst="rect">
            <a:avLst/>
          </a:prstGeom>
          <a:noFill/>
        </p:spPr>
        <p:txBody>
          <a:bodyPr wrap="none" rtlCol="0">
            <a:spAutoFit/>
          </a:bodyPr>
          <a:lstStyle/>
          <a:p>
            <a:pPr algn="ctr" defTabSz="1219170"/>
            <a:r>
              <a:rPr lang="fr-FR" sz="1867" kern="0" dirty="0">
                <a:solidFill>
                  <a:schemeClr val="tx1">
                    <a:lumMod val="75000"/>
                    <a:lumOff val="25000"/>
                  </a:schemeClr>
                </a:solidFill>
                <a:latin typeface="Arial"/>
                <a:cs typeface="Arial"/>
                <a:sym typeface="Arial"/>
              </a:rPr>
              <a:t>Services de la </a:t>
            </a:r>
          </a:p>
          <a:p>
            <a:pPr algn="ctr" defTabSz="1219170"/>
            <a:r>
              <a:rPr lang="fr-FR" sz="1867" b="1" kern="0" dirty="0">
                <a:solidFill>
                  <a:schemeClr val="tx1">
                    <a:lumMod val="75000"/>
                    <a:lumOff val="25000"/>
                  </a:schemeClr>
                </a:solidFill>
                <a:latin typeface="Arial"/>
                <a:cs typeface="Arial"/>
                <a:sym typeface="Arial"/>
              </a:rPr>
              <a:t>Banque A Distance</a:t>
            </a:r>
          </a:p>
        </p:txBody>
      </p:sp>
      <p:sp>
        <p:nvSpPr>
          <p:cNvPr id="22" name="ZoneTexte 21">
            <a:extLst>
              <a:ext uri="{FF2B5EF4-FFF2-40B4-BE49-F238E27FC236}">
                <a16:creationId xmlns:a16="http://schemas.microsoft.com/office/drawing/2014/main" id="{C8BE3726-A71D-4BFA-A592-984D08325603}"/>
              </a:ext>
            </a:extLst>
          </p:cNvPr>
          <p:cNvSpPr txBox="1"/>
          <p:nvPr/>
        </p:nvSpPr>
        <p:spPr>
          <a:xfrm>
            <a:off x="7012957" y="4941475"/>
            <a:ext cx="1293231" cy="276999"/>
          </a:xfrm>
          <a:prstGeom prst="rect">
            <a:avLst/>
          </a:prstGeom>
          <a:solidFill>
            <a:srgbClr val="4D6995"/>
          </a:solidFill>
        </p:spPr>
        <p:txBody>
          <a:bodyPr wrap="square" rtlCol="0">
            <a:spAutoFit/>
          </a:bodyPr>
          <a:lstStyle/>
          <a:p>
            <a:pPr defTabSz="1219170"/>
            <a:r>
              <a:rPr lang="fr-FR" sz="1200" b="1" kern="0" dirty="0">
                <a:solidFill>
                  <a:srgbClr val="FFFFFF"/>
                </a:solidFill>
                <a:latin typeface="Arial"/>
                <a:cs typeface="Arial"/>
                <a:sym typeface="Arial"/>
              </a:rPr>
              <a:t>Sécur’Pass</a:t>
            </a:r>
          </a:p>
        </p:txBody>
      </p:sp>
      <p:grpSp>
        <p:nvGrpSpPr>
          <p:cNvPr id="37" name="Graphique 1766">
            <a:extLst>
              <a:ext uri="{FF2B5EF4-FFF2-40B4-BE49-F238E27FC236}">
                <a16:creationId xmlns:a16="http://schemas.microsoft.com/office/drawing/2014/main" id="{622E0114-F425-4A2C-90A3-6764B36D2DB0}"/>
              </a:ext>
            </a:extLst>
          </p:cNvPr>
          <p:cNvGrpSpPr/>
          <p:nvPr/>
        </p:nvGrpSpPr>
        <p:grpSpPr>
          <a:xfrm>
            <a:off x="3102089" y="4136708"/>
            <a:ext cx="643584" cy="535610"/>
            <a:chOff x="10153634" y="690561"/>
            <a:chExt cx="375285" cy="312324"/>
          </a:xfrm>
          <a:noFill/>
        </p:grpSpPr>
        <p:grpSp>
          <p:nvGrpSpPr>
            <p:cNvPr id="38" name="Graphique 1766">
              <a:extLst>
                <a:ext uri="{FF2B5EF4-FFF2-40B4-BE49-F238E27FC236}">
                  <a16:creationId xmlns:a16="http://schemas.microsoft.com/office/drawing/2014/main" id="{F8202FA9-4385-49EC-8EB1-DABF5212FE2B}"/>
                </a:ext>
              </a:extLst>
            </p:cNvPr>
            <p:cNvGrpSpPr/>
            <p:nvPr/>
          </p:nvGrpSpPr>
          <p:grpSpPr>
            <a:xfrm>
              <a:off x="10153634" y="690561"/>
              <a:ext cx="375285" cy="312324"/>
              <a:chOff x="10153634" y="690561"/>
              <a:chExt cx="375285" cy="312324"/>
            </a:xfrm>
            <a:grpFill/>
          </p:grpSpPr>
          <p:sp>
            <p:nvSpPr>
              <p:cNvPr id="42" name="Forme libre : forme 41">
                <a:extLst>
                  <a:ext uri="{FF2B5EF4-FFF2-40B4-BE49-F238E27FC236}">
                    <a16:creationId xmlns:a16="http://schemas.microsoft.com/office/drawing/2014/main" id="{FA18999F-54BA-46ED-BEC3-7BD03267C470}"/>
                  </a:ext>
                </a:extLst>
              </p:cNvPr>
              <p:cNvSpPr/>
              <p:nvPr/>
            </p:nvSpPr>
            <p:spPr>
              <a:xfrm>
                <a:off x="10312891" y="890681"/>
                <a:ext cx="123634" cy="27717"/>
              </a:xfrm>
              <a:custGeom>
                <a:avLst/>
                <a:gdLst>
                  <a:gd name="connsiteX0" fmla="*/ 0 w 123634"/>
                  <a:gd name="connsiteY0" fmla="*/ 0 h 27717"/>
                  <a:gd name="connsiteX1" fmla="*/ 123635 w 123634"/>
                  <a:gd name="connsiteY1" fmla="*/ 0 h 27717"/>
                  <a:gd name="connsiteX2" fmla="*/ 123635 w 123634"/>
                  <a:gd name="connsiteY2" fmla="*/ 27718 h 27717"/>
                  <a:gd name="connsiteX3" fmla="*/ 104966 w 123634"/>
                  <a:gd name="connsiteY3" fmla="*/ 27718 h 27717"/>
                </a:gdLst>
                <a:ahLst/>
                <a:cxnLst>
                  <a:cxn ang="0">
                    <a:pos x="connsiteX0" y="connsiteY0"/>
                  </a:cxn>
                  <a:cxn ang="0">
                    <a:pos x="connsiteX1" y="connsiteY1"/>
                  </a:cxn>
                  <a:cxn ang="0">
                    <a:pos x="connsiteX2" y="connsiteY2"/>
                  </a:cxn>
                  <a:cxn ang="0">
                    <a:pos x="connsiteX3" y="connsiteY3"/>
                  </a:cxn>
                </a:cxnLst>
                <a:rect l="l" t="t" r="r" b="b"/>
                <a:pathLst>
                  <a:path w="123634" h="27717">
                    <a:moveTo>
                      <a:pt x="0" y="0"/>
                    </a:moveTo>
                    <a:lnTo>
                      <a:pt x="123635" y="0"/>
                    </a:lnTo>
                    <a:lnTo>
                      <a:pt x="123635" y="27718"/>
                    </a:lnTo>
                    <a:lnTo>
                      <a:pt x="104966" y="27718"/>
                    </a:lnTo>
                  </a:path>
                </a:pathLst>
              </a:custGeom>
              <a:grpFill/>
              <a:ln w="12700" cap="rnd">
                <a:solidFill>
                  <a:srgbClr val="6FA287"/>
                </a:solidFill>
                <a:prstDash val="solid"/>
                <a:round/>
              </a:ln>
            </p:spPr>
            <p:txBody>
              <a:bodyPr rtlCol="0" anchor="ctr"/>
              <a:lstStyle/>
              <a:p>
                <a:endParaRPr lang="fr-FR" sz="1050"/>
              </a:p>
            </p:txBody>
          </p:sp>
          <p:sp>
            <p:nvSpPr>
              <p:cNvPr id="43" name="Forme libre : forme 42">
                <a:extLst>
                  <a:ext uri="{FF2B5EF4-FFF2-40B4-BE49-F238E27FC236}">
                    <a16:creationId xmlns:a16="http://schemas.microsoft.com/office/drawing/2014/main" id="{6953C8EC-951B-4404-A25E-3D90C3A35FAA}"/>
                  </a:ext>
                </a:extLst>
              </p:cNvPr>
              <p:cNvSpPr/>
              <p:nvPr/>
            </p:nvSpPr>
            <p:spPr>
              <a:xfrm>
                <a:off x="10244883" y="890681"/>
                <a:ext cx="44005" cy="27717"/>
              </a:xfrm>
              <a:custGeom>
                <a:avLst/>
                <a:gdLst>
                  <a:gd name="connsiteX0" fmla="*/ 16954 w 44005"/>
                  <a:gd name="connsiteY0" fmla="*/ 27718 h 27717"/>
                  <a:gd name="connsiteX1" fmla="*/ 0 w 44005"/>
                  <a:gd name="connsiteY1" fmla="*/ 27718 h 27717"/>
                  <a:gd name="connsiteX2" fmla="*/ 0 w 44005"/>
                  <a:gd name="connsiteY2" fmla="*/ 0 h 27717"/>
                  <a:gd name="connsiteX3" fmla="*/ 44006 w 44005"/>
                  <a:gd name="connsiteY3" fmla="*/ 0 h 27717"/>
                </a:gdLst>
                <a:ahLst/>
                <a:cxnLst>
                  <a:cxn ang="0">
                    <a:pos x="connsiteX0" y="connsiteY0"/>
                  </a:cxn>
                  <a:cxn ang="0">
                    <a:pos x="connsiteX1" y="connsiteY1"/>
                  </a:cxn>
                  <a:cxn ang="0">
                    <a:pos x="connsiteX2" y="connsiteY2"/>
                  </a:cxn>
                  <a:cxn ang="0">
                    <a:pos x="connsiteX3" y="connsiteY3"/>
                  </a:cxn>
                </a:cxnLst>
                <a:rect l="l" t="t" r="r" b="b"/>
                <a:pathLst>
                  <a:path w="44005" h="27717">
                    <a:moveTo>
                      <a:pt x="16954" y="27718"/>
                    </a:moveTo>
                    <a:lnTo>
                      <a:pt x="0" y="27718"/>
                    </a:lnTo>
                    <a:lnTo>
                      <a:pt x="0" y="0"/>
                    </a:lnTo>
                    <a:lnTo>
                      <a:pt x="44006" y="0"/>
                    </a:lnTo>
                  </a:path>
                </a:pathLst>
              </a:custGeom>
              <a:grpFill/>
              <a:ln w="12700" cap="rnd">
                <a:solidFill>
                  <a:srgbClr val="6FA287"/>
                </a:solidFill>
                <a:prstDash val="solid"/>
                <a:round/>
              </a:ln>
            </p:spPr>
            <p:txBody>
              <a:bodyPr rtlCol="0" anchor="ctr"/>
              <a:lstStyle/>
              <a:p>
                <a:endParaRPr lang="fr-FR" sz="1050"/>
              </a:p>
            </p:txBody>
          </p:sp>
          <p:sp>
            <p:nvSpPr>
              <p:cNvPr id="44" name="Forme libre : forme 43">
                <a:extLst>
                  <a:ext uri="{FF2B5EF4-FFF2-40B4-BE49-F238E27FC236}">
                    <a16:creationId xmlns:a16="http://schemas.microsoft.com/office/drawing/2014/main" id="{46CAC28F-EB1E-4B77-AAE7-88B0850A64BC}"/>
                  </a:ext>
                </a:extLst>
              </p:cNvPr>
              <p:cNvSpPr/>
              <p:nvPr/>
            </p:nvSpPr>
            <p:spPr>
              <a:xfrm>
                <a:off x="10302224" y="890681"/>
                <a:ext cx="115061" cy="112204"/>
              </a:xfrm>
              <a:custGeom>
                <a:avLst/>
                <a:gdLst>
                  <a:gd name="connsiteX0" fmla="*/ 115062 w 115061"/>
                  <a:gd name="connsiteY0" fmla="*/ 0 h 112204"/>
                  <a:gd name="connsiteX1" fmla="*/ 115062 w 115061"/>
                  <a:gd name="connsiteY1" fmla="*/ 112205 h 112204"/>
                  <a:gd name="connsiteX2" fmla="*/ 0 w 115061"/>
                  <a:gd name="connsiteY2" fmla="*/ 112205 h 112204"/>
                </a:gdLst>
                <a:ahLst/>
                <a:cxnLst>
                  <a:cxn ang="0">
                    <a:pos x="connsiteX0" y="connsiteY0"/>
                  </a:cxn>
                  <a:cxn ang="0">
                    <a:pos x="connsiteX1" y="connsiteY1"/>
                  </a:cxn>
                  <a:cxn ang="0">
                    <a:pos x="connsiteX2" y="connsiteY2"/>
                  </a:cxn>
                </a:cxnLst>
                <a:rect l="l" t="t" r="r" b="b"/>
                <a:pathLst>
                  <a:path w="115061" h="112204">
                    <a:moveTo>
                      <a:pt x="115062" y="0"/>
                    </a:moveTo>
                    <a:lnTo>
                      <a:pt x="115062" y="112205"/>
                    </a:lnTo>
                    <a:lnTo>
                      <a:pt x="0" y="112205"/>
                    </a:lnTo>
                  </a:path>
                </a:pathLst>
              </a:custGeom>
              <a:grpFill/>
              <a:ln w="12700" cap="rnd">
                <a:solidFill>
                  <a:srgbClr val="6FA287"/>
                </a:solidFill>
                <a:prstDash val="solid"/>
                <a:round/>
              </a:ln>
            </p:spPr>
            <p:txBody>
              <a:bodyPr rtlCol="0" anchor="ctr"/>
              <a:lstStyle/>
              <a:p>
                <a:endParaRPr lang="fr-FR" sz="1050"/>
              </a:p>
            </p:txBody>
          </p:sp>
          <p:sp>
            <p:nvSpPr>
              <p:cNvPr id="45" name="Forme libre : forme 44">
                <a:extLst>
                  <a:ext uri="{FF2B5EF4-FFF2-40B4-BE49-F238E27FC236}">
                    <a16:creationId xmlns:a16="http://schemas.microsoft.com/office/drawing/2014/main" id="{30875F5E-8D03-4FB3-A144-041C35AA7E9F}"/>
                  </a:ext>
                </a:extLst>
              </p:cNvPr>
              <p:cNvSpPr/>
              <p:nvPr/>
            </p:nvSpPr>
            <p:spPr>
              <a:xfrm>
                <a:off x="10261837" y="890681"/>
                <a:ext cx="15525" cy="112204"/>
              </a:xfrm>
              <a:custGeom>
                <a:avLst/>
                <a:gdLst>
                  <a:gd name="connsiteX0" fmla="*/ 15526 w 15525"/>
                  <a:gd name="connsiteY0" fmla="*/ 112205 h 112204"/>
                  <a:gd name="connsiteX1" fmla="*/ 0 w 15525"/>
                  <a:gd name="connsiteY1" fmla="*/ 112205 h 112204"/>
                  <a:gd name="connsiteX2" fmla="*/ 0 w 15525"/>
                  <a:gd name="connsiteY2" fmla="*/ 0 h 112204"/>
                </a:gdLst>
                <a:ahLst/>
                <a:cxnLst>
                  <a:cxn ang="0">
                    <a:pos x="connsiteX0" y="connsiteY0"/>
                  </a:cxn>
                  <a:cxn ang="0">
                    <a:pos x="connsiteX1" y="connsiteY1"/>
                  </a:cxn>
                  <a:cxn ang="0">
                    <a:pos x="connsiteX2" y="connsiteY2"/>
                  </a:cxn>
                </a:cxnLst>
                <a:rect l="l" t="t" r="r" b="b"/>
                <a:pathLst>
                  <a:path w="15525" h="112204">
                    <a:moveTo>
                      <a:pt x="15526" y="112205"/>
                    </a:moveTo>
                    <a:lnTo>
                      <a:pt x="0" y="112205"/>
                    </a:lnTo>
                    <a:lnTo>
                      <a:pt x="0" y="0"/>
                    </a:lnTo>
                  </a:path>
                </a:pathLst>
              </a:custGeom>
              <a:grpFill/>
              <a:ln w="12700" cap="rnd">
                <a:solidFill>
                  <a:srgbClr val="6FA287"/>
                </a:solidFill>
                <a:prstDash val="solid"/>
                <a:round/>
              </a:ln>
            </p:spPr>
            <p:txBody>
              <a:bodyPr rtlCol="0" anchor="ctr"/>
              <a:lstStyle/>
              <a:p>
                <a:endParaRPr lang="fr-FR" sz="1050"/>
              </a:p>
            </p:txBody>
          </p:sp>
          <p:sp>
            <p:nvSpPr>
              <p:cNvPr id="46" name="Forme libre : forme 45">
                <a:extLst>
                  <a:ext uri="{FF2B5EF4-FFF2-40B4-BE49-F238E27FC236}">
                    <a16:creationId xmlns:a16="http://schemas.microsoft.com/office/drawing/2014/main" id="{B35FA5F6-3565-49A8-9823-0DADE30A6E6E}"/>
                  </a:ext>
                </a:extLst>
              </p:cNvPr>
              <p:cNvSpPr/>
              <p:nvPr/>
            </p:nvSpPr>
            <p:spPr>
              <a:xfrm>
                <a:off x="10262409" y="957927"/>
                <a:ext cx="154305" cy="9525"/>
              </a:xfrm>
              <a:custGeom>
                <a:avLst/>
                <a:gdLst>
                  <a:gd name="connsiteX0" fmla="*/ 0 w 154305"/>
                  <a:gd name="connsiteY0" fmla="*/ 0 h 9525"/>
                  <a:gd name="connsiteX1" fmla="*/ 154305 w 154305"/>
                  <a:gd name="connsiteY1" fmla="*/ 0 h 9525"/>
                </a:gdLst>
                <a:ahLst/>
                <a:cxnLst>
                  <a:cxn ang="0">
                    <a:pos x="connsiteX0" y="connsiteY0"/>
                  </a:cxn>
                  <a:cxn ang="0">
                    <a:pos x="connsiteX1" y="connsiteY1"/>
                  </a:cxn>
                </a:cxnLst>
                <a:rect l="l" t="t" r="r" b="b"/>
                <a:pathLst>
                  <a:path w="154305" h="9525">
                    <a:moveTo>
                      <a:pt x="0" y="0"/>
                    </a:moveTo>
                    <a:lnTo>
                      <a:pt x="154305" y="0"/>
                    </a:lnTo>
                  </a:path>
                </a:pathLst>
              </a:custGeom>
              <a:grpFill/>
              <a:ln w="12700" cap="rnd">
                <a:solidFill>
                  <a:srgbClr val="6FA287"/>
                </a:solidFill>
                <a:prstDash val="solid"/>
                <a:round/>
              </a:ln>
            </p:spPr>
            <p:txBody>
              <a:bodyPr rtlCol="0" anchor="ctr"/>
              <a:lstStyle/>
              <a:p>
                <a:endParaRPr lang="fr-FR" sz="1050"/>
              </a:p>
            </p:txBody>
          </p:sp>
          <p:sp>
            <p:nvSpPr>
              <p:cNvPr id="47" name="Forme libre : forme 46">
                <a:extLst>
                  <a:ext uri="{FF2B5EF4-FFF2-40B4-BE49-F238E27FC236}">
                    <a16:creationId xmlns:a16="http://schemas.microsoft.com/office/drawing/2014/main" id="{823C469A-72C9-494F-AA7F-AD558802286A}"/>
                  </a:ext>
                </a:extLst>
              </p:cNvPr>
              <p:cNvSpPr/>
              <p:nvPr/>
            </p:nvSpPr>
            <p:spPr>
              <a:xfrm>
                <a:off x="10261838" y="973453"/>
                <a:ext cx="136779" cy="9525"/>
              </a:xfrm>
              <a:custGeom>
                <a:avLst/>
                <a:gdLst>
                  <a:gd name="connsiteX0" fmla="*/ 0 w 136779"/>
                  <a:gd name="connsiteY0" fmla="*/ 0 h 9525"/>
                  <a:gd name="connsiteX1" fmla="*/ 136779 w 136779"/>
                  <a:gd name="connsiteY1" fmla="*/ 0 h 9525"/>
                </a:gdLst>
                <a:ahLst/>
                <a:cxnLst>
                  <a:cxn ang="0">
                    <a:pos x="connsiteX0" y="connsiteY0"/>
                  </a:cxn>
                  <a:cxn ang="0">
                    <a:pos x="connsiteX1" y="connsiteY1"/>
                  </a:cxn>
                </a:cxnLst>
                <a:rect l="l" t="t" r="r" b="b"/>
                <a:pathLst>
                  <a:path w="136779" h="9525">
                    <a:moveTo>
                      <a:pt x="0" y="0"/>
                    </a:moveTo>
                    <a:lnTo>
                      <a:pt x="136779" y="0"/>
                    </a:lnTo>
                  </a:path>
                </a:pathLst>
              </a:custGeom>
              <a:grpFill/>
              <a:ln w="12700" cap="rnd">
                <a:solidFill>
                  <a:srgbClr val="6FA287"/>
                </a:solidFill>
                <a:prstDash val="solid"/>
                <a:round/>
              </a:ln>
            </p:spPr>
            <p:txBody>
              <a:bodyPr rtlCol="0" anchor="ctr"/>
              <a:lstStyle/>
              <a:p>
                <a:endParaRPr lang="fr-FR" sz="1050"/>
              </a:p>
            </p:txBody>
          </p:sp>
          <p:sp>
            <p:nvSpPr>
              <p:cNvPr id="48" name="Forme libre : forme 47">
                <a:extLst>
                  <a:ext uri="{FF2B5EF4-FFF2-40B4-BE49-F238E27FC236}">
                    <a16:creationId xmlns:a16="http://schemas.microsoft.com/office/drawing/2014/main" id="{9DAED2B0-8F53-451C-981F-A11A7EB06DF4}"/>
                  </a:ext>
                </a:extLst>
              </p:cNvPr>
              <p:cNvSpPr/>
              <p:nvPr/>
            </p:nvSpPr>
            <p:spPr>
              <a:xfrm>
                <a:off x="10262123" y="988026"/>
                <a:ext cx="112490" cy="9525"/>
              </a:xfrm>
              <a:custGeom>
                <a:avLst/>
                <a:gdLst>
                  <a:gd name="connsiteX0" fmla="*/ 0 w 112490"/>
                  <a:gd name="connsiteY0" fmla="*/ 0 h 9525"/>
                  <a:gd name="connsiteX1" fmla="*/ 112490 w 112490"/>
                  <a:gd name="connsiteY1" fmla="*/ 0 h 9525"/>
                </a:gdLst>
                <a:ahLst/>
                <a:cxnLst>
                  <a:cxn ang="0">
                    <a:pos x="connsiteX0" y="connsiteY0"/>
                  </a:cxn>
                  <a:cxn ang="0">
                    <a:pos x="connsiteX1" y="connsiteY1"/>
                  </a:cxn>
                </a:cxnLst>
                <a:rect l="l" t="t" r="r" b="b"/>
                <a:pathLst>
                  <a:path w="112490" h="9525">
                    <a:moveTo>
                      <a:pt x="0" y="0"/>
                    </a:moveTo>
                    <a:lnTo>
                      <a:pt x="112490" y="0"/>
                    </a:lnTo>
                  </a:path>
                </a:pathLst>
              </a:custGeom>
              <a:grpFill/>
              <a:ln w="12700" cap="rnd">
                <a:solidFill>
                  <a:srgbClr val="6FA287"/>
                </a:solidFill>
                <a:prstDash val="solid"/>
                <a:round/>
              </a:ln>
            </p:spPr>
            <p:txBody>
              <a:bodyPr rtlCol="0" anchor="ctr"/>
              <a:lstStyle/>
              <a:p>
                <a:endParaRPr lang="fr-FR" sz="1050"/>
              </a:p>
            </p:txBody>
          </p:sp>
          <p:sp>
            <p:nvSpPr>
              <p:cNvPr id="49" name="Forme libre : forme 48">
                <a:extLst>
                  <a:ext uri="{FF2B5EF4-FFF2-40B4-BE49-F238E27FC236}">
                    <a16:creationId xmlns:a16="http://schemas.microsoft.com/office/drawing/2014/main" id="{8F383797-C386-4016-91A6-39BD31700D80}"/>
                  </a:ext>
                </a:extLst>
              </p:cNvPr>
              <p:cNvSpPr/>
              <p:nvPr/>
            </p:nvSpPr>
            <p:spPr>
              <a:xfrm>
                <a:off x="10244121" y="730470"/>
                <a:ext cx="191547" cy="138874"/>
              </a:xfrm>
              <a:custGeom>
                <a:avLst/>
                <a:gdLst>
                  <a:gd name="connsiteX0" fmla="*/ 191548 w 191547"/>
                  <a:gd name="connsiteY0" fmla="*/ 60484 h 138874"/>
                  <a:gd name="connsiteX1" fmla="*/ 191548 w 191547"/>
                  <a:gd name="connsiteY1" fmla="*/ 118301 h 138874"/>
                  <a:gd name="connsiteX2" fmla="*/ 170974 w 191547"/>
                  <a:gd name="connsiteY2" fmla="*/ 138875 h 138874"/>
                  <a:gd name="connsiteX3" fmla="*/ 20574 w 191547"/>
                  <a:gd name="connsiteY3" fmla="*/ 138875 h 138874"/>
                  <a:gd name="connsiteX4" fmla="*/ 0 w 191547"/>
                  <a:gd name="connsiteY4" fmla="*/ 118301 h 138874"/>
                  <a:gd name="connsiteX5" fmla="*/ 0 w 191547"/>
                  <a:gd name="connsiteY5" fmla="*/ 20574 h 138874"/>
                  <a:gd name="connsiteX6" fmla="*/ 20574 w 191547"/>
                  <a:gd name="connsiteY6" fmla="*/ 0 h 138874"/>
                  <a:gd name="connsiteX7" fmla="*/ 170974 w 191547"/>
                  <a:gd name="connsiteY7" fmla="*/ 0 h 138874"/>
                  <a:gd name="connsiteX8" fmla="*/ 191548 w 191547"/>
                  <a:gd name="connsiteY8" fmla="*/ 20574 h 138874"/>
                  <a:gd name="connsiteX9" fmla="*/ 191548 w 191547"/>
                  <a:gd name="connsiteY9" fmla="*/ 40386 h 13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1547" h="138874">
                    <a:moveTo>
                      <a:pt x="191548" y="60484"/>
                    </a:moveTo>
                    <a:lnTo>
                      <a:pt x="191548" y="118301"/>
                    </a:lnTo>
                    <a:cubicBezTo>
                      <a:pt x="191548" y="129635"/>
                      <a:pt x="182309" y="138875"/>
                      <a:pt x="170974" y="138875"/>
                    </a:cubicBezTo>
                    <a:lnTo>
                      <a:pt x="20574" y="138875"/>
                    </a:lnTo>
                    <a:cubicBezTo>
                      <a:pt x="9239" y="138875"/>
                      <a:pt x="0" y="129635"/>
                      <a:pt x="0" y="118301"/>
                    </a:cubicBezTo>
                    <a:lnTo>
                      <a:pt x="0" y="20574"/>
                    </a:lnTo>
                    <a:cubicBezTo>
                      <a:pt x="0" y="9239"/>
                      <a:pt x="9239" y="0"/>
                      <a:pt x="20574" y="0"/>
                    </a:cubicBezTo>
                    <a:lnTo>
                      <a:pt x="170974" y="0"/>
                    </a:lnTo>
                    <a:cubicBezTo>
                      <a:pt x="182309" y="0"/>
                      <a:pt x="191548" y="9239"/>
                      <a:pt x="191548" y="20574"/>
                    </a:cubicBezTo>
                    <a:lnTo>
                      <a:pt x="191548" y="40386"/>
                    </a:lnTo>
                  </a:path>
                </a:pathLst>
              </a:custGeom>
              <a:grpFill/>
              <a:ln w="12700" cap="rnd">
                <a:solidFill>
                  <a:srgbClr val="6FA287"/>
                </a:solidFill>
                <a:prstDash val="solid"/>
                <a:round/>
              </a:ln>
            </p:spPr>
            <p:txBody>
              <a:bodyPr rtlCol="0" anchor="ctr"/>
              <a:lstStyle/>
              <a:p>
                <a:endParaRPr lang="fr-FR" sz="1050"/>
              </a:p>
            </p:txBody>
          </p:sp>
          <p:sp>
            <p:nvSpPr>
              <p:cNvPr id="50" name="Forme libre : forme 49">
                <a:extLst>
                  <a:ext uri="{FF2B5EF4-FFF2-40B4-BE49-F238E27FC236}">
                    <a16:creationId xmlns:a16="http://schemas.microsoft.com/office/drawing/2014/main" id="{849865FE-6F4B-43BD-A1AB-1FD10230FB51}"/>
                  </a:ext>
                </a:extLst>
              </p:cNvPr>
              <p:cNvSpPr/>
              <p:nvPr/>
            </p:nvSpPr>
            <p:spPr>
              <a:xfrm>
                <a:off x="10454909" y="738376"/>
                <a:ext cx="30860" cy="30861"/>
              </a:xfrm>
              <a:custGeom>
                <a:avLst/>
                <a:gdLst>
                  <a:gd name="connsiteX0" fmla="*/ 15431 w 30860"/>
                  <a:gd name="connsiteY0" fmla="*/ 30861 h 30861"/>
                  <a:gd name="connsiteX1" fmla="*/ 15431 w 30860"/>
                  <a:gd name="connsiteY1" fmla="*/ 30861 h 30861"/>
                  <a:gd name="connsiteX2" fmla="*/ 0 w 30860"/>
                  <a:gd name="connsiteY2" fmla="*/ 15430 h 30861"/>
                  <a:gd name="connsiteX3" fmla="*/ 0 w 30860"/>
                  <a:gd name="connsiteY3" fmla="*/ 15430 h 30861"/>
                  <a:gd name="connsiteX4" fmla="*/ 15431 w 30860"/>
                  <a:gd name="connsiteY4" fmla="*/ 0 h 30861"/>
                  <a:gd name="connsiteX5" fmla="*/ 15431 w 30860"/>
                  <a:gd name="connsiteY5" fmla="*/ 0 h 30861"/>
                  <a:gd name="connsiteX6" fmla="*/ 30861 w 30860"/>
                  <a:gd name="connsiteY6" fmla="*/ 15430 h 30861"/>
                  <a:gd name="connsiteX7" fmla="*/ 30861 w 30860"/>
                  <a:gd name="connsiteY7" fmla="*/ 15430 h 30861"/>
                  <a:gd name="connsiteX8" fmla="*/ 15431 w 30860"/>
                  <a:gd name="connsiteY8" fmla="*/ 30861 h 3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60" h="30861">
                    <a:moveTo>
                      <a:pt x="15431" y="30861"/>
                    </a:moveTo>
                    <a:lnTo>
                      <a:pt x="15431" y="30861"/>
                    </a:lnTo>
                    <a:cubicBezTo>
                      <a:pt x="6953" y="30861"/>
                      <a:pt x="0" y="23908"/>
                      <a:pt x="0" y="15430"/>
                    </a:cubicBezTo>
                    <a:lnTo>
                      <a:pt x="0" y="15430"/>
                    </a:lnTo>
                    <a:cubicBezTo>
                      <a:pt x="0" y="6953"/>
                      <a:pt x="6953" y="0"/>
                      <a:pt x="15431" y="0"/>
                    </a:cubicBezTo>
                    <a:lnTo>
                      <a:pt x="15431" y="0"/>
                    </a:lnTo>
                    <a:cubicBezTo>
                      <a:pt x="23908" y="0"/>
                      <a:pt x="30861" y="6953"/>
                      <a:pt x="30861" y="15430"/>
                    </a:cubicBezTo>
                    <a:lnTo>
                      <a:pt x="30861" y="15430"/>
                    </a:lnTo>
                    <a:cubicBezTo>
                      <a:pt x="30861" y="23908"/>
                      <a:pt x="23908" y="30861"/>
                      <a:pt x="15431" y="30861"/>
                    </a:cubicBezTo>
                    <a:close/>
                  </a:path>
                </a:pathLst>
              </a:custGeom>
              <a:grpFill/>
              <a:ln w="12700" cap="rnd">
                <a:solidFill>
                  <a:srgbClr val="6FA287"/>
                </a:solidFill>
                <a:prstDash val="solid"/>
                <a:round/>
              </a:ln>
            </p:spPr>
            <p:txBody>
              <a:bodyPr rtlCol="0" anchor="ctr"/>
              <a:lstStyle/>
              <a:p>
                <a:endParaRPr lang="fr-FR" sz="1050"/>
              </a:p>
            </p:txBody>
          </p:sp>
          <p:sp>
            <p:nvSpPr>
              <p:cNvPr id="51" name="Forme libre : forme 50">
                <a:extLst>
                  <a:ext uri="{FF2B5EF4-FFF2-40B4-BE49-F238E27FC236}">
                    <a16:creationId xmlns:a16="http://schemas.microsoft.com/office/drawing/2014/main" id="{54699581-77EC-4211-A51A-85624B729ABE}"/>
                  </a:ext>
                </a:extLst>
              </p:cNvPr>
              <p:cNvSpPr/>
              <p:nvPr/>
            </p:nvSpPr>
            <p:spPr>
              <a:xfrm>
                <a:off x="10454909" y="783429"/>
                <a:ext cx="30860" cy="30860"/>
              </a:xfrm>
              <a:custGeom>
                <a:avLst/>
                <a:gdLst>
                  <a:gd name="connsiteX0" fmla="*/ 15431 w 30860"/>
                  <a:gd name="connsiteY0" fmla="*/ 30861 h 30860"/>
                  <a:gd name="connsiteX1" fmla="*/ 15431 w 30860"/>
                  <a:gd name="connsiteY1" fmla="*/ 30861 h 30860"/>
                  <a:gd name="connsiteX2" fmla="*/ 0 w 30860"/>
                  <a:gd name="connsiteY2" fmla="*/ 15430 h 30860"/>
                  <a:gd name="connsiteX3" fmla="*/ 0 w 30860"/>
                  <a:gd name="connsiteY3" fmla="*/ 15430 h 30860"/>
                  <a:gd name="connsiteX4" fmla="*/ 15431 w 30860"/>
                  <a:gd name="connsiteY4" fmla="*/ 0 h 30860"/>
                  <a:gd name="connsiteX5" fmla="*/ 15431 w 30860"/>
                  <a:gd name="connsiteY5" fmla="*/ 0 h 30860"/>
                  <a:gd name="connsiteX6" fmla="*/ 30861 w 30860"/>
                  <a:gd name="connsiteY6" fmla="*/ 15430 h 30860"/>
                  <a:gd name="connsiteX7" fmla="*/ 30861 w 30860"/>
                  <a:gd name="connsiteY7" fmla="*/ 15430 h 30860"/>
                  <a:gd name="connsiteX8" fmla="*/ 15431 w 30860"/>
                  <a:gd name="connsiteY8" fmla="*/ 30861 h 30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60" h="30860">
                    <a:moveTo>
                      <a:pt x="15431" y="30861"/>
                    </a:moveTo>
                    <a:lnTo>
                      <a:pt x="15431" y="30861"/>
                    </a:lnTo>
                    <a:cubicBezTo>
                      <a:pt x="6953" y="30861"/>
                      <a:pt x="0" y="23908"/>
                      <a:pt x="0" y="15430"/>
                    </a:cubicBezTo>
                    <a:lnTo>
                      <a:pt x="0" y="15430"/>
                    </a:lnTo>
                    <a:cubicBezTo>
                      <a:pt x="0" y="6953"/>
                      <a:pt x="6953" y="0"/>
                      <a:pt x="15431" y="0"/>
                    </a:cubicBezTo>
                    <a:lnTo>
                      <a:pt x="15431" y="0"/>
                    </a:lnTo>
                    <a:cubicBezTo>
                      <a:pt x="23908" y="0"/>
                      <a:pt x="30861" y="6953"/>
                      <a:pt x="30861" y="15430"/>
                    </a:cubicBezTo>
                    <a:lnTo>
                      <a:pt x="30861" y="15430"/>
                    </a:lnTo>
                    <a:cubicBezTo>
                      <a:pt x="30861" y="23908"/>
                      <a:pt x="23908" y="30861"/>
                      <a:pt x="15431" y="30861"/>
                    </a:cubicBezTo>
                    <a:close/>
                  </a:path>
                </a:pathLst>
              </a:custGeom>
              <a:grpFill/>
              <a:ln w="12700" cap="rnd">
                <a:solidFill>
                  <a:srgbClr val="6FA287"/>
                </a:solidFill>
                <a:prstDash val="solid"/>
                <a:round/>
              </a:ln>
            </p:spPr>
            <p:txBody>
              <a:bodyPr rtlCol="0" anchor="ctr"/>
              <a:lstStyle/>
              <a:p>
                <a:endParaRPr lang="fr-FR" sz="1050"/>
              </a:p>
            </p:txBody>
          </p:sp>
          <p:sp>
            <p:nvSpPr>
              <p:cNvPr id="52" name="Forme libre : forme 51">
                <a:extLst>
                  <a:ext uri="{FF2B5EF4-FFF2-40B4-BE49-F238E27FC236}">
                    <a16:creationId xmlns:a16="http://schemas.microsoft.com/office/drawing/2014/main" id="{0A0F7CD0-90D8-45ED-91D9-F1A4C11F43FF}"/>
                  </a:ext>
                </a:extLst>
              </p:cNvPr>
              <p:cNvSpPr/>
              <p:nvPr/>
            </p:nvSpPr>
            <p:spPr>
              <a:xfrm>
                <a:off x="10454909" y="830197"/>
                <a:ext cx="30860" cy="30860"/>
              </a:xfrm>
              <a:custGeom>
                <a:avLst/>
                <a:gdLst>
                  <a:gd name="connsiteX0" fmla="*/ 15431 w 30860"/>
                  <a:gd name="connsiteY0" fmla="*/ 30861 h 30860"/>
                  <a:gd name="connsiteX1" fmla="*/ 15431 w 30860"/>
                  <a:gd name="connsiteY1" fmla="*/ 30861 h 30860"/>
                  <a:gd name="connsiteX2" fmla="*/ 0 w 30860"/>
                  <a:gd name="connsiteY2" fmla="*/ 15431 h 30860"/>
                  <a:gd name="connsiteX3" fmla="*/ 0 w 30860"/>
                  <a:gd name="connsiteY3" fmla="*/ 15431 h 30860"/>
                  <a:gd name="connsiteX4" fmla="*/ 15431 w 30860"/>
                  <a:gd name="connsiteY4" fmla="*/ 0 h 30860"/>
                  <a:gd name="connsiteX5" fmla="*/ 15431 w 30860"/>
                  <a:gd name="connsiteY5" fmla="*/ 0 h 30860"/>
                  <a:gd name="connsiteX6" fmla="*/ 30861 w 30860"/>
                  <a:gd name="connsiteY6" fmla="*/ 15431 h 30860"/>
                  <a:gd name="connsiteX7" fmla="*/ 30861 w 30860"/>
                  <a:gd name="connsiteY7" fmla="*/ 15431 h 30860"/>
                  <a:gd name="connsiteX8" fmla="*/ 15431 w 30860"/>
                  <a:gd name="connsiteY8" fmla="*/ 30861 h 30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60" h="30860">
                    <a:moveTo>
                      <a:pt x="15431" y="30861"/>
                    </a:moveTo>
                    <a:lnTo>
                      <a:pt x="15431" y="30861"/>
                    </a:lnTo>
                    <a:cubicBezTo>
                      <a:pt x="6953" y="30861"/>
                      <a:pt x="0" y="23908"/>
                      <a:pt x="0" y="15431"/>
                    </a:cubicBezTo>
                    <a:lnTo>
                      <a:pt x="0" y="15431"/>
                    </a:lnTo>
                    <a:cubicBezTo>
                      <a:pt x="0" y="6953"/>
                      <a:pt x="6953" y="0"/>
                      <a:pt x="15431" y="0"/>
                    </a:cubicBezTo>
                    <a:lnTo>
                      <a:pt x="15431" y="0"/>
                    </a:lnTo>
                    <a:cubicBezTo>
                      <a:pt x="23908" y="0"/>
                      <a:pt x="30861" y="6953"/>
                      <a:pt x="30861" y="15431"/>
                    </a:cubicBezTo>
                    <a:lnTo>
                      <a:pt x="30861" y="15431"/>
                    </a:lnTo>
                    <a:cubicBezTo>
                      <a:pt x="30861" y="23908"/>
                      <a:pt x="23908" y="30861"/>
                      <a:pt x="15431" y="30861"/>
                    </a:cubicBezTo>
                    <a:close/>
                  </a:path>
                </a:pathLst>
              </a:custGeom>
              <a:grpFill/>
              <a:ln w="12700" cap="rnd">
                <a:solidFill>
                  <a:srgbClr val="6FA287"/>
                </a:solidFill>
                <a:prstDash val="solid"/>
                <a:round/>
              </a:ln>
            </p:spPr>
            <p:txBody>
              <a:bodyPr rtlCol="0" anchor="ctr"/>
              <a:lstStyle/>
              <a:p>
                <a:endParaRPr lang="fr-FR" sz="1050"/>
              </a:p>
            </p:txBody>
          </p:sp>
          <p:sp>
            <p:nvSpPr>
              <p:cNvPr id="53" name="Forme libre : forme 52">
                <a:extLst>
                  <a:ext uri="{FF2B5EF4-FFF2-40B4-BE49-F238E27FC236}">
                    <a16:creationId xmlns:a16="http://schemas.microsoft.com/office/drawing/2014/main" id="{33886645-0D11-4E2F-B98B-B9D1CB7B37B9}"/>
                  </a:ext>
                </a:extLst>
              </p:cNvPr>
              <p:cNvSpPr/>
              <p:nvPr/>
            </p:nvSpPr>
            <p:spPr>
              <a:xfrm>
                <a:off x="10195639" y="738376"/>
                <a:ext cx="30861" cy="30861"/>
              </a:xfrm>
              <a:custGeom>
                <a:avLst/>
                <a:gdLst>
                  <a:gd name="connsiteX0" fmla="*/ 15431 w 30861"/>
                  <a:gd name="connsiteY0" fmla="*/ 30861 h 30861"/>
                  <a:gd name="connsiteX1" fmla="*/ 15431 w 30861"/>
                  <a:gd name="connsiteY1" fmla="*/ 30861 h 30861"/>
                  <a:gd name="connsiteX2" fmla="*/ 0 w 30861"/>
                  <a:gd name="connsiteY2" fmla="*/ 15430 h 30861"/>
                  <a:gd name="connsiteX3" fmla="*/ 0 w 30861"/>
                  <a:gd name="connsiteY3" fmla="*/ 15430 h 30861"/>
                  <a:gd name="connsiteX4" fmla="*/ 15431 w 30861"/>
                  <a:gd name="connsiteY4" fmla="*/ 0 h 30861"/>
                  <a:gd name="connsiteX5" fmla="*/ 15431 w 30861"/>
                  <a:gd name="connsiteY5" fmla="*/ 0 h 30861"/>
                  <a:gd name="connsiteX6" fmla="*/ 30861 w 30861"/>
                  <a:gd name="connsiteY6" fmla="*/ 15430 h 30861"/>
                  <a:gd name="connsiteX7" fmla="*/ 30861 w 30861"/>
                  <a:gd name="connsiteY7" fmla="*/ 15430 h 30861"/>
                  <a:gd name="connsiteX8" fmla="*/ 15431 w 30861"/>
                  <a:gd name="connsiteY8" fmla="*/ 30861 h 3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61" h="30861">
                    <a:moveTo>
                      <a:pt x="15431" y="30861"/>
                    </a:moveTo>
                    <a:lnTo>
                      <a:pt x="15431" y="30861"/>
                    </a:lnTo>
                    <a:cubicBezTo>
                      <a:pt x="6953" y="30861"/>
                      <a:pt x="0" y="23908"/>
                      <a:pt x="0" y="15430"/>
                    </a:cubicBezTo>
                    <a:lnTo>
                      <a:pt x="0" y="15430"/>
                    </a:lnTo>
                    <a:cubicBezTo>
                      <a:pt x="0" y="6953"/>
                      <a:pt x="6953" y="0"/>
                      <a:pt x="15431" y="0"/>
                    </a:cubicBezTo>
                    <a:lnTo>
                      <a:pt x="15431" y="0"/>
                    </a:lnTo>
                    <a:cubicBezTo>
                      <a:pt x="23908" y="0"/>
                      <a:pt x="30861" y="6953"/>
                      <a:pt x="30861" y="15430"/>
                    </a:cubicBezTo>
                    <a:lnTo>
                      <a:pt x="30861" y="15430"/>
                    </a:lnTo>
                    <a:cubicBezTo>
                      <a:pt x="30956" y="23908"/>
                      <a:pt x="24003" y="30861"/>
                      <a:pt x="15431" y="30861"/>
                    </a:cubicBezTo>
                    <a:close/>
                  </a:path>
                </a:pathLst>
              </a:custGeom>
              <a:grpFill/>
              <a:ln w="12700" cap="rnd">
                <a:solidFill>
                  <a:srgbClr val="6FA287"/>
                </a:solidFill>
                <a:prstDash val="solid"/>
                <a:round/>
              </a:ln>
            </p:spPr>
            <p:txBody>
              <a:bodyPr rtlCol="0" anchor="ctr"/>
              <a:lstStyle/>
              <a:p>
                <a:endParaRPr lang="fr-FR" sz="1050"/>
              </a:p>
            </p:txBody>
          </p:sp>
          <p:sp>
            <p:nvSpPr>
              <p:cNvPr id="54" name="Forme libre : forme 53">
                <a:extLst>
                  <a:ext uri="{FF2B5EF4-FFF2-40B4-BE49-F238E27FC236}">
                    <a16:creationId xmlns:a16="http://schemas.microsoft.com/office/drawing/2014/main" id="{4D862280-E490-4519-80A8-894F11FB65D2}"/>
                  </a:ext>
                </a:extLst>
              </p:cNvPr>
              <p:cNvSpPr/>
              <p:nvPr/>
            </p:nvSpPr>
            <p:spPr>
              <a:xfrm>
                <a:off x="10195639" y="783429"/>
                <a:ext cx="30861" cy="30860"/>
              </a:xfrm>
              <a:custGeom>
                <a:avLst/>
                <a:gdLst>
                  <a:gd name="connsiteX0" fmla="*/ 15431 w 30861"/>
                  <a:gd name="connsiteY0" fmla="*/ 30861 h 30860"/>
                  <a:gd name="connsiteX1" fmla="*/ 15431 w 30861"/>
                  <a:gd name="connsiteY1" fmla="*/ 30861 h 30860"/>
                  <a:gd name="connsiteX2" fmla="*/ 0 w 30861"/>
                  <a:gd name="connsiteY2" fmla="*/ 15430 h 30860"/>
                  <a:gd name="connsiteX3" fmla="*/ 0 w 30861"/>
                  <a:gd name="connsiteY3" fmla="*/ 15430 h 30860"/>
                  <a:gd name="connsiteX4" fmla="*/ 15431 w 30861"/>
                  <a:gd name="connsiteY4" fmla="*/ 0 h 30860"/>
                  <a:gd name="connsiteX5" fmla="*/ 15431 w 30861"/>
                  <a:gd name="connsiteY5" fmla="*/ 0 h 30860"/>
                  <a:gd name="connsiteX6" fmla="*/ 30861 w 30861"/>
                  <a:gd name="connsiteY6" fmla="*/ 15430 h 30860"/>
                  <a:gd name="connsiteX7" fmla="*/ 30861 w 30861"/>
                  <a:gd name="connsiteY7" fmla="*/ 15430 h 30860"/>
                  <a:gd name="connsiteX8" fmla="*/ 15431 w 30861"/>
                  <a:gd name="connsiteY8" fmla="*/ 30861 h 30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61" h="30860">
                    <a:moveTo>
                      <a:pt x="15431" y="30861"/>
                    </a:moveTo>
                    <a:lnTo>
                      <a:pt x="15431" y="30861"/>
                    </a:lnTo>
                    <a:cubicBezTo>
                      <a:pt x="6953" y="30861"/>
                      <a:pt x="0" y="23908"/>
                      <a:pt x="0" y="15430"/>
                    </a:cubicBezTo>
                    <a:lnTo>
                      <a:pt x="0" y="15430"/>
                    </a:lnTo>
                    <a:cubicBezTo>
                      <a:pt x="0" y="6953"/>
                      <a:pt x="6953" y="0"/>
                      <a:pt x="15431" y="0"/>
                    </a:cubicBezTo>
                    <a:lnTo>
                      <a:pt x="15431" y="0"/>
                    </a:lnTo>
                    <a:cubicBezTo>
                      <a:pt x="23908" y="0"/>
                      <a:pt x="30861" y="6953"/>
                      <a:pt x="30861" y="15430"/>
                    </a:cubicBezTo>
                    <a:lnTo>
                      <a:pt x="30861" y="15430"/>
                    </a:lnTo>
                    <a:cubicBezTo>
                      <a:pt x="30956" y="23908"/>
                      <a:pt x="24003" y="30861"/>
                      <a:pt x="15431" y="30861"/>
                    </a:cubicBezTo>
                    <a:close/>
                  </a:path>
                </a:pathLst>
              </a:custGeom>
              <a:grpFill/>
              <a:ln w="12700" cap="rnd">
                <a:solidFill>
                  <a:srgbClr val="6FA287"/>
                </a:solidFill>
                <a:prstDash val="solid"/>
                <a:round/>
              </a:ln>
            </p:spPr>
            <p:txBody>
              <a:bodyPr rtlCol="0" anchor="ctr"/>
              <a:lstStyle/>
              <a:p>
                <a:endParaRPr lang="fr-FR" sz="1050"/>
              </a:p>
            </p:txBody>
          </p:sp>
          <p:sp>
            <p:nvSpPr>
              <p:cNvPr id="55" name="Forme libre : forme 54">
                <a:extLst>
                  <a:ext uri="{FF2B5EF4-FFF2-40B4-BE49-F238E27FC236}">
                    <a16:creationId xmlns:a16="http://schemas.microsoft.com/office/drawing/2014/main" id="{F776559F-F967-4FC9-AF90-6FE7E6B86B3D}"/>
                  </a:ext>
                </a:extLst>
              </p:cNvPr>
              <p:cNvSpPr/>
              <p:nvPr/>
            </p:nvSpPr>
            <p:spPr>
              <a:xfrm>
                <a:off x="10195639" y="830197"/>
                <a:ext cx="30861" cy="30860"/>
              </a:xfrm>
              <a:custGeom>
                <a:avLst/>
                <a:gdLst>
                  <a:gd name="connsiteX0" fmla="*/ 15431 w 30861"/>
                  <a:gd name="connsiteY0" fmla="*/ 30861 h 30860"/>
                  <a:gd name="connsiteX1" fmla="*/ 15431 w 30861"/>
                  <a:gd name="connsiteY1" fmla="*/ 30861 h 30860"/>
                  <a:gd name="connsiteX2" fmla="*/ 0 w 30861"/>
                  <a:gd name="connsiteY2" fmla="*/ 15431 h 30860"/>
                  <a:gd name="connsiteX3" fmla="*/ 0 w 30861"/>
                  <a:gd name="connsiteY3" fmla="*/ 15431 h 30860"/>
                  <a:gd name="connsiteX4" fmla="*/ 15431 w 30861"/>
                  <a:gd name="connsiteY4" fmla="*/ 0 h 30860"/>
                  <a:gd name="connsiteX5" fmla="*/ 15431 w 30861"/>
                  <a:gd name="connsiteY5" fmla="*/ 0 h 30860"/>
                  <a:gd name="connsiteX6" fmla="*/ 30861 w 30861"/>
                  <a:gd name="connsiteY6" fmla="*/ 15431 h 30860"/>
                  <a:gd name="connsiteX7" fmla="*/ 30861 w 30861"/>
                  <a:gd name="connsiteY7" fmla="*/ 15431 h 30860"/>
                  <a:gd name="connsiteX8" fmla="*/ 15431 w 30861"/>
                  <a:gd name="connsiteY8" fmla="*/ 30861 h 30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61" h="30860">
                    <a:moveTo>
                      <a:pt x="15431" y="30861"/>
                    </a:moveTo>
                    <a:lnTo>
                      <a:pt x="15431" y="30861"/>
                    </a:lnTo>
                    <a:cubicBezTo>
                      <a:pt x="6953" y="30861"/>
                      <a:pt x="0" y="23908"/>
                      <a:pt x="0" y="15431"/>
                    </a:cubicBezTo>
                    <a:lnTo>
                      <a:pt x="0" y="15431"/>
                    </a:lnTo>
                    <a:cubicBezTo>
                      <a:pt x="0" y="6953"/>
                      <a:pt x="6953" y="0"/>
                      <a:pt x="15431" y="0"/>
                    </a:cubicBezTo>
                    <a:lnTo>
                      <a:pt x="15431" y="0"/>
                    </a:lnTo>
                    <a:cubicBezTo>
                      <a:pt x="23908" y="0"/>
                      <a:pt x="30861" y="6953"/>
                      <a:pt x="30861" y="15431"/>
                    </a:cubicBezTo>
                    <a:lnTo>
                      <a:pt x="30861" y="15431"/>
                    </a:lnTo>
                    <a:cubicBezTo>
                      <a:pt x="30956" y="23908"/>
                      <a:pt x="24003" y="30861"/>
                      <a:pt x="15431" y="30861"/>
                    </a:cubicBezTo>
                    <a:close/>
                  </a:path>
                </a:pathLst>
              </a:custGeom>
              <a:grpFill/>
              <a:ln w="12700" cap="rnd">
                <a:solidFill>
                  <a:srgbClr val="6FA287"/>
                </a:solidFill>
                <a:prstDash val="solid"/>
                <a:round/>
              </a:ln>
            </p:spPr>
            <p:txBody>
              <a:bodyPr rtlCol="0" anchor="ctr"/>
              <a:lstStyle/>
              <a:p>
                <a:endParaRPr lang="fr-FR" sz="1050"/>
              </a:p>
            </p:txBody>
          </p:sp>
          <p:sp>
            <p:nvSpPr>
              <p:cNvPr id="56" name="Forme libre : forme 55">
                <a:extLst>
                  <a:ext uri="{FF2B5EF4-FFF2-40B4-BE49-F238E27FC236}">
                    <a16:creationId xmlns:a16="http://schemas.microsoft.com/office/drawing/2014/main" id="{382EE9A1-AB9B-48CA-AD79-B1FB99D2E338}"/>
                  </a:ext>
                </a:extLst>
              </p:cNvPr>
              <p:cNvSpPr/>
              <p:nvPr/>
            </p:nvSpPr>
            <p:spPr>
              <a:xfrm>
                <a:off x="10178780" y="711801"/>
                <a:ext cx="326707" cy="223551"/>
              </a:xfrm>
              <a:custGeom>
                <a:avLst/>
                <a:gdLst>
                  <a:gd name="connsiteX0" fmla="*/ 0 w 326707"/>
                  <a:gd name="connsiteY0" fmla="*/ 170402 h 223551"/>
                  <a:gd name="connsiteX1" fmla="*/ 0 w 326707"/>
                  <a:gd name="connsiteY1" fmla="*/ 20574 h 223551"/>
                  <a:gd name="connsiteX2" fmla="*/ 20574 w 326707"/>
                  <a:gd name="connsiteY2" fmla="*/ 0 h 223551"/>
                  <a:gd name="connsiteX3" fmla="*/ 306134 w 326707"/>
                  <a:gd name="connsiteY3" fmla="*/ 0 h 223551"/>
                  <a:gd name="connsiteX4" fmla="*/ 326708 w 326707"/>
                  <a:gd name="connsiteY4" fmla="*/ 20574 h 223551"/>
                  <a:gd name="connsiteX5" fmla="*/ 326708 w 326707"/>
                  <a:gd name="connsiteY5" fmla="*/ 202978 h 223551"/>
                  <a:gd name="connsiteX6" fmla="*/ 306134 w 326707"/>
                  <a:gd name="connsiteY6" fmla="*/ 223552 h 223551"/>
                  <a:gd name="connsiteX7" fmla="*/ 240316 w 326707"/>
                  <a:gd name="connsiteY7" fmla="*/ 223552 h 223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707" h="223551">
                    <a:moveTo>
                      <a:pt x="0" y="170402"/>
                    </a:moveTo>
                    <a:lnTo>
                      <a:pt x="0" y="20574"/>
                    </a:lnTo>
                    <a:cubicBezTo>
                      <a:pt x="0" y="9239"/>
                      <a:pt x="9239" y="0"/>
                      <a:pt x="20574" y="0"/>
                    </a:cubicBezTo>
                    <a:lnTo>
                      <a:pt x="306134" y="0"/>
                    </a:lnTo>
                    <a:cubicBezTo>
                      <a:pt x="317468" y="0"/>
                      <a:pt x="326708" y="9239"/>
                      <a:pt x="326708" y="20574"/>
                    </a:cubicBezTo>
                    <a:lnTo>
                      <a:pt x="326708" y="202978"/>
                    </a:lnTo>
                    <a:cubicBezTo>
                      <a:pt x="326708" y="214313"/>
                      <a:pt x="317468" y="223552"/>
                      <a:pt x="306134" y="223552"/>
                    </a:cubicBezTo>
                    <a:lnTo>
                      <a:pt x="240316" y="223552"/>
                    </a:lnTo>
                  </a:path>
                </a:pathLst>
              </a:custGeom>
              <a:grpFill/>
              <a:ln w="12700" cap="rnd">
                <a:solidFill>
                  <a:srgbClr val="6FA287"/>
                </a:solidFill>
                <a:prstDash val="solid"/>
                <a:round/>
              </a:ln>
            </p:spPr>
            <p:txBody>
              <a:bodyPr rtlCol="0" anchor="ctr"/>
              <a:lstStyle/>
              <a:p>
                <a:endParaRPr lang="fr-FR" sz="1050"/>
              </a:p>
            </p:txBody>
          </p:sp>
          <p:sp>
            <p:nvSpPr>
              <p:cNvPr id="57" name="Forme libre : forme 56">
                <a:extLst>
                  <a:ext uri="{FF2B5EF4-FFF2-40B4-BE49-F238E27FC236}">
                    <a16:creationId xmlns:a16="http://schemas.microsoft.com/office/drawing/2014/main" id="{71A1F044-8D7D-4B27-BE10-07041E074819}"/>
                  </a:ext>
                </a:extLst>
              </p:cNvPr>
              <p:cNvSpPr/>
              <p:nvPr/>
            </p:nvSpPr>
            <p:spPr>
              <a:xfrm>
                <a:off x="10178780" y="907826"/>
                <a:ext cx="80581" cy="27432"/>
              </a:xfrm>
              <a:custGeom>
                <a:avLst/>
                <a:gdLst>
                  <a:gd name="connsiteX0" fmla="*/ 80582 w 80581"/>
                  <a:gd name="connsiteY0" fmla="*/ 27432 h 27432"/>
                  <a:gd name="connsiteX1" fmla="*/ 20574 w 80581"/>
                  <a:gd name="connsiteY1" fmla="*/ 27432 h 27432"/>
                  <a:gd name="connsiteX2" fmla="*/ 0 w 80581"/>
                  <a:gd name="connsiteY2" fmla="*/ 6858 h 27432"/>
                  <a:gd name="connsiteX3" fmla="*/ 0 w 80581"/>
                  <a:gd name="connsiteY3" fmla="*/ 0 h 27432"/>
                </a:gdLst>
                <a:ahLst/>
                <a:cxnLst>
                  <a:cxn ang="0">
                    <a:pos x="connsiteX0" y="connsiteY0"/>
                  </a:cxn>
                  <a:cxn ang="0">
                    <a:pos x="connsiteX1" y="connsiteY1"/>
                  </a:cxn>
                  <a:cxn ang="0">
                    <a:pos x="connsiteX2" y="connsiteY2"/>
                  </a:cxn>
                  <a:cxn ang="0">
                    <a:pos x="connsiteX3" y="connsiteY3"/>
                  </a:cxn>
                </a:cxnLst>
                <a:rect l="l" t="t" r="r" b="b"/>
                <a:pathLst>
                  <a:path w="80581" h="27432">
                    <a:moveTo>
                      <a:pt x="80582" y="27432"/>
                    </a:moveTo>
                    <a:lnTo>
                      <a:pt x="20574" y="27432"/>
                    </a:lnTo>
                    <a:cubicBezTo>
                      <a:pt x="9239" y="27432"/>
                      <a:pt x="0" y="18193"/>
                      <a:pt x="0" y="6858"/>
                    </a:cubicBezTo>
                    <a:lnTo>
                      <a:pt x="0" y="0"/>
                    </a:lnTo>
                  </a:path>
                </a:pathLst>
              </a:custGeom>
              <a:grpFill/>
              <a:ln w="12700" cap="rnd">
                <a:solidFill>
                  <a:srgbClr val="6FA287"/>
                </a:solidFill>
                <a:prstDash val="solid"/>
                <a:round/>
              </a:ln>
            </p:spPr>
            <p:txBody>
              <a:bodyPr rtlCol="0" anchor="ctr"/>
              <a:lstStyle/>
              <a:p>
                <a:endParaRPr lang="fr-FR" sz="1050"/>
              </a:p>
            </p:txBody>
          </p:sp>
          <p:sp>
            <p:nvSpPr>
              <p:cNvPr id="58" name="Forme libre : forme 57">
                <a:extLst>
                  <a:ext uri="{FF2B5EF4-FFF2-40B4-BE49-F238E27FC236}">
                    <a16:creationId xmlns:a16="http://schemas.microsoft.com/office/drawing/2014/main" id="{6D7746CB-CF1C-44E1-B4D3-6EAF37ABD84E}"/>
                  </a:ext>
                </a:extLst>
              </p:cNvPr>
              <p:cNvSpPr/>
              <p:nvPr/>
            </p:nvSpPr>
            <p:spPr>
              <a:xfrm>
                <a:off x="10153634" y="690561"/>
                <a:ext cx="9525" cy="9525"/>
              </a:xfrm>
              <a:custGeom>
                <a:avLst/>
                <a:gdLst/>
                <a:ahLst/>
                <a:cxnLst/>
                <a:rect l="l" t="t" r="r" b="b"/>
                <a:pathLst>
                  <a:path w="9525" h="9525"/>
                </a:pathLst>
              </a:custGeom>
              <a:grpFill/>
              <a:ln w="12700" cap="rnd">
                <a:solidFill>
                  <a:srgbClr val="6FA287"/>
                </a:solidFill>
                <a:prstDash val="solid"/>
                <a:round/>
              </a:ln>
            </p:spPr>
            <p:txBody>
              <a:bodyPr rtlCol="0" anchor="ctr"/>
              <a:lstStyle/>
              <a:p>
                <a:endParaRPr lang="fr-FR" sz="1050"/>
              </a:p>
            </p:txBody>
          </p:sp>
          <p:sp>
            <p:nvSpPr>
              <p:cNvPr id="59" name="Forme libre : forme 58">
                <a:extLst>
                  <a:ext uri="{FF2B5EF4-FFF2-40B4-BE49-F238E27FC236}">
                    <a16:creationId xmlns:a16="http://schemas.microsoft.com/office/drawing/2014/main" id="{FAE7DEC3-432C-408E-827B-38F1275294E9}"/>
                  </a:ext>
                </a:extLst>
              </p:cNvPr>
              <p:cNvSpPr/>
              <p:nvPr/>
            </p:nvSpPr>
            <p:spPr>
              <a:xfrm>
                <a:off x="10153634" y="690561"/>
                <a:ext cx="9525" cy="9525"/>
              </a:xfrm>
              <a:custGeom>
                <a:avLst/>
                <a:gdLst/>
                <a:ahLst/>
                <a:cxnLst/>
                <a:rect l="l" t="t" r="r" b="b"/>
                <a:pathLst>
                  <a:path w="9525" h="9525"/>
                </a:pathLst>
              </a:custGeom>
              <a:grpFill/>
              <a:ln w="12700" cap="rnd">
                <a:solidFill>
                  <a:srgbClr val="6FA287"/>
                </a:solidFill>
                <a:prstDash val="solid"/>
                <a:round/>
              </a:ln>
            </p:spPr>
            <p:txBody>
              <a:bodyPr rtlCol="0" anchor="ctr"/>
              <a:lstStyle/>
              <a:p>
                <a:endParaRPr lang="fr-FR" sz="1050"/>
              </a:p>
            </p:txBody>
          </p:sp>
          <p:sp>
            <p:nvSpPr>
              <p:cNvPr id="60" name="Forme libre : forme 59">
                <a:extLst>
                  <a:ext uri="{FF2B5EF4-FFF2-40B4-BE49-F238E27FC236}">
                    <a16:creationId xmlns:a16="http://schemas.microsoft.com/office/drawing/2014/main" id="{C9F8733C-EC75-467E-8480-CC9A9AF49A72}"/>
                  </a:ext>
                </a:extLst>
              </p:cNvPr>
              <p:cNvSpPr/>
              <p:nvPr/>
            </p:nvSpPr>
            <p:spPr>
              <a:xfrm>
                <a:off x="10431859" y="906111"/>
                <a:ext cx="96964" cy="47053"/>
              </a:xfrm>
              <a:custGeom>
                <a:avLst/>
                <a:gdLst>
                  <a:gd name="connsiteX0" fmla="*/ 96965 w 96964"/>
                  <a:gd name="connsiteY0" fmla="*/ 0 h 47053"/>
                  <a:gd name="connsiteX1" fmla="*/ 96965 w 96964"/>
                  <a:gd name="connsiteY1" fmla="*/ 26480 h 47053"/>
                  <a:gd name="connsiteX2" fmla="*/ 76391 w 96964"/>
                  <a:gd name="connsiteY2" fmla="*/ 47054 h 47053"/>
                  <a:gd name="connsiteX3" fmla="*/ 0 w 96964"/>
                  <a:gd name="connsiteY3" fmla="*/ 47054 h 47053"/>
                </a:gdLst>
                <a:ahLst/>
                <a:cxnLst>
                  <a:cxn ang="0">
                    <a:pos x="connsiteX0" y="connsiteY0"/>
                  </a:cxn>
                  <a:cxn ang="0">
                    <a:pos x="connsiteX1" y="connsiteY1"/>
                  </a:cxn>
                  <a:cxn ang="0">
                    <a:pos x="connsiteX2" y="connsiteY2"/>
                  </a:cxn>
                  <a:cxn ang="0">
                    <a:pos x="connsiteX3" y="connsiteY3"/>
                  </a:cxn>
                </a:cxnLst>
                <a:rect l="l" t="t" r="r" b="b"/>
                <a:pathLst>
                  <a:path w="96964" h="47053">
                    <a:moveTo>
                      <a:pt x="96965" y="0"/>
                    </a:moveTo>
                    <a:lnTo>
                      <a:pt x="96965" y="26480"/>
                    </a:lnTo>
                    <a:cubicBezTo>
                      <a:pt x="96965" y="37814"/>
                      <a:pt x="87725" y="47054"/>
                      <a:pt x="76391" y="47054"/>
                    </a:cubicBezTo>
                    <a:lnTo>
                      <a:pt x="0" y="47054"/>
                    </a:lnTo>
                  </a:path>
                </a:pathLst>
              </a:custGeom>
              <a:grpFill/>
              <a:ln w="12700" cap="rnd">
                <a:solidFill>
                  <a:srgbClr val="6FA287"/>
                </a:solidFill>
                <a:prstDash val="solid"/>
                <a:round/>
              </a:ln>
            </p:spPr>
            <p:txBody>
              <a:bodyPr rtlCol="0" anchor="ctr"/>
              <a:lstStyle/>
              <a:p>
                <a:endParaRPr lang="fr-FR" sz="1050"/>
              </a:p>
            </p:txBody>
          </p:sp>
          <p:sp>
            <p:nvSpPr>
              <p:cNvPr id="61" name="Forme libre : forme 60">
                <a:extLst>
                  <a:ext uri="{FF2B5EF4-FFF2-40B4-BE49-F238E27FC236}">
                    <a16:creationId xmlns:a16="http://schemas.microsoft.com/office/drawing/2014/main" id="{F7F2084B-BC16-41B3-899A-40331719E00A}"/>
                  </a:ext>
                </a:extLst>
              </p:cNvPr>
              <p:cNvSpPr/>
              <p:nvPr/>
            </p:nvSpPr>
            <p:spPr>
              <a:xfrm>
                <a:off x="10156491" y="693418"/>
                <a:ext cx="372427" cy="259746"/>
              </a:xfrm>
              <a:custGeom>
                <a:avLst/>
                <a:gdLst>
                  <a:gd name="connsiteX0" fmla="*/ 87439 w 372427"/>
                  <a:gd name="connsiteY0" fmla="*/ 259747 h 259746"/>
                  <a:gd name="connsiteX1" fmla="*/ 20574 w 372427"/>
                  <a:gd name="connsiteY1" fmla="*/ 259747 h 259746"/>
                  <a:gd name="connsiteX2" fmla="*/ 0 w 372427"/>
                  <a:gd name="connsiteY2" fmla="*/ 239173 h 259746"/>
                  <a:gd name="connsiteX3" fmla="*/ 0 w 372427"/>
                  <a:gd name="connsiteY3" fmla="*/ 20574 h 259746"/>
                  <a:gd name="connsiteX4" fmla="*/ 20574 w 372427"/>
                  <a:gd name="connsiteY4" fmla="*/ 0 h 259746"/>
                  <a:gd name="connsiteX5" fmla="*/ 351854 w 372427"/>
                  <a:gd name="connsiteY5" fmla="*/ 0 h 259746"/>
                  <a:gd name="connsiteX6" fmla="*/ 372428 w 372427"/>
                  <a:gd name="connsiteY6" fmla="*/ 20574 h 259746"/>
                  <a:gd name="connsiteX7" fmla="*/ 372428 w 372427"/>
                  <a:gd name="connsiteY7" fmla="*/ 179927 h 259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2427" h="259746">
                    <a:moveTo>
                      <a:pt x="87439" y="259747"/>
                    </a:moveTo>
                    <a:lnTo>
                      <a:pt x="20574" y="259747"/>
                    </a:lnTo>
                    <a:cubicBezTo>
                      <a:pt x="9239" y="259747"/>
                      <a:pt x="0" y="250508"/>
                      <a:pt x="0" y="239173"/>
                    </a:cubicBezTo>
                    <a:lnTo>
                      <a:pt x="0" y="20574"/>
                    </a:lnTo>
                    <a:cubicBezTo>
                      <a:pt x="0" y="9239"/>
                      <a:pt x="9239" y="0"/>
                      <a:pt x="20574" y="0"/>
                    </a:cubicBezTo>
                    <a:lnTo>
                      <a:pt x="351854" y="0"/>
                    </a:lnTo>
                    <a:cubicBezTo>
                      <a:pt x="363188" y="0"/>
                      <a:pt x="372428" y="9239"/>
                      <a:pt x="372428" y="20574"/>
                    </a:cubicBezTo>
                    <a:lnTo>
                      <a:pt x="372428" y="179927"/>
                    </a:lnTo>
                  </a:path>
                </a:pathLst>
              </a:custGeom>
              <a:grpFill/>
              <a:ln w="12700" cap="rnd">
                <a:solidFill>
                  <a:srgbClr val="6FA287"/>
                </a:solidFill>
                <a:prstDash val="solid"/>
                <a:round/>
              </a:ln>
            </p:spPr>
            <p:txBody>
              <a:bodyPr rtlCol="0" anchor="ctr"/>
              <a:lstStyle/>
              <a:p>
                <a:endParaRPr lang="fr-FR" sz="1050"/>
              </a:p>
            </p:txBody>
          </p:sp>
        </p:grpSp>
        <p:grpSp>
          <p:nvGrpSpPr>
            <p:cNvPr id="39" name="Graphique 1766">
              <a:extLst>
                <a:ext uri="{FF2B5EF4-FFF2-40B4-BE49-F238E27FC236}">
                  <a16:creationId xmlns:a16="http://schemas.microsoft.com/office/drawing/2014/main" id="{0363293D-984E-4A8F-8B00-982BF4A83FBB}"/>
                </a:ext>
              </a:extLst>
            </p:cNvPr>
            <p:cNvGrpSpPr/>
            <p:nvPr/>
          </p:nvGrpSpPr>
          <p:grpSpPr>
            <a:xfrm>
              <a:off x="10265743" y="749235"/>
              <a:ext cx="43338" cy="56102"/>
              <a:chOff x="10265743" y="749235"/>
              <a:chExt cx="43338" cy="56102"/>
            </a:xfrm>
            <a:grpFill/>
          </p:grpSpPr>
          <p:sp>
            <p:nvSpPr>
              <p:cNvPr id="40" name="Forme libre : forme 39">
                <a:extLst>
                  <a:ext uri="{FF2B5EF4-FFF2-40B4-BE49-F238E27FC236}">
                    <a16:creationId xmlns:a16="http://schemas.microsoft.com/office/drawing/2014/main" id="{8777DBEC-5C1B-4D32-954E-F340284980F2}"/>
                  </a:ext>
                </a:extLst>
              </p:cNvPr>
              <p:cNvSpPr/>
              <p:nvPr/>
            </p:nvSpPr>
            <p:spPr>
              <a:xfrm>
                <a:off x="10265743" y="772761"/>
                <a:ext cx="25146" cy="32575"/>
              </a:xfrm>
              <a:custGeom>
                <a:avLst/>
                <a:gdLst>
                  <a:gd name="connsiteX0" fmla="*/ 25146 w 25146"/>
                  <a:gd name="connsiteY0" fmla="*/ 0 h 32575"/>
                  <a:gd name="connsiteX1" fmla="*/ 0 w 25146"/>
                  <a:gd name="connsiteY1" fmla="*/ 32576 h 32575"/>
                </a:gdLst>
                <a:ahLst/>
                <a:cxnLst>
                  <a:cxn ang="0">
                    <a:pos x="connsiteX0" y="connsiteY0"/>
                  </a:cxn>
                  <a:cxn ang="0">
                    <a:pos x="connsiteX1" y="connsiteY1"/>
                  </a:cxn>
                </a:cxnLst>
                <a:rect l="l" t="t" r="r" b="b"/>
                <a:pathLst>
                  <a:path w="25146" h="32575">
                    <a:moveTo>
                      <a:pt x="25146" y="0"/>
                    </a:moveTo>
                    <a:lnTo>
                      <a:pt x="0" y="32576"/>
                    </a:lnTo>
                  </a:path>
                </a:pathLst>
              </a:custGeom>
              <a:grpFill/>
              <a:ln w="12700" cap="rnd">
                <a:solidFill>
                  <a:srgbClr val="6FA287"/>
                </a:solidFill>
                <a:prstDash val="solid"/>
                <a:round/>
              </a:ln>
            </p:spPr>
            <p:txBody>
              <a:bodyPr rtlCol="0" anchor="ctr"/>
              <a:lstStyle/>
              <a:p>
                <a:endParaRPr lang="fr-FR" sz="1050"/>
              </a:p>
            </p:txBody>
          </p:sp>
          <p:sp>
            <p:nvSpPr>
              <p:cNvPr id="41" name="Forme libre : forme 40">
                <a:extLst>
                  <a:ext uri="{FF2B5EF4-FFF2-40B4-BE49-F238E27FC236}">
                    <a16:creationId xmlns:a16="http://schemas.microsoft.com/office/drawing/2014/main" id="{66B37591-128E-4B77-9883-ADF4046615E4}"/>
                  </a:ext>
                </a:extLst>
              </p:cNvPr>
              <p:cNvSpPr/>
              <p:nvPr/>
            </p:nvSpPr>
            <p:spPr>
              <a:xfrm>
                <a:off x="10301176" y="749235"/>
                <a:ext cx="7905" cy="10287"/>
              </a:xfrm>
              <a:custGeom>
                <a:avLst/>
                <a:gdLst>
                  <a:gd name="connsiteX0" fmla="*/ 7906 w 7905"/>
                  <a:gd name="connsiteY0" fmla="*/ 0 h 10287"/>
                  <a:gd name="connsiteX1" fmla="*/ 0 w 7905"/>
                  <a:gd name="connsiteY1" fmla="*/ 10287 h 10287"/>
                </a:gdLst>
                <a:ahLst/>
                <a:cxnLst>
                  <a:cxn ang="0">
                    <a:pos x="connsiteX0" y="connsiteY0"/>
                  </a:cxn>
                  <a:cxn ang="0">
                    <a:pos x="connsiteX1" y="connsiteY1"/>
                  </a:cxn>
                </a:cxnLst>
                <a:rect l="l" t="t" r="r" b="b"/>
                <a:pathLst>
                  <a:path w="7905" h="10287">
                    <a:moveTo>
                      <a:pt x="7906" y="0"/>
                    </a:moveTo>
                    <a:lnTo>
                      <a:pt x="0" y="10287"/>
                    </a:lnTo>
                  </a:path>
                </a:pathLst>
              </a:custGeom>
              <a:grpFill/>
              <a:ln w="12700" cap="rnd">
                <a:solidFill>
                  <a:srgbClr val="6FA287"/>
                </a:solidFill>
                <a:prstDash val="solid"/>
                <a:round/>
              </a:ln>
            </p:spPr>
            <p:txBody>
              <a:bodyPr rtlCol="0" anchor="ctr"/>
              <a:lstStyle/>
              <a:p>
                <a:endParaRPr lang="fr-FR" sz="1050"/>
              </a:p>
            </p:txBody>
          </p:sp>
        </p:grpSp>
      </p:grpSp>
      <p:grpSp>
        <p:nvGrpSpPr>
          <p:cNvPr id="62" name="Graphique 1769">
            <a:extLst>
              <a:ext uri="{FF2B5EF4-FFF2-40B4-BE49-F238E27FC236}">
                <a16:creationId xmlns:a16="http://schemas.microsoft.com/office/drawing/2014/main" id="{998AC999-8312-421D-878C-49F46850A4B8}"/>
              </a:ext>
            </a:extLst>
          </p:cNvPr>
          <p:cNvGrpSpPr/>
          <p:nvPr/>
        </p:nvGrpSpPr>
        <p:grpSpPr>
          <a:xfrm>
            <a:off x="8722248" y="2025282"/>
            <a:ext cx="639559" cy="552793"/>
            <a:chOff x="695325" y="1381125"/>
            <a:chExt cx="372808" cy="322230"/>
          </a:xfrm>
          <a:noFill/>
        </p:grpSpPr>
        <p:sp>
          <p:nvSpPr>
            <p:cNvPr id="63" name="Forme libre : forme 62">
              <a:extLst>
                <a:ext uri="{FF2B5EF4-FFF2-40B4-BE49-F238E27FC236}">
                  <a16:creationId xmlns:a16="http://schemas.microsoft.com/office/drawing/2014/main" id="{1A597178-7E5F-4908-B879-23C1D725CADC}"/>
                </a:ext>
              </a:extLst>
            </p:cNvPr>
            <p:cNvSpPr/>
            <p:nvPr/>
          </p:nvSpPr>
          <p:spPr>
            <a:xfrm>
              <a:off x="885539" y="1383982"/>
              <a:ext cx="182594" cy="268890"/>
            </a:xfrm>
            <a:custGeom>
              <a:avLst/>
              <a:gdLst>
                <a:gd name="connsiteX0" fmla="*/ 142589 w 182594"/>
                <a:gd name="connsiteY0" fmla="*/ 0 h 268890"/>
                <a:gd name="connsiteX1" fmla="*/ 160877 w 182594"/>
                <a:gd name="connsiteY1" fmla="*/ 0 h 268890"/>
                <a:gd name="connsiteX2" fmla="*/ 182594 w 182594"/>
                <a:gd name="connsiteY2" fmla="*/ 21717 h 268890"/>
                <a:gd name="connsiteX3" fmla="*/ 182594 w 182594"/>
                <a:gd name="connsiteY3" fmla="*/ 247174 h 268890"/>
                <a:gd name="connsiteX4" fmla="*/ 160877 w 182594"/>
                <a:gd name="connsiteY4" fmla="*/ 268891 h 268890"/>
                <a:gd name="connsiteX5" fmla="*/ 0 w 182594"/>
                <a:gd name="connsiteY5" fmla="*/ 268891 h 268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594" h="268890">
                  <a:moveTo>
                    <a:pt x="142589" y="0"/>
                  </a:moveTo>
                  <a:lnTo>
                    <a:pt x="160877" y="0"/>
                  </a:lnTo>
                  <a:cubicBezTo>
                    <a:pt x="172784" y="0"/>
                    <a:pt x="182594" y="9811"/>
                    <a:pt x="182594" y="21717"/>
                  </a:cubicBezTo>
                  <a:lnTo>
                    <a:pt x="182594" y="247174"/>
                  </a:lnTo>
                  <a:cubicBezTo>
                    <a:pt x="182594" y="259080"/>
                    <a:pt x="172784" y="268891"/>
                    <a:pt x="160877" y="268891"/>
                  </a:cubicBezTo>
                  <a:lnTo>
                    <a:pt x="0" y="268891"/>
                  </a:lnTo>
                </a:path>
              </a:pathLst>
            </a:custGeom>
            <a:noFill/>
            <a:ln w="5715" cap="rnd">
              <a:solidFill>
                <a:schemeClr val="tx2"/>
              </a:solidFill>
              <a:prstDash val="solid"/>
              <a:round/>
            </a:ln>
          </p:spPr>
          <p:txBody>
            <a:bodyPr rtlCol="0" anchor="ctr"/>
            <a:lstStyle/>
            <a:p>
              <a:endParaRPr lang="fr-FR" sz="1050"/>
            </a:p>
          </p:txBody>
        </p:sp>
        <p:sp>
          <p:nvSpPr>
            <p:cNvPr id="64" name="Forme libre : forme 63">
              <a:extLst>
                <a:ext uri="{FF2B5EF4-FFF2-40B4-BE49-F238E27FC236}">
                  <a16:creationId xmlns:a16="http://schemas.microsoft.com/office/drawing/2014/main" id="{868A8790-4888-49D8-94A9-345EC92B4A9C}"/>
                </a:ext>
              </a:extLst>
            </p:cNvPr>
            <p:cNvSpPr/>
            <p:nvPr/>
          </p:nvSpPr>
          <p:spPr>
            <a:xfrm>
              <a:off x="698182" y="1383982"/>
              <a:ext cx="308133" cy="268795"/>
            </a:xfrm>
            <a:custGeom>
              <a:avLst/>
              <a:gdLst>
                <a:gd name="connsiteX0" fmla="*/ 165640 w 308133"/>
                <a:gd name="connsiteY0" fmla="*/ 268796 h 268795"/>
                <a:gd name="connsiteX1" fmla="*/ 21717 w 308133"/>
                <a:gd name="connsiteY1" fmla="*/ 268796 h 268795"/>
                <a:gd name="connsiteX2" fmla="*/ 0 w 308133"/>
                <a:gd name="connsiteY2" fmla="*/ 247079 h 268795"/>
                <a:gd name="connsiteX3" fmla="*/ 0 w 308133"/>
                <a:gd name="connsiteY3" fmla="*/ 21717 h 268795"/>
                <a:gd name="connsiteX4" fmla="*/ 21717 w 308133"/>
                <a:gd name="connsiteY4" fmla="*/ 0 h 268795"/>
                <a:gd name="connsiteX5" fmla="*/ 308134 w 308133"/>
                <a:gd name="connsiteY5" fmla="*/ 0 h 268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8133" h="268795">
                  <a:moveTo>
                    <a:pt x="165640" y="268796"/>
                  </a:moveTo>
                  <a:lnTo>
                    <a:pt x="21717" y="268796"/>
                  </a:lnTo>
                  <a:cubicBezTo>
                    <a:pt x="9811" y="268796"/>
                    <a:pt x="0" y="258985"/>
                    <a:pt x="0" y="247079"/>
                  </a:cubicBezTo>
                  <a:lnTo>
                    <a:pt x="0" y="21717"/>
                  </a:lnTo>
                  <a:cubicBezTo>
                    <a:pt x="0" y="9811"/>
                    <a:pt x="9811" y="0"/>
                    <a:pt x="21717" y="0"/>
                  </a:cubicBezTo>
                  <a:lnTo>
                    <a:pt x="308134" y="0"/>
                  </a:lnTo>
                </a:path>
              </a:pathLst>
            </a:custGeom>
            <a:noFill/>
            <a:ln w="5715" cap="rnd">
              <a:solidFill>
                <a:schemeClr val="tx2"/>
              </a:solidFill>
              <a:prstDash val="solid"/>
              <a:round/>
            </a:ln>
          </p:spPr>
          <p:txBody>
            <a:bodyPr rtlCol="0" anchor="ctr"/>
            <a:lstStyle/>
            <a:p>
              <a:endParaRPr lang="fr-FR" sz="1050"/>
            </a:p>
          </p:txBody>
        </p:sp>
        <p:sp>
          <p:nvSpPr>
            <p:cNvPr id="65" name="Forme libre : forme 64">
              <a:extLst>
                <a:ext uri="{FF2B5EF4-FFF2-40B4-BE49-F238E27FC236}">
                  <a16:creationId xmlns:a16="http://schemas.microsoft.com/office/drawing/2014/main" id="{D32269A0-3C69-4024-8D78-A9A2A90A3D05}"/>
                </a:ext>
              </a:extLst>
            </p:cNvPr>
            <p:cNvSpPr/>
            <p:nvPr/>
          </p:nvSpPr>
          <p:spPr>
            <a:xfrm>
              <a:off x="699706" y="1616773"/>
              <a:ext cx="345852" cy="9525"/>
            </a:xfrm>
            <a:custGeom>
              <a:avLst/>
              <a:gdLst>
                <a:gd name="connsiteX0" fmla="*/ 0 w 345852"/>
                <a:gd name="connsiteY0" fmla="*/ 0 h 9525"/>
                <a:gd name="connsiteX1" fmla="*/ 345853 w 345852"/>
                <a:gd name="connsiteY1" fmla="*/ 0 h 9525"/>
              </a:gdLst>
              <a:ahLst/>
              <a:cxnLst>
                <a:cxn ang="0">
                  <a:pos x="connsiteX0" y="connsiteY0"/>
                </a:cxn>
                <a:cxn ang="0">
                  <a:pos x="connsiteX1" y="connsiteY1"/>
                </a:cxn>
              </a:cxnLst>
              <a:rect l="l" t="t" r="r" b="b"/>
              <a:pathLst>
                <a:path w="345852" h="9525">
                  <a:moveTo>
                    <a:pt x="0" y="0"/>
                  </a:moveTo>
                  <a:lnTo>
                    <a:pt x="345853" y="0"/>
                  </a:lnTo>
                </a:path>
              </a:pathLst>
            </a:custGeom>
            <a:ln w="5715" cap="rnd">
              <a:solidFill>
                <a:schemeClr val="tx2"/>
              </a:solidFill>
              <a:prstDash val="solid"/>
              <a:round/>
            </a:ln>
          </p:spPr>
          <p:txBody>
            <a:bodyPr rtlCol="0" anchor="ctr"/>
            <a:lstStyle/>
            <a:p>
              <a:endParaRPr lang="fr-FR" sz="1050"/>
            </a:p>
          </p:txBody>
        </p:sp>
        <p:sp>
          <p:nvSpPr>
            <p:cNvPr id="66" name="Forme libre : forme 65">
              <a:extLst>
                <a:ext uri="{FF2B5EF4-FFF2-40B4-BE49-F238E27FC236}">
                  <a16:creationId xmlns:a16="http://schemas.microsoft.com/office/drawing/2014/main" id="{CDAAA5D1-28CC-45F9-861D-7E348383E62A}"/>
                </a:ext>
              </a:extLst>
            </p:cNvPr>
            <p:cNvSpPr/>
            <p:nvPr/>
          </p:nvSpPr>
          <p:spPr>
            <a:xfrm>
              <a:off x="778668" y="1703355"/>
              <a:ext cx="199358" cy="9525"/>
            </a:xfrm>
            <a:custGeom>
              <a:avLst/>
              <a:gdLst>
                <a:gd name="connsiteX0" fmla="*/ 199358 w 199358"/>
                <a:gd name="connsiteY0" fmla="*/ 0 h 9525"/>
                <a:gd name="connsiteX1" fmla="*/ 0 w 199358"/>
                <a:gd name="connsiteY1" fmla="*/ 0 h 9525"/>
              </a:gdLst>
              <a:ahLst/>
              <a:cxnLst>
                <a:cxn ang="0">
                  <a:pos x="connsiteX0" y="connsiteY0"/>
                </a:cxn>
                <a:cxn ang="0">
                  <a:pos x="connsiteX1" y="connsiteY1"/>
                </a:cxn>
              </a:cxnLst>
              <a:rect l="l" t="t" r="r" b="b"/>
              <a:pathLst>
                <a:path w="199358" h="9525">
                  <a:moveTo>
                    <a:pt x="199358" y="0"/>
                  </a:moveTo>
                  <a:lnTo>
                    <a:pt x="0" y="0"/>
                  </a:lnTo>
                </a:path>
              </a:pathLst>
            </a:custGeom>
            <a:ln w="5715" cap="rnd">
              <a:solidFill>
                <a:schemeClr val="tx2"/>
              </a:solidFill>
              <a:prstDash val="solid"/>
              <a:round/>
            </a:ln>
          </p:spPr>
          <p:txBody>
            <a:bodyPr rtlCol="0" anchor="ctr"/>
            <a:lstStyle/>
            <a:p>
              <a:endParaRPr lang="fr-FR" sz="1050"/>
            </a:p>
          </p:txBody>
        </p:sp>
        <p:sp>
          <p:nvSpPr>
            <p:cNvPr id="67" name="Forme libre : forme 66">
              <a:extLst>
                <a:ext uri="{FF2B5EF4-FFF2-40B4-BE49-F238E27FC236}">
                  <a16:creationId xmlns:a16="http://schemas.microsoft.com/office/drawing/2014/main" id="{586F93CF-A12E-4D12-B48E-5A6D8388BB57}"/>
                </a:ext>
              </a:extLst>
            </p:cNvPr>
            <p:cNvSpPr/>
            <p:nvPr/>
          </p:nvSpPr>
          <p:spPr>
            <a:xfrm>
              <a:off x="1002792" y="1703355"/>
              <a:ext cx="10858" cy="9525"/>
            </a:xfrm>
            <a:custGeom>
              <a:avLst/>
              <a:gdLst>
                <a:gd name="connsiteX0" fmla="*/ 10858 w 10858"/>
                <a:gd name="connsiteY0" fmla="*/ 0 h 9525"/>
                <a:gd name="connsiteX1" fmla="*/ 0 w 10858"/>
                <a:gd name="connsiteY1" fmla="*/ 0 h 9525"/>
              </a:gdLst>
              <a:ahLst/>
              <a:cxnLst>
                <a:cxn ang="0">
                  <a:pos x="connsiteX0" y="connsiteY0"/>
                </a:cxn>
                <a:cxn ang="0">
                  <a:pos x="connsiteX1" y="connsiteY1"/>
                </a:cxn>
              </a:cxnLst>
              <a:rect l="l" t="t" r="r" b="b"/>
              <a:pathLst>
                <a:path w="10858" h="9525">
                  <a:moveTo>
                    <a:pt x="10858" y="0"/>
                  </a:moveTo>
                  <a:lnTo>
                    <a:pt x="0" y="0"/>
                  </a:lnTo>
                </a:path>
              </a:pathLst>
            </a:custGeom>
            <a:ln w="5715" cap="rnd">
              <a:solidFill>
                <a:schemeClr val="tx2"/>
              </a:solidFill>
              <a:prstDash val="solid"/>
              <a:round/>
            </a:ln>
          </p:spPr>
          <p:txBody>
            <a:bodyPr rtlCol="0" anchor="ctr"/>
            <a:lstStyle/>
            <a:p>
              <a:endParaRPr lang="fr-FR" sz="1050"/>
            </a:p>
          </p:txBody>
        </p:sp>
        <p:sp>
          <p:nvSpPr>
            <p:cNvPr id="68" name="Forme libre : forme 67">
              <a:extLst>
                <a:ext uri="{FF2B5EF4-FFF2-40B4-BE49-F238E27FC236}">
                  <a16:creationId xmlns:a16="http://schemas.microsoft.com/office/drawing/2014/main" id="{6458EFE6-3FA2-4959-9CDD-BD8EBC5788E6}"/>
                </a:ext>
              </a:extLst>
            </p:cNvPr>
            <p:cNvSpPr/>
            <p:nvPr/>
          </p:nvSpPr>
          <p:spPr>
            <a:xfrm>
              <a:off x="821150" y="1652778"/>
              <a:ext cx="20245" cy="50577"/>
            </a:xfrm>
            <a:custGeom>
              <a:avLst/>
              <a:gdLst>
                <a:gd name="connsiteX0" fmla="*/ 19907 w 20245"/>
                <a:gd name="connsiteY0" fmla="*/ 0 h 50577"/>
                <a:gd name="connsiteX1" fmla="*/ 0 w 20245"/>
                <a:gd name="connsiteY1" fmla="*/ 50578 h 50577"/>
              </a:gdLst>
              <a:ahLst/>
              <a:cxnLst>
                <a:cxn ang="0">
                  <a:pos x="connsiteX0" y="connsiteY0"/>
                </a:cxn>
                <a:cxn ang="0">
                  <a:pos x="connsiteX1" y="connsiteY1"/>
                </a:cxn>
              </a:cxnLst>
              <a:rect l="l" t="t" r="r" b="b"/>
              <a:pathLst>
                <a:path w="20245" h="50577">
                  <a:moveTo>
                    <a:pt x="19907" y="0"/>
                  </a:moveTo>
                  <a:cubicBezTo>
                    <a:pt x="19907" y="0"/>
                    <a:pt x="24479" y="50578"/>
                    <a:pt x="0" y="50578"/>
                  </a:cubicBezTo>
                </a:path>
              </a:pathLst>
            </a:custGeom>
            <a:noFill/>
            <a:ln w="5715" cap="rnd">
              <a:solidFill>
                <a:schemeClr val="tx2"/>
              </a:solidFill>
              <a:prstDash val="solid"/>
              <a:round/>
            </a:ln>
          </p:spPr>
          <p:txBody>
            <a:bodyPr rtlCol="0" anchor="ctr"/>
            <a:lstStyle/>
            <a:p>
              <a:endParaRPr lang="fr-FR" sz="1050"/>
            </a:p>
          </p:txBody>
        </p:sp>
        <p:sp>
          <p:nvSpPr>
            <p:cNvPr id="69" name="Forme libre : forme 68">
              <a:extLst>
                <a:ext uri="{FF2B5EF4-FFF2-40B4-BE49-F238E27FC236}">
                  <a16:creationId xmlns:a16="http://schemas.microsoft.com/office/drawing/2014/main" id="{5129271A-14E7-495F-AFC7-A21FBE40EED5}"/>
                </a:ext>
              </a:extLst>
            </p:cNvPr>
            <p:cNvSpPr/>
            <p:nvPr/>
          </p:nvSpPr>
          <p:spPr>
            <a:xfrm>
              <a:off x="925301" y="1652778"/>
              <a:ext cx="20245" cy="50577"/>
            </a:xfrm>
            <a:custGeom>
              <a:avLst/>
              <a:gdLst>
                <a:gd name="connsiteX0" fmla="*/ 338 w 20245"/>
                <a:gd name="connsiteY0" fmla="*/ 0 h 50577"/>
                <a:gd name="connsiteX1" fmla="*/ 20245 w 20245"/>
                <a:gd name="connsiteY1" fmla="*/ 50578 h 50577"/>
              </a:gdLst>
              <a:ahLst/>
              <a:cxnLst>
                <a:cxn ang="0">
                  <a:pos x="connsiteX0" y="connsiteY0"/>
                </a:cxn>
                <a:cxn ang="0">
                  <a:pos x="connsiteX1" y="connsiteY1"/>
                </a:cxn>
              </a:cxnLst>
              <a:rect l="l" t="t" r="r" b="b"/>
              <a:pathLst>
                <a:path w="20245" h="50577">
                  <a:moveTo>
                    <a:pt x="338" y="0"/>
                  </a:moveTo>
                  <a:cubicBezTo>
                    <a:pt x="338" y="0"/>
                    <a:pt x="-4234" y="50578"/>
                    <a:pt x="20245" y="50578"/>
                  </a:cubicBezTo>
                </a:path>
              </a:pathLst>
            </a:custGeom>
            <a:noFill/>
            <a:ln w="5715" cap="rnd">
              <a:solidFill>
                <a:schemeClr val="tx2"/>
              </a:solidFill>
              <a:prstDash val="solid"/>
              <a:round/>
            </a:ln>
          </p:spPr>
          <p:txBody>
            <a:bodyPr rtlCol="0" anchor="ctr"/>
            <a:lstStyle/>
            <a:p>
              <a:endParaRPr lang="fr-FR" sz="1050"/>
            </a:p>
          </p:txBody>
        </p:sp>
        <p:sp>
          <p:nvSpPr>
            <p:cNvPr id="70" name="Forme libre : forme 69">
              <a:extLst>
                <a:ext uri="{FF2B5EF4-FFF2-40B4-BE49-F238E27FC236}">
                  <a16:creationId xmlns:a16="http://schemas.microsoft.com/office/drawing/2014/main" id="{13674F13-3A81-4A4C-8568-C6928F0DAE84}"/>
                </a:ext>
              </a:extLst>
            </p:cNvPr>
            <p:cNvSpPr/>
            <p:nvPr/>
          </p:nvSpPr>
          <p:spPr>
            <a:xfrm>
              <a:off x="874395" y="1625060"/>
              <a:ext cx="17526" cy="17526"/>
            </a:xfrm>
            <a:custGeom>
              <a:avLst/>
              <a:gdLst>
                <a:gd name="connsiteX0" fmla="*/ 17526 w 17526"/>
                <a:gd name="connsiteY0" fmla="*/ 8763 h 17526"/>
                <a:gd name="connsiteX1" fmla="*/ 8763 w 17526"/>
                <a:gd name="connsiteY1" fmla="*/ 17526 h 17526"/>
                <a:gd name="connsiteX2" fmla="*/ 0 w 17526"/>
                <a:gd name="connsiteY2" fmla="*/ 8763 h 17526"/>
                <a:gd name="connsiteX3" fmla="*/ 8763 w 17526"/>
                <a:gd name="connsiteY3" fmla="*/ 0 h 17526"/>
                <a:gd name="connsiteX4" fmla="*/ 17526 w 17526"/>
                <a:gd name="connsiteY4" fmla="*/ 8763 h 175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26" h="17526">
                  <a:moveTo>
                    <a:pt x="17526" y="8763"/>
                  </a:moveTo>
                  <a:cubicBezTo>
                    <a:pt x="17526" y="13603"/>
                    <a:pt x="13603" y="17526"/>
                    <a:pt x="8763" y="17526"/>
                  </a:cubicBezTo>
                  <a:cubicBezTo>
                    <a:pt x="3923" y="17526"/>
                    <a:pt x="0" y="13603"/>
                    <a:pt x="0" y="8763"/>
                  </a:cubicBezTo>
                  <a:cubicBezTo>
                    <a:pt x="0" y="3923"/>
                    <a:pt x="3923" y="0"/>
                    <a:pt x="8763" y="0"/>
                  </a:cubicBezTo>
                  <a:cubicBezTo>
                    <a:pt x="13603" y="0"/>
                    <a:pt x="17526" y="3923"/>
                    <a:pt x="17526" y="8763"/>
                  </a:cubicBezTo>
                  <a:close/>
                </a:path>
              </a:pathLst>
            </a:custGeom>
            <a:noFill/>
            <a:ln w="5715" cap="rnd">
              <a:solidFill>
                <a:schemeClr val="tx2"/>
              </a:solidFill>
              <a:prstDash val="solid"/>
              <a:round/>
            </a:ln>
          </p:spPr>
          <p:txBody>
            <a:bodyPr rtlCol="0" anchor="ctr"/>
            <a:lstStyle/>
            <a:p>
              <a:endParaRPr lang="fr-FR" sz="1050"/>
            </a:p>
          </p:txBody>
        </p:sp>
        <p:grpSp>
          <p:nvGrpSpPr>
            <p:cNvPr id="71" name="Graphique 1769">
              <a:extLst>
                <a:ext uri="{FF2B5EF4-FFF2-40B4-BE49-F238E27FC236}">
                  <a16:creationId xmlns:a16="http://schemas.microsoft.com/office/drawing/2014/main" id="{8DEB71BE-C320-40BE-AC58-5A9BE4A38D88}"/>
                </a:ext>
              </a:extLst>
            </p:cNvPr>
            <p:cNvGrpSpPr/>
            <p:nvPr/>
          </p:nvGrpSpPr>
          <p:grpSpPr>
            <a:xfrm>
              <a:off x="722947" y="1409890"/>
              <a:ext cx="59054" cy="58578"/>
              <a:chOff x="722947" y="1409890"/>
              <a:chExt cx="59054" cy="58578"/>
            </a:xfrm>
          </p:grpSpPr>
          <p:sp>
            <p:nvSpPr>
              <p:cNvPr id="87" name="Forme libre : forme 86">
                <a:extLst>
                  <a:ext uri="{FF2B5EF4-FFF2-40B4-BE49-F238E27FC236}">
                    <a16:creationId xmlns:a16="http://schemas.microsoft.com/office/drawing/2014/main" id="{91B0128A-8992-47B9-8CB5-9F20F7DF2048}"/>
                  </a:ext>
                </a:extLst>
              </p:cNvPr>
              <p:cNvSpPr/>
              <p:nvPr/>
            </p:nvSpPr>
            <p:spPr>
              <a:xfrm>
                <a:off x="746569" y="1433131"/>
                <a:ext cx="35433" cy="35337"/>
              </a:xfrm>
              <a:custGeom>
                <a:avLst/>
                <a:gdLst>
                  <a:gd name="connsiteX0" fmla="*/ 0 w 35433"/>
                  <a:gd name="connsiteY0" fmla="*/ 0 h 35337"/>
                  <a:gd name="connsiteX1" fmla="*/ 35433 w 35433"/>
                  <a:gd name="connsiteY1" fmla="*/ 35338 h 35337"/>
                </a:gdLst>
                <a:ahLst/>
                <a:cxnLst>
                  <a:cxn ang="0">
                    <a:pos x="connsiteX0" y="connsiteY0"/>
                  </a:cxn>
                  <a:cxn ang="0">
                    <a:pos x="connsiteX1" y="connsiteY1"/>
                  </a:cxn>
                </a:cxnLst>
                <a:rect l="l" t="t" r="r" b="b"/>
                <a:pathLst>
                  <a:path w="35433" h="35337">
                    <a:moveTo>
                      <a:pt x="0" y="0"/>
                    </a:moveTo>
                    <a:lnTo>
                      <a:pt x="35433" y="35338"/>
                    </a:lnTo>
                  </a:path>
                </a:pathLst>
              </a:custGeom>
              <a:ln w="5715" cap="rnd">
                <a:solidFill>
                  <a:schemeClr val="tx2"/>
                </a:solidFill>
                <a:prstDash val="solid"/>
                <a:round/>
              </a:ln>
            </p:spPr>
            <p:txBody>
              <a:bodyPr rtlCol="0" anchor="ctr"/>
              <a:lstStyle/>
              <a:p>
                <a:endParaRPr lang="fr-FR" sz="1050"/>
              </a:p>
            </p:txBody>
          </p:sp>
          <p:sp>
            <p:nvSpPr>
              <p:cNvPr id="88" name="Forme libre : forme 87">
                <a:extLst>
                  <a:ext uri="{FF2B5EF4-FFF2-40B4-BE49-F238E27FC236}">
                    <a16:creationId xmlns:a16="http://schemas.microsoft.com/office/drawing/2014/main" id="{F8170591-A3BF-4812-815C-5048A0A84F57}"/>
                  </a:ext>
                </a:extLst>
              </p:cNvPr>
              <p:cNvSpPr/>
              <p:nvPr/>
            </p:nvSpPr>
            <p:spPr>
              <a:xfrm>
                <a:off x="722947" y="1409890"/>
                <a:ext cx="6477" cy="6477"/>
              </a:xfrm>
              <a:custGeom>
                <a:avLst/>
                <a:gdLst>
                  <a:gd name="connsiteX0" fmla="*/ 0 w 6477"/>
                  <a:gd name="connsiteY0" fmla="*/ 0 h 6477"/>
                  <a:gd name="connsiteX1" fmla="*/ 6477 w 6477"/>
                  <a:gd name="connsiteY1" fmla="*/ 6477 h 6477"/>
                </a:gdLst>
                <a:ahLst/>
                <a:cxnLst>
                  <a:cxn ang="0">
                    <a:pos x="connsiteX0" y="connsiteY0"/>
                  </a:cxn>
                  <a:cxn ang="0">
                    <a:pos x="connsiteX1" y="connsiteY1"/>
                  </a:cxn>
                </a:cxnLst>
                <a:rect l="l" t="t" r="r" b="b"/>
                <a:pathLst>
                  <a:path w="6477" h="6477">
                    <a:moveTo>
                      <a:pt x="0" y="0"/>
                    </a:moveTo>
                    <a:lnTo>
                      <a:pt x="6477" y="6477"/>
                    </a:lnTo>
                  </a:path>
                </a:pathLst>
              </a:custGeom>
              <a:ln w="5715" cap="rnd">
                <a:solidFill>
                  <a:schemeClr val="tx2"/>
                </a:solidFill>
                <a:prstDash val="solid"/>
                <a:round/>
              </a:ln>
            </p:spPr>
            <p:txBody>
              <a:bodyPr rtlCol="0" anchor="ctr"/>
              <a:lstStyle/>
              <a:p>
                <a:endParaRPr lang="fr-FR" sz="1050"/>
              </a:p>
            </p:txBody>
          </p:sp>
        </p:grpSp>
        <p:grpSp>
          <p:nvGrpSpPr>
            <p:cNvPr id="72" name="Graphique 1769">
              <a:extLst>
                <a:ext uri="{FF2B5EF4-FFF2-40B4-BE49-F238E27FC236}">
                  <a16:creationId xmlns:a16="http://schemas.microsoft.com/office/drawing/2014/main" id="{F59D15E1-BB99-4086-B0E3-C499A06A1F43}"/>
                </a:ext>
              </a:extLst>
            </p:cNvPr>
            <p:cNvGrpSpPr/>
            <p:nvPr/>
          </p:nvGrpSpPr>
          <p:grpSpPr>
            <a:xfrm>
              <a:off x="695325" y="1381125"/>
              <a:ext cx="298799" cy="214312"/>
              <a:chOff x="695325" y="1381125"/>
              <a:chExt cx="298799" cy="214312"/>
            </a:xfrm>
            <a:noFill/>
          </p:grpSpPr>
          <p:sp>
            <p:nvSpPr>
              <p:cNvPr id="73" name="Forme libre : forme 72">
                <a:extLst>
                  <a:ext uri="{FF2B5EF4-FFF2-40B4-BE49-F238E27FC236}">
                    <a16:creationId xmlns:a16="http://schemas.microsoft.com/office/drawing/2014/main" id="{4B098877-94A6-413C-9839-C1E9FAF38C55}"/>
                  </a:ext>
                </a:extLst>
              </p:cNvPr>
              <p:cNvSpPr/>
              <p:nvPr/>
            </p:nvSpPr>
            <p:spPr>
              <a:xfrm>
                <a:off x="843819" y="1577334"/>
                <a:ext cx="148780" cy="17817"/>
              </a:xfrm>
              <a:custGeom>
                <a:avLst/>
                <a:gdLst>
                  <a:gd name="connsiteX0" fmla="*/ 19336 w 148780"/>
                  <a:gd name="connsiteY0" fmla="*/ 101 h 17817"/>
                  <a:gd name="connsiteX1" fmla="*/ 9049 w 148780"/>
                  <a:gd name="connsiteY1" fmla="*/ 5054 h 17817"/>
                  <a:gd name="connsiteX2" fmla="*/ 0 w 148780"/>
                  <a:gd name="connsiteY2" fmla="*/ 17818 h 17817"/>
                  <a:gd name="connsiteX3" fmla="*/ 128111 w 148780"/>
                  <a:gd name="connsiteY3" fmla="*/ 16579 h 17817"/>
                  <a:gd name="connsiteX4" fmla="*/ 148780 w 148780"/>
                  <a:gd name="connsiteY4" fmla="*/ 863 h 17817"/>
                  <a:gd name="connsiteX5" fmla="*/ 19336 w 148780"/>
                  <a:gd name="connsiteY5" fmla="*/ 101 h 17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780" h="17817">
                    <a:moveTo>
                      <a:pt x="19336" y="101"/>
                    </a:moveTo>
                    <a:cubicBezTo>
                      <a:pt x="19336" y="101"/>
                      <a:pt x="10668" y="-1137"/>
                      <a:pt x="9049" y="5054"/>
                    </a:cubicBezTo>
                    <a:cubicBezTo>
                      <a:pt x="7430" y="11245"/>
                      <a:pt x="0" y="17818"/>
                      <a:pt x="0" y="17818"/>
                    </a:cubicBezTo>
                    <a:lnTo>
                      <a:pt x="128111" y="16579"/>
                    </a:lnTo>
                    <a:cubicBezTo>
                      <a:pt x="128111" y="16579"/>
                      <a:pt x="147923" y="18199"/>
                      <a:pt x="148780" y="863"/>
                    </a:cubicBezTo>
                    <a:lnTo>
                      <a:pt x="19336" y="101"/>
                    </a:lnTo>
                    <a:close/>
                  </a:path>
                </a:pathLst>
              </a:custGeom>
              <a:noFill/>
              <a:ln w="5715" cap="rnd">
                <a:solidFill>
                  <a:schemeClr val="tx2"/>
                </a:solidFill>
                <a:prstDash val="solid"/>
                <a:round/>
              </a:ln>
            </p:spPr>
            <p:txBody>
              <a:bodyPr rtlCol="0" anchor="ctr"/>
              <a:lstStyle/>
              <a:p>
                <a:endParaRPr lang="fr-FR" sz="1050"/>
              </a:p>
            </p:txBody>
          </p:sp>
          <p:sp>
            <p:nvSpPr>
              <p:cNvPr id="74" name="Forme libre : forme 73">
                <a:extLst>
                  <a:ext uri="{FF2B5EF4-FFF2-40B4-BE49-F238E27FC236}">
                    <a16:creationId xmlns:a16="http://schemas.microsoft.com/office/drawing/2014/main" id="{3CEAC39D-DEA4-44AA-ACCA-15AFECDDD792}"/>
                  </a:ext>
                </a:extLst>
              </p:cNvPr>
              <p:cNvSpPr/>
              <p:nvPr/>
            </p:nvSpPr>
            <p:spPr>
              <a:xfrm>
                <a:off x="783223" y="1408200"/>
                <a:ext cx="33830" cy="18358"/>
              </a:xfrm>
              <a:custGeom>
                <a:avLst/>
                <a:gdLst>
                  <a:gd name="connsiteX0" fmla="*/ 5923 w 33830"/>
                  <a:gd name="connsiteY0" fmla="*/ 17977 h 18358"/>
                  <a:gd name="connsiteX1" fmla="*/ 1827 w 33830"/>
                  <a:gd name="connsiteY1" fmla="*/ 10167 h 18358"/>
                  <a:gd name="connsiteX2" fmla="*/ 19829 w 33830"/>
                  <a:gd name="connsiteY2" fmla="*/ 642 h 18358"/>
                  <a:gd name="connsiteX3" fmla="*/ 30783 w 33830"/>
                  <a:gd name="connsiteY3" fmla="*/ 8929 h 18358"/>
                  <a:gd name="connsiteX4" fmla="*/ 33831 w 33830"/>
                  <a:gd name="connsiteY4" fmla="*/ 18358 h 18358"/>
                  <a:gd name="connsiteX5" fmla="*/ 5923 w 33830"/>
                  <a:gd name="connsiteY5" fmla="*/ 17977 h 18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830" h="18358">
                    <a:moveTo>
                      <a:pt x="5923" y="17977"/>
                    </a:moveTo>
                    <a:cubicBezTo>
                      <a:pt x="5923" y="17977"/>
                      <a:pt x="-3983" y="20454"/>
                      <a:pt x="1827" y="10167"/>
                    </a:cubicBezTo>
                    <a:cubicBezTo>
                      <a:pt x="7637" y="-120"/>
                      <a:pt x="14590" y="-977"/>
                      <a:pt x="19829" y="642"/>
                    </a:cubicBezTo>
                    <a:cubicBezTo>
                      <a:pt x="24973" y="2261"/>
                      <a:pt x="30402" y="7214"/>
                      <a:pt x="30783" y="8929"/>
                    </a:cubicBezTo>
                    <a:cubicBezTo>
                      <a:pt x="31164" y="10548"/>
                      <a:pt x="33831" y="18358"/>
                      <a:pt x="33831" y="18358"/>
                    </a:cubicBezTo>
                    <a:lnTo>
                      <a:pt x="5923" y="17977"/>
                    </a:lnTo>
                    <a:close/>
                  </a:path>
                </a:pathLst>
              </a:custGeom>
              <a:noFill/>
              <a:ln w="5715" cap="rnd">
                <a:solidFill>
                  <a:schemeClr val="tx2"/>
                </a:solidFill>
                <a:prstDash val="solid"/>
                <a:round/>
              </a:ln>
            </p:spPr>
            <p:txBody>
              <a:bodyPr rtlCol="0" anchor="ctr"/>
              <a:lstStyle/>
              <a:p>
                <a:endParaRPr lang="fr-FR" sz="1050"/>
              </a:p>
            </p:txBody>
          </p:sp>
          <p:sp>
            <p:nvSpPr>
              <p:cNvPr id="75" name="Forme libre : forme 74">
                <a:extLst>
                  <a:ext uri="{FF2B5EF4-FFF2-40B4-BE49-F238E27FC236}">
                    <a16:creationId xmlns:a16="http://schemas.microsoft.com/office/drawing/2014/main" id="{D0E927AE-56A9-42DB-95E3-05F045835D77}"/>
                  </a:ext>
                </a:extLst>
              </p:cNvPr>
              <p:cNvSpPr/>
              <p:nvPr/>
            </p:nvSpPr>
            <p:spPr>
              <a:xfrm>
                <a:off x="695325" y="1381125"/>
                <a:ext cx="9525" cy="9525"/>
              </a:xfrm>
              <a:custGeom>
                <a:avLst/>
                <a:gdLst/>
                <a:ahLst/>
                <a:cxnLst/>
                <a:rect l="l" t="t" r="r" b="b"/>
                <a:pathLst>
                  <a:path w="9525" h="9525"/>
                </a:pathLst>
              </a:custGeom>
              <a:noFill/>
              <a:ln w="5715" cap="rnd">
                <a:solidFill>
                  <a:schemeClr val="tx2"/>
                </a:solidFill>
                <a:prstDash val="solid"/>
                <a:round/>
              </a:ln>
            </p:spPr>
            <p:txBody>
              <a:bodyPr rtlCol="0" anchor="ctr"/>
              <a:lstStyle/>
              <a:p>
                <a:endParaRPr lang="fr-FR" sz="1050"/>
              </a:p>
            </p:txBody>
          </p:sp>
          <p:sp>
            <p:nvSpPr>
              <p:cNvPr id="76" name="Forme libre : forme 75">
                <a:extLst>
                  <a:ext uri="{FF2B5EF4-FFF2-40B4-BE49-F238E27FC236}">
                    <a16:creationId xmlns:a16="http://schemas.microsoft.com/office/drawing/2014/main" id="{D2A63391-DD92-4DF1-B6F8-94B7BD08C611}"/>
                  </a:ext>
                </a:extLst>
              </p:cNvPr>
              <p:cNvSpPr/>
              <p:nvPr/>
            </p:nvSpPr>
            <p:spPr>
              <a:xfrm>
                <a:off x="803052" y="1408668"/>
                <a:ext cx="155447" cy="69325"/>
              </a:xfrm>
              <a:custGeom>
                <a:avLst/>
                <a:gdLst>
                  <a:gd name="connsiteX0" fmla="*/ 0 w 155447"/>
                  <a:gd name="connsiteY0" fmla="*/ 174 h 69325"/>
                  <a:gd name="connsiteX1" fmla="*/ 121063 w 155447"/>
                  <a:gd name="connsiteY1" fmla="*/ 174 h 69325"/>
                  <a:gd name="connsiteX2" fmla="*/ 155448 w 155447"/>
                  <a:gd name="connsiteY2" fmla="*/ 27606 h 69325"/>
                  <a:gd name="connsiteX3" fmla="*/ 155448 w 155447"/>
                  <a:gd name="connsiteY3" fmla="*/ 69326 h 69325"/>
                </a:gdLst>
                <a:ahLst/>
                <a:cxnLst>
                  <a:cxn ang="0">
                    <a:pos x="connsiteX0" y="connsiteY0"/>
                  </a:cxn>
                  <a:cxn ang="0">
                    <a:pos x="connsiteX1" y="connsiteY1"/>
                  </a:cxn>
                  <a:cxn ang="0">
                    <a:pos x="connsiteX2" y="connsiteY2"/>
                  </a:cxn>
                  <a:cxn ang="0">
                    <a:pos x="connsiteX3" y="connsiteY3"/>
                  </a:cxn>
                </a:cxnLst>
                <a:rect l="l" t="t" r="r" b="b"/>
                <a:pathLst>
                  <a:path w="155447" h="69325">
                    <a:moveTo>
                      <a:pt x="0" y="174"/>
                    </a:moveTo>
                    <a:lnTo>
                      <a:pt x="121063" y="174"/>
                    </a:lnTo>
                    <a:cubicBezTo>
                      <a:pt x="121063" y="174"/>
                      <a:pt x="155448" y="-3922"/>
                      <a:pt x="155448" y="27606"/>
                    </a:cubicBezTo>
                    <a:cubicBezTo>
                      <a:pt x="155448" y="59134"/>
                      <a:pt x="155448" y="69326"/>
                      <a:pt x="155448" y="69326"/>
                    </a:cubicBezTo>
                  </a:path>
                </a:pathLst>
              </a:custGeom>
              <a:noFill/>
              <a:ln w="5715" cap="rnd">
                <a:solidFill>
                  <a:schemeClr val="tx2"/>
                </a:solidFill>
                <a:prstDash val="solid"/>
                <a:round/>
              </a:ln>
            </p:spPr>
            <p:txBody>
              <a:bodyPr rtlCol="0" anchor="ctr"/>
              <a:lstStyle/>
              <a:p>
                <a:endParaRPr lang="fr-FR" sz="1050"/>
              </a:p>
            </p:txBody>
          </p:sp>
          <p:sp>
            <p:nvSpPr>
              <p:cNvPr id="77" name="Forme libre : forme 76">
                <a:extLst>
                  <a:ext uri="{FF2B5EF4-FFF2-40B4-BE49-F238E27FC236}">
                    <a16:creationId xmlns:a16="http://schemas.microsoft.com/office/drawing/2014/main" id="{821F5FAA-127D-4BC6-98AD-3613F92C4490}"/>
                  </a:ext>
                </a:extLst>
              </p:cNvPr>
              <p:cNvSpPr/>
              <p:nvPr/>
            </p:nvSpPr>
            <p:spPr>
              <a:xfrm>
                <a:off x="958500" y="1496472"/>
                <a:ext cx="95" cy="81248"/>
              </a:xfrm>
              <a:custGeom>
                <a:avLst/>
                <a:gdLst>
                  <a:gd name="connsiteX0" fmla="*/ 95 w 95"/>
                  <a:gd name="connsiteY0" fmla="*/ 81248 h 81248"/>
                  <a:gd name="connsiteX1" fmla="*/ 0 w 95"/>
                  <a:gd name="connsiteY1" fmla="*/ 76676 h 81248"/>
                  <a:gd name="connsiteX2" fmla="*/ 0 w 95"/>
                  <a:gd name="connsiteY2" fmla="*/ 0 h 81248"/>
                </a:gdLst>
                <a:ahLst/>
                <a:cxnLst>
                  <a:cxn ang="0">
                    <a:pos x="connsiteX0" y="connsiteY0"/>
                  </a:cxn>
                  <a:cxn ang="0">
                    <a:pos x="connsiteX1" y="connsiteY1"/>
                  </a:cxn>
                  <a:cxn ang="0">
                    <a:pos x="connsiteX2" y="connsiteY2"/>
                  </a:cxn>
                </a:cxnLst>
                <a:rect l="l" t="t" r="r" b="b"/>
                <a:pathLst>
                  <a:path w="95" h="81248">
                    <a:moveTo>
                      <a:pt x="95" y="81248"/>
                    </a:moveTo>
                    <a:lnTo>
                      <a:pt x="0" y="76676"/>
                    </a:lnTo>
                    <a:lnTo>
                      <a:pt x="0" y="0"/>
                    </a:lnTo>
                  </a:path>
                </a:pathLst>
              </a:custGeom>
              <a:noFill/>
              <a:ln w="5715" cap="rnd">
                <a:solidFill>
                  <a:schemeClr val="tx2"/>
                </a:solidFill>
                <a:prstDash val="solid"/>
                <a:round/>
              </a:ln>
            </p:spPr>
            <p:txBody>
              <a:bodyPr rtlCol="0" anchor="ctr"/>
              <a:lstStyle/>
              <a:p>
                <a:endParaRPr lang="fr-FR" sz="1050"/>
              </a:p>
            </p:txBody>
          </p:sp>
          <p:sp>
            <p:nvSpPr>
              <p:cNvPr id="78" name="Forme libre : forme 77">
                <a:extLst>
                  <a:ext uri="{FF2B5EF4-FFF2-40B4-BE49-F238E27FC236}">
                    <a16:creationId xmlns:a16="http://schemas.microsoft.com/office/drawing/2014/main" id="{73128C23-A1D0-4DE8-88C6-1BF0E11614CD}"/>
                  </a:ext>
                </a:extLst>
              </p:cNvPr>
              <p:cNvSpPr/>
              <p:nvPr/>
            </p:nvSpPr>
            <p:spPr>
              <a:xfrm>
                <a:off x="781621" y="1408842"/>
                <a:ext cx="212502" cy="186594"/>
              </a:xfrm>
              <a:custGeom>
                <a:avLst/>
                <a:gdLst>
                  <a:gd name="connsiteX0" fmla="*/ 33052 w 212502"/>
                  <a:gd name="connsiteY0" fmla="*/ 17716 h 186594"/>
                  <a:gd name="connsiteX1" fmla="*/ 0 w 212502"/>
                  <a:gd name="connsiteY1" fmla="*/ 17716 h 186594"/>
                  <a:gd name="connsiteX2" fmla="*/ 17716 w 212502"/>
                  <a:gd name="connsiteY2" fmla="*/ 0 h 186594"/>
                  <a:gd name="connsiteX3" fmla="*/ 35433 w 212502"/>
                  <a:gd name="connsiteY3" fmla="*/ 17716 h 186594"/>
                  <a:gd name="connsiteX4" fmla="*/ 35433 w 212502"/>
                  <a:gd name="connsiteY4" fmla="*/ 164306 h 186594"/>
                  <a:gd name="connsiteX5" fmla="*/ 35528 w 212502"/>
                  <a:gd name="connsiteY5" fmla="*/ 168878 h 186594"/>
                  <a:gd name="connsiteX6" fmla="*/ 53245 w 212502"/>
                  <a:gd name="connsiteY6" fmla="*/ 186595 h 186594"/>
                  <a:gd name="connsiteX7" fmla="*/ 70961 w 212502"/>
                  <a:gd name="connsiteY7" fmla="*/ 168878 h 186594"/>
                  <a:gd name="connsiteX8" fmla="*/ 212503 w 212502"/>
                  <a:gd name="connsiteY8" fmla="*/ 168878 h 186594"/>
                  <a:gd name="connsiteX9" fmla="*/ 194786 w 212502"/>
                  <a:gd name="connsiteY9" fmla="*/ 186595 h 186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2502" h="186594">
                    <a:moveTo>
                      <a:pt x="33052" y="17716"/>
                    </a:moveTo>
                    <a:lnTo>
                      <a:pt x="0" y="17716"/>
                    </a:lnTo>
                    <a:cubicBezTo>
                      <a:pt x="0" y="7906"/>
                      <a:pt x="7906" y="0"/>
                      <a:pt x="17716" y="0"/>
                    </a:cubicBezTo>
                    <a:cubicBezTo>
                      <a:pt x="27527" y="0"/>
                      <a:pt x="35433" y="7906"/>
                      <a:pt x="35433" y="17716"/>
                    </a:cubicBezTo>
                    <a:lnTo>
                      <a:pt x="35433" y="164306"/>
                    </a:lnTo>
                    <a:lnTo>
                      <a:pt x="35528" y="168878"/>
                    </a:lnTo>
                    <a:cubicBezTo>
                      <a:pt x="35528" y="178689"/>
                      <a:pt x="43434" y="186595"/>
                      <a:pt x="53245" y="186595"/>
                    </a:cubicBezTo>
                    <a:cubicBezTo>
                      <a:pt x="63056" y="186595"/>
                      <a:pt x="70961" y="178689"/>
                      <a:pt x="70961" y="168878"/>
                    </a:cubicBezTo>
                    <a:lnTo>
                      <a:pt x="212503" y="168878"/>
                    </a:lnTo>
                    <a:cubicBezTo>
                      <a:pt x="212503" y="178689"/>
                      <a:pt x="204597" y="186595"/>
                      <a:pt x="194786" y="186595"/>
                    </a:cubicBezTo>
                  </a:path>
                </a:pathLst>
              </a:custGeom>
              <a:noFill/>
              <a:ln w="5715" cap="rnd">
                <a:solidFill>
                  <a:schemeClr val="tx2"/>
                </a:solidFill>
                <a:prstDash val="solid"/>
                <a:round/>
              </a:ln>
            </p:spPr>
            <p:txBody>
              <a:bodyPr rtlCol="0" anchor="ctr"/>
              <a:lstStyle/>
              <a:p>
                <a:endParaRPr lang="fr-FR" sz="1050"/>
              </a:p>
            </p:txBody>
          </p:sp>
          <p:sp>
            <p:nvSpPr>
              <p:cNvPr id="79" name="Forme libre : forme 78">
                <a:extLst>
                  <a:ext uri="{FF2B5EF4-FFF2-40B4-BE49-F238E27FC236}">
                    <a16:creationId xmlns:a16="http://schemas.microsoft.com/office/drawing/2014/main" id="{F28D9A6B-712A-456F-9093-7C4845E323B5}"/>
                  </a:ext>
                </a:extLst>
              </p:cNvPr>
              <p:cNvSpPr/>
              <p:nvPr/>
            </p:nvSpPr>
            <p:spPr>
              <a:xfrm>
                <a:off x="834771" y="1595437"/>
                <a:ext cx="141541" cy="9525"/>
              </a:xfrm>
              <a:custGeom>
                <a:avLst/>
                <a:gdLst>
                  <a:gd name="connsiteX0" fmla="*/ 141542 w 141541"/>
                  <a:gd name="connsiteY0" fmla="*/ 0 h 9525"/>
                  <a:gd name="connsiteX1" fmla="*/ 0 w 141541"/>
                  <a:gd name="connsiteY1" fmla="*/ 0 h 9525"/>
                </a:gdLst>
                <a:ahLst/>
                <a:cxnLst>
                  <a:cxn ang="0">
                    <a:pos x="connsiteX0" y="connsiteY0"/>
                  </a:cxn>
                  <a:cxn ang="0">
                    <a:pos x="connsiteX1" y="connsiteY1"/>
                  </a:cxn>
                </a:cxnLst>
                <a:rect l="l" t="t" r="r" b="b"/>
                <a:pathLst>
                  <a:path w="141541" h="9525">
                    <a:moveTo>
                      <a:pt x="141542" y="0"/>
                    </a:moveTo>
                    <a:lnTo>
                      <a:pt x="0" y="0"/>
                    </a:lnTo>
                  </a:path>
                </a:pathLst>
              </a:custGeom>
              <a:ln w="5715" cap="rnd">
                <a:solidFill>
                  <a:schemeClr val="tx2"/>
                </a:solidFill>
                <a:prstDash val="solid"/>
                <a:round/>
              </a:ln>
            </p:spPr>
            <p:txBody>
              <a:bodyPr rtlCol="0" anchor="ctr"/>
              <a:lstStyle/>
              <a:p>
                <a:endParaRPr lang="fr-FR" sz="1050"/>
              </a:p>
            </p:txBody>
          </p:sp>
          <p:sp>
            <p:nvSpPr>
              <p:cNvPr id="80" name="Forme libre : forme 79">
                <a:extLst>
                  <a:ext uri="{FF2B5EF4-FFF2-40B4-BE49-F238E27FC236}">
                    <a16:creationId xmlns:a16="http://schemas.microsoft.com/office/drawing/2014/main" id="{801E4FF4-EBBD-48BC-8779-F6E7C9A35FFF}"/>
                  </a:ext>
                </a:extLst>
              </p:cNvPr>
              <p:cNvSpPr/>
              <p:nvPr/>
            </p:nvSpPr>
            <p:spPr>
              <a:xfrm>
                <a:off x="857916" y="1441418"/>
                <a:ext cx="58197" cy="9525"/>
              </a:xfrm>
              <a:custGeom>
                <a:avLst/>
                <a:gdLst>
                  <a:gd name="connsiteX0" fmla="*/ 0 w 58197"/>
                  <a:gd name="connsiteY0" fmla="*/ 0 h 9525"/>
                  <a:gd name="connsiteX1" fmla="*/ 58198 w 58197"/>
                  <a:gd name="connsiteY1" fmla="*/ 0 h 9525"/>
                </a:gdLst>
                <a:ahLst/>
                <a:cxnLst>
                  <a:cxn ang="0">
                    <a:pos x="connsiteX0" y="connsiteY0"/>
                  </a:cxn>
                  <a:cxn ang="0">
                    <a:pos x="connsiteX1" y="connsiteY1"/>
                  </a:cxn>
                </a:cxnLst>
                <a:rect l="l" t="t" r="r" b="b"/>
                <a:pathLst>
                  <a:path w="58197" h="9525">
                    <a:moveTo>
                      <a:pt x="0" y="0"/>
                    </a:moveTo>
                    <a:lnTo>
                      <a:pt x="58198" y="0"/>
                    </a:lnTo>
                  </a:path>
                </a:pathLst>
              </a:custGeom>
              <a:ln w="5715" cap="rnd">
                <a:solidFill>
                  <a:schemeClr val="tx2"/>
                </a:solidFill>
                <a:prstDash val="solid"/>
                <a:round/>
              </a:ln>
            </p:spPr>
            <p:txBody>
              <a:bodyPr rtlCol="0" anchor="ctr"/>
              <a:lstStyle/>
              <a:p>
                <a:endParaRPr lang="fr-FR" sz="1050"/>
              </a:p>
            </p:txBody>
          </p:sp>
          <p:sp>
            <p:nvSpPr>
              <p:cNvPr id="81" name="Forme libre : forme 80">
                <a:extLst>
                  <a:ext uri="{FF2B5EF4-FFF2-40B4-BE49-F238E27FC236}">
                    <a16:creationId xmlns:a16="http://schemas.microsoft.com/office/drawing/2014/main" id="{9133D17E-BA1F-43CD-AC52-C925066A9F97}"/>
                  </a:ext>
                </a:extLst>
              </p:cNvPr>
              <p:cNvSpPr/>
              <p:nvPr/>
            </p:nvSpPr>
            <p:spPr>
              <a:xfrm>
                <a:off x="834390" y="1462849"/>
                <a:ext cx="90011" cy="9525"/>
              </a:xfrm>
              <a:custGeom>
                <a:avLst/>
                <a:gdLst>
                  <a:gd name="connsiteX0" fmla="*/ 0 w 90011"/>
                  <a:gd name="connsiteY0" fmla="*/ 0 h 9525"/>
                  <a:gd name="connsiteX1" fmla="*/ 90011 w 90011"/>
                  <a:gd name="connsiteY1" fmla="*/ 0 h 9525"/>
                </a:gdLst>
                <a:ahLst/>
                <a:cxnLst>
                  <a:cxn ang="0">
                    <a:pos x="connsiteX0" y="connsiteY0"/>
                  </a:cxn>
                  <a:cxn ang="0">
                    <a:pos x="connsiteX1" y="connsiteY1"/>
                  </a:cxn>
                </a:cxnLst>
                <a:rect l="l" t="t" r="r" b="b"/>
                <a:pathLst>
                  <a:path w="90011" h="9525">
                    <a:moveTo>
                      <a:pt x="0" y="0"/>
                    </a:moveTo>
                    <a:lnTo>
                      <a:pt x="90011" y="0"/>
                    </a:lnTo>
                  </a:path>
                </a:pathLst>
              </a:custGeom>
              <a:ln w="5715" cap="rnd">
                <a:solidFill>
                  <a:schemeClr val="tx2"/>
                </a:solidFill>
                <a:prstDash val="solid"/>
                <a:round/>
              </a:ln>
            </p:spPr>
            <p:txBody>
              <a:bodyPr rtlCol="0" anchor="ctr"/>
              <a:lstStyle/>
              <a:p>
                <a:endParaRPr lang="fr-FR" sz="1050"/>
              </a:p>
            </p:txBody>
          </p:sp>
          <p:sp>
            <p:nvSpPr>
              <p:cNvPr id="82" name="Forme libre : forme 81">
                <a:extLst>
                  <a:ext uri="{FF2B5EF4-FFF2-40B4-BE49-F238E27FC236}">
                    <a16:creationId xmlns:a16="http://schemas.microsoft.com/office/drawing/2014/main" id="{A29F1BC1-BDD9-40CB-B857-A2B1BE2A66E0}"/>
                  </a:ext>
                </a:extLst>
              </p:cNvPr>
              <p:cNvSpPr/>
              <p:nvPr/>
            </p:nvSpPr>
            <p:spPr>
              <a:xfrm>
                <a:off x="834390" y="1479423"/>
                <a:ext cx="87249" cy="9525"/>
              </a:xfrm>
              <a:custGeom>
                <a:avLst/>
                <a:gdLst>
                  <a:gd name="connsiteX0" fmla="*/ 0 w 87249"/>
                  <a:gd name="connsiteY0" fmla="*/ 0 h 9525"/>
                  <a:gd name="connsiteX1" fmla="*/ 87249 w 87249"/>
                  <a:gd name="connsiteY1" fmla="*/ 0 h 9525"/>
                </a:gdLst>
                <a:ahLst/>
                <a:cxnLst>
                  <a:cxn ang="0">
                    <a:pos x="connsiteX0" y="connsiteY0"/>
                  </a:cxn>
                  <a:cxn ang="0">
                    <a:pos x="connsiteX1" y="connsiteY1"/>
                  </a:cxn>
                </a:cxnLst>
                <a:rect l="l" t="t" r="r" b="b"/>
                <a:pathLst>
                  <a:path w="87249" h="9525">
                    <a:moveTo>
                      <a:pt x="0" y="0"/>
                    </a:moveTo>
                    <a:lnTo>
                      <a:pt x="87249" y="0"/>
                    </a:lnTo>
                  </a:path>
                </a:pathLst>
              </a:custGeom>
              <a:ln w="5715" cap="rnd">
                <a:solidFill>
                  <a:schemeClr val="tx2"/>
                </a:solidFill>
                <a:prstDash val="solid"/>
                <a:round/>
              </a:ln>
            </p:spPr>
            <p:txBody>
              <a:bodyPr rtlCol="0" anchor="ctr"/>
              <a:lstStyle/>
              <a:p>
                <a:endParaRPr lang="fr-FR" sz="1050"/>
              </a:p>
            </p:txBody>
          </p:sp>
          <p:sp>
            <p:nvSpPr>
              <p:cNvPr id="83" name="Forme libre : forme 82">
                <a:extLst>
                  <a:ext uri="{FF2B5EF4-FFF2-40B4-BE49-F238E27FC236}">
                    <a16:creationId xmlns:a16="http://schemas.microsoft.com/office/drawing/2014/main" id="{6E02D9B5-8341-4F70-A6E0-74CC46F5ED53}"/>
                  </a:ext>
                </a:extLst>
              </p:cNvPr>
              <p:cNvSpPr/>
              <p:nvPr/>
            </p:nvSpPr>
            <p:spPr>
              <a:xfrm>
                <a:off x="834390" y="1529429"/>
                <a:ext cx="88773" cy="9525"/>
              </a:xfrm>
              <a:custGeom>
                <a:avLst/>
                <a:gdLst>
                  <a:gd name="connsiteX0" fmla="*/ 0 w 88773"/>
                  <a:gd name="connsiteY0" fmla="*/ 0 h 9525"/>
                  <a:gd name="connsiteX1" fmla="*/ 88773 w 88773"/>
                  <a:gd name="connsiteY1" fmla="*/ 0 h 9525"/>
                </a:gdLst>
                <a:ahLst/>
                <a:cxnLst>
                  <a:cxn ang="0">
                    <a:pos x="connsiteX0" y="connsiteY0"/>
                  </a:cxn>
                  <a:cxn ang="0">
                    <a:pos x="connsiteX1" y="connsiteY1"/>
                  </a:cxn>
                </a:cxnLst>
                <a:rect l="l" t="t" r="r" b="b"/>
                <a:pathLst>
                  <a:path w="88773" h="9525">
                    <a:moveTo>
                      <a:pt x="0" y="0"/>
                    </a:moveTo>
                    <a:lnTo>
                      <a:pt x="88773" y="0"/>
                    </a:lnTo>
                  </a:path>
                </a:pathLst>
              </a:custGeom>
              <a:ln w="5715" cap="rnd">
                <a:solidFill>
                  <a:schemeClr val="tx2"/>
                </a:solidFill>
                <a:prstDash val="solid"/>
                <a:round/>
              </a:ln>
            </p:spPr>
            <p:txBody>
              <a:bodyPr rtlCol="0" anchor="ctr"/>
              <a:lstStyle/>
              <a:p>
                <a:endParaRPr lang="fr-FR" sz="1050"/>
              </a:p>
            </p:txBody>
          </p:sp>
          <p:sp>
            <p:nvSpPr>
              <p:cNvPr id="84" name="Forme libre : forme 83">
                <a:extLst>
                  <a:ext uri="{FF2B5EF4-FFF2-40B4-BE49-F238E27FC236}">
                    <a16:creationId xmlns:a16="http://schemas.microsoft.com/office/drawing/2014/main" id="{94B72D2D-8341-4114-A102-3B62C57DB49F}"/>
                  </a:ext>
                </a:extLst>
              </p:cNvPr>
              <p:cNvSpPr/>
              <p:nvPr/>
            </p:nvSpPr>
            <p:spPr>
              <a:xfrm>
                <a:off x="834390" y="1545907"/>
                <a:ext cx="50387" cy="9525"/>
              </a:xfrm>
              <a:custGeom>
                <a:avLst/>
                <a:gdLst>
                  <a:gd name="connsiteX0" fmla="*/ 0 w 50387"/>
                  <a:gd name="connsiteY0" fmla="*/ 0 h 9525"/>
                  <a:gd name="connsiteX1" fmla="*/ 50387 w 50387"/>
                  <a:gd name="connsiteY1" fmla="*/ 0 h 9525"/>
                </a:gdLst>
                <a:ahLst/>
                <a:cxnLst>
                  <a:cxn ang="0">
                    <a:pos x="connsiteX0" y="connsiteY0"/>
                  </a:cxn>
                  <a:cxn ang="0">
                    <a:pos x="connsiteX1" y="connsiteY1"/>
                  </a:cxn>
                </a:cxnLst>
                <a:rect l="l" t="t" r="r" b="b"/>
                <a:pathLst>
                  <a:path w="50387" h="9525">
                    <a:moveTo>
                      <a:pt x="0" y="0"/>
                    </a:moveTo>
                    <a:lnTo>
                      <a:pt x="50387" y="0"/>
                    </a:lnTo>
                  </a:path>
                </a:pathLst>
              </a:custGeom>
              <a:ln w="5715" cap="rnd">
                <a:solidFill>
                  <a:schemeClr val="tx2"/>
                </a:solidFill>
                <a:prstDash val="solid"/>
                <a:round/>
              </a:ln>
            </p:spPr>
            <p:txBody>
              <a:bodyPr rtlCol="0" anchor="ctr"/>
              <a:lstStyle/>
              <a:p>
                <a:endParaRPr lang="fr-FR" sz="1050"/>
              </a:p>
            </p:txBody>
          </p:sp>
          <p:sp>
            <p:nvSpPr>
              <p:cNvPr id="85" name="Forme libre : forme 84">
                <a:extLst>
                  <a:ext uri="{FF2B5EF4-FFF2-40B4-BE49-F238E27FC236}">
                    <a16:creationId xmlns:a16="http://schemas.microsoft.com/office/drawing/2014/main" id="{C6827139-FA0E-44F4-B486-36D920DECEB9}"/>
                  </a:ext>
                </a:extLst>
              </p:cNvPr>
              <p:cNvSpPr/>
              <p:nvPr/>
            </p:nvSpPr>
            <p:spPr>
              <a:xfrm>
                <a:off x="834390" y="1496187"/>
                <a:ext cx="90487" cy="9525"/>
              </a:xfrm>
              <a:custGeom>
                <a:avLst/>
                <a:gdLst>
                  <a:gd name="connsiteX0" fmla="*/ 0 w 90487"/>
                  <a:gd name="connsiteY0" fmla="*/ 0 h 9525"/>
                  <a:gd name="connsiteX1" fmla="*/ 90488 w 90487"/>
                  <a:gd name="connsiteY1" fmla="*/ 0 h 9525"/>
                </a:gdLst>
                <a:ahLst/>
                <a:cxnLst>
                  <a:cxn ang="0">
                    <a:pos x="connsiteX0" y="connsiteY0"/>
                  </a:cxn>
                  <a:cxn ang="0">
                    <a:pos x="connsiteX1" y="connsiteY1"/>
                  </a:cxn>
                </a:cxnLst>
                <a:rect l="l" t="t" r="r" b="b"/>
                <a:pathLst>
                  <a:path w="90487" h="9525">
                    <a:moveTo>
                      <a:pt x="0" y="0"/>
                    </a:moveTo>
                    <a:lnTo>
                      <a:pt x="90488" y="0"/>
                    </a:lnTo>
                  </a:path>
                </a:pathLst>
              </a:custGeom>
              <a:ln w="5715" cap="rnd">
                <a:solidFill>
                  <a:schemeClr val="tx2"/>
                </a:solidFill>
                <a:prstDash val="solid"/>
                <a:round/>
              </a:ln>
            </p:spPr>
            <p:txBody>
              <a:bodyPr rtlCol="0" anchor="ctr"/>
              <a:lstStyle/>
              <a:p>
                <a:endParaRPr lang="fr-FR" sz="1050"/>
              </a:p>
            </p:txBody>
          </p:sp>
          <p:sp>
            <p:nvSpPr>
              <p:cNvPr id="86" name="Forme libre : forme 85">
                <a:extLst>
                  <a:ext uri="{FF2B5EF4-FFF2-40B4-BE49-F238E27FC236}">
                    <a16:creationId xmlns:a16="http://schemas.microsoft.com/office/drawing/2014/main" id="{B603FF5C-9307-43DE-9CF8-34F7BFD3FFD1}"/>
                  </a:ext>
                </a:extLst>
              </p:cNvPr>
              <p:cNvSpPr/>
              <p:nvPr/>
            </p:nvSpPr>
            <p:spPr>
              <a:xfrm>
                <a:off x="834390" y="1512665"/>
                <a:ext cx="105251" cy="9525"/>
              </a:xfrm>
              <a:custGeom>
                <a:avLst/>
                <a:gdLst>
                  <a:gd name="connsiteX0" fmla="*/ 0 w 105251"/>
                  <a:gd name="connsiteY0" fmla="*/ 0 h 9525"/>
                  <a:gd name="connsiteX1" fmla="*/ 105251 w 105251"/>
                  <a:gd name="connsiteY1" fmla="*/ 0 h 9525"/>
                </a:gdLst>
                <a:ahLst/>
                <a:cxnLst>
                  <a:cxn ang="0">
                    <a:pos x="connsiteX0" y="connsiteY0"/>
                  </a:cxn>
                  <a:cxn ang="0">
                    <a:pos x="connsiteX1" y="connsiteY1"/>
                  </a:cxn>
                </a:cxnLst>
                <a:rect l="l" t="t" r="r" b="b"/>
                <a:pathLst>
                  <a:path w="105251" h="9525">
                    <a:moveTo>
                      <a:pt x="0" y="0"/>
                    </a:moveTo>
                    <a:lnTo>
                      <a:pt x="105251" y="0"/>
                    </a:lnTo>
                  </a:path>
                </a:pathLst>
              </a:custGeom>
              <a:ln w="5715" cap="rnd">
                <a:solidFill>
                  <a:schemeClr val="tx2"/>
                </a:solidFill>
                <a:prstDash val="solid"/>
                <a:round/>
              </a:ln>
            </p:spPr>
            <p:txBody>
              <a:bodyPr rtlCol="0" anchor="ctr"/>
              <a:lstStyle/>
              <a:p>
                <a:endParaRPr lang="fr-FR" sz="1050"/>
              </a:p>
            </p:txBody>
          </p:sp>
        </p:grpSp>
      </p:grpSp>
      <p:grpSp>
        <p:nvGrpSpPr>
          <p:cNvPr id="111" name="Graphique 1751">
            <a:extLst>
              <a:ext uri="{FF2B5EF4-FFF2-40B4-BE49-F238E27FC236}">
                <a16:creationId xmlns:a16="http://schemas.microsoft.com/office/drawing/2014/main" id="{C65D7C13-6853-43DF-924C-12B02093F8A8}"/>
              </a:ext>
            </a:extLst>
          </p:cNvPr>
          <p:cNvGrpSpPr/>
          <p:nvPr/>
        </p:nvGrpSpPr>
        <p:grpSpPr>
          <a:xfrm>
            <a:off x="2298839" y="1572710"/>
            <a:ext cx="797995" cy="588749"/>
            <a:chOff x="1726833" y="598169"/>
            <a:chExt cx="488395" cy="360330"/>
          </a:xfrm>
          <a:noFill/>
        </p:grpSpPr>
        <p:sp>
          <p:nvSpPr>
            <p:cNvPr id="112" name="Forme libre : forme 111">
              <a:extLst>
                <a:ext uri="{FF2B5EF4-FFF2-40B4-BE49-F238E27FC236}">
                  <a16:creationId xmlns:a16="http://schemas.microsoft.com/office/drawing/2014/main" id="{63A31175-601A-4C7A-8D87-C9EB0D4B7343}"/>
                </a:ext>
              </a:extLst>
            </p:cNvPr>
            <p:cNvSpPr/>
            <p:nvPr/>
          </p:nvSpPr>
          <p:spPr>
            <a:xfrm>
              <a:off x="1802033" y="598169"/>
              <a:ext cx="334803" cy="238696"/>
            </a:xfrm>
            <a:custGeom>
              <a:avLst/>
              <a:gdLst>
                <a:gd name="connsiteX0" fmla="*/ 0 w 334803"/>
                <a:gd name="connsiteY0" fmla="*/ 155067 h 238696"/>
                <a:gd name="connsiteX1" fmla="*/ 0 w 334803"/>
                <a:gd name="connsiteY1" fmla="*/ 22193 h 238696"/>
                <a:gd name="connsiteX2" fmla="*/ 22193 w 334803"/>
                <a:gd name="connsiteY2" fmla="*/ 0 h 238696"/>
                <a:gd name="connsiteX3" fmla="*/ 312611 w 334803"/>
                <a:gd name="connsiteY3" fmla="*/ 0 h 238696"/>
                <a:gd name="connsiteX4" fmla="*/ 334804 w 334803"/>
                <a:gd name="connsiteY4" fmla="*/ 22193 h 238696"/>
                <a:gd name="connsiteX5" fmla="*/ 334804 w 334803"/>
                <a:gd name="connsiteY5" fmla="*/ 238697 h 238696"/>
                <a:gd name="connsiteX6" fmla="*/ 0 w 334803"/>
                <a:gd name="connsiteY6" fmla="*/ 238697 h 238696"/>
                <a:gd name="connsiteX7" fmla="*/ 0 w 334803"/>
                <a:gd name="connsiteY7" fmla="*/ 174498 h 238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803" h="238696">
                  <a:moveTo>
                    <a:pt x="0" y="155067"/>
                  </a:moveTo>
                  <a:lnTo>
                    <a:pt x="0" y="22193"/>
                  </a:lnTo>
                  <a:cubicBezTo>
                    <a:pt x="0" y="9906"/>
                    <a:pt x="9906" y="0"/>
                    <a:pt x="22193" y="0"/>
                  </a:cubicBezTo>
                  <a:lnTo>
                    <a:pt x="312611" y="0"/>
                  </a:lnTo>
                  <a:cubicBezTo>
                    <a:pt x="324898" y="0"/>
                    <a:pt x="334804" y="9906"/>
                    <a:pt x="334804" y="22193"/>
                  </a:cubicBezTo>
                  <a:lnTo>
                    <a:pt x="334804" y="238697"/>
                  </a:lnTo>
                  <a:lnTo>
                    <a:pt x="0" y="238697"/>
                  </a:lnTo>
                  <a:lnTo>
                    <a:pt x="0" y="174498"/>
                  </a:lnTo>
                </a:path>
              </a:pathLst>
            </a:custGeom>
            <a:noFill/>
            <a:ln w="5715" cap="rnd">
              <a:solidFill>
                <a:schemeClr val="bg2"/>
              </a:solidFill>
              <a:prstDash val="solid"/>
              <a:round/>
            </a:ln>
          </p:spPr>
          <p:txBody>
            <a:bodyPr rtlCol="0" anchor="ctr"/>
            <a:lstStyle/>
            <a:p>
              <a:endParaRPr lang="fr-FR" sz="1050"/>
            </a:p>
          </p:txBody>
        </p:sp>
        <p:sp>
          <p:nvSpPr>
            <p:cNvPr id="113" name="Forme libre : forme 112">
              <a:extLst>
                <a:ext uri="{FF2B5EF4-FFF2-40B4-BE49-F238E27FC236}">
                  <a16:creationId xmlns:a16="http://schemas.microsoft.com/office/drawing/2014/main" id="{3C3A899C-E162-4217-A39D-8F145A5D86E0}"/>
                </a:ext>
              </a:extLst>
            </p:cNvPr>
            <p:cNvSpPr/>
            <p:nvPr/>
          </p:nvSpPr>
          <p:spPr>
            <a:xfrm>
              <a:off x="1726833" y="836104"/>
              <a:ext cx="488381" cy="107251"/>
            </a:xfrm>
            <a:custGeom>
              <a:avLst/>
              <a:gdLst>
                <a:gd name="connsiteX0" fmla="*/ 433055 w 488381"/>
                <a:gd name="connsiteY0" fmla="*/ 26384 h 107251"/>
                <a:gd name="connsiteX1" fmla="*/ 486014 w 488381"/>
                <a:gd name="connsiteY1" fmla="*/ 90392 h 107251"/>
                <a:gd name="connsiteX2" fmla="*/ 478108 w 488381"/>
                <a:gd name="connsiteY2" fmla="*/ 107252 h 107251"/>
                <a:gd name="connsiteX3" fmla="*/ 10335 w 488381"/>
                <a:gd name="connsiteY3" fmla="*/ 107252 h 107251"/>
                <a:gd name="connsiteX4" fmla="*/ 2049 w 488381"/>
                <a:gd name="connsiteY4" fmla="*/ 90868 h 107251"/>
                <a:gd name="connsiteX5" fmla="*/ 75582 w 488381"/>
                <a:gd name="connsiteY5" fmla="*/ 0 h 107251"/>
                <a:gd name="connsiteX6" fmla="*/ 411147 w 488381"/>
                <a:gd name="connsiteY6" fmla="*/ 0 h 107251"/>
                <a:gd name="connsiteX7" fmla="*/ 422196 w 488381"/>
                <a:gd name="connsiteY7" fmla="*/ 13335 h 107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8381" h="107251">
                  <a:moveTo>
                    <a:pt x="433055" y="26384"/>
                  </a:moveTo>
                  <a:lnTo>
                    <a:pt x="486014" y="90392"/>
                  </a:lnTo>
                  <a:cubicBezTo>
                    <a:pt x="491538" y="97060"/>
                    <a:pt x="486776" y="107252"/>
                    <a:pt x="478108" y="107252"/>
                  </a:cubicBezTo>
                  <a:lnTo>
                    <a:pt x="10335" y="107252"/>
                  </a:lnTo>
                  <a:cubicBezTo>
                    <a:pt x="1858" y="107252"/>
                    <a:pt x="-3000" y="97631"/>
                    <a:pt x="2049" y="90868"/>
                  </a:cubicBezTo>
                  <a:lnTo>
                    <a:pt x="75582" y="0"/>
                  </a:lnTo>
                  <a:lnTo>
                    <a:pt x="411147" y="0"/>
                  </a:lnTo>
                  <a:lnTo>
                    <a:pt x="422196" y="13335"/>
                  </a:lnTo>
                </a:path>
              </a:pathLst>
            </a:custGeom>
            <a:noFill/>
            <a:ln w="5715" cap="rnd">
              <a:solidFill>
                <a:schemeClr val="bg2"/>
              </a:solidFill>
              <a:prstDash val="solid"/>
              <a:round/>
            </a:ln>
          </p:spPr>
          <p:txBody>
            <a:bodyPr rtlCol="0" anchor="ctr"/>
            <a:lstStyle/>
            <a:p>
              <a:endParaRPr lang="fr-FR" sz="1050"/>
            </a:p>
          </p:txBody>
        </p:sp>
        <p:sp>
          <p:nvSpPr>
            <p:cNvPr id="114" name="Forme libre : forme 113">
              <a:extLst>
                <a:ext uri="{FF2B5EF4-FFF2-40B4-BE49-F238E27FC236}">
                  <a16:creationId xmlns:a16="http://schemas.microsoft.com/office/drawing/2014/main" id="{55732AC9-C959-43E8-B0CA-80CBB39C8997}"/>
                </a:ext>
              </a:extLst>
            </p:cNvPr>
            <p:cNvSpPr/>
            <p:nvPr/>
          </p:nvSpPr>
          <p:spPr>
            <a:xfrm>
              <a:off x="1727071" y="948975"/>
              <a:ext cx="488156" cy="9525"/>
            </a:xfrm>
            <a:custGeom>
              <a:avLst/>
              <a:gdLst>
                <a:gd name="connsiteX0" fmla="*/ 488156 w 488156"/>
                <a:gd name="connsiteY0" fmla="*/ 0 h 9525"/>
                <a:gd name="connsiteX1" fmla="*/ 477869 w 488156"/>
                <a:gd name="connsiteY1" fmla="*/ 9525 h 9525"/>
                <a:gd name="connsiteX2" fmla="*/ 10097 w 488156"/>
                <a:gd name="connsiteY2" fmla="*/ 9525 h 9525"/>
                <a:gd name="connsiteX3" fmla="*/ 0 w 488156"/>
                <a:gd name="connsiteY3" fmla="*/ 1333 h 9525"/>
              </a:gdLst>
              <a:ahLst/>
              <a:cxnLst>
                <a:cxn ang="0">
                  <a:pos x="connsiteX0" y="connsiteY0"/>
                </a:cxn>
                <a:cxn ang="0">
                  <a:pos x="connsiteX1" y="connsiteY1"/>
                </a:cxn>
                <a:cxn ang="0">
                  <a:pos x="connsiteX2" y="connsiteY2"/>
                </a:cxn>
                <a:cxn ang="0">
                  <a:pos x="connsiteX3" y="connsiteY3"/>
                </a:cxn>
              </a:cxnLst>
              <a:rect l="l" t="t" r="r" b="b"/>
              <a:pathLst>
                <a:path w="488156" h="9525">
                  <a:moveTo>
                    <a:pt x="488156" y="0"/>
                  </a:moveTo>
                  <a:cubicBezTo>
                    <a:pt x="487775" y="5048"/>
                    <a:pt x="483680" y="9525"/>
                    <a:pt x="477869" y="9525"/>
                  </a:cubicBezTo>
                  <a:lnTo>
                    <a:pt x="10097" y="9525"/>
                  </a:lnTo>
                  <a:cubicBezTo>
                    <a:pt x="4858" y="9525"/>
                    <a:pt x="952" y="5810"/>
                    <a:pt x="0" y="1333"/>
                  </a:cubicBezTo>
                </a:path>
              </a:pathLst>
            </a:custGeom>
            <a:noFill/>
            <a:ln w="5715" cap="rnd">
              <a:solidFill>
                <a:schemeClr val="bg2"/>
              </a:solidFill>
              <a:prstDash val="solid"/>
              <a:round/>
            </a:ln>
          </p:spPr>
          <p:txBody>
            <a:bodyPr rtlCol="0" anchor="ctr"/>
            <a:lstStyle/>
            <a:p>
              <a:endParaRPr lang="fr-FR" sz="1050"/>
            </a:p>
          </p:txBody>
        </p:sp>
        <p:sp>
          <p:nvSpPr>
            <p:cNvPr id="115" name="Forme libre : forme 114">
              <a:extLst>
                <a:ext uri="{FF2B5EF4-FFF2-40B4-BE49-F238E27FC236}">
                  <a16:creationId xmlns:a16="http://schemas.microsoft.com/office/drawing/2014/main" id="{6B0BCB90-3F6D-42CD-84ED-378861EF6382}"/>
                </a:ext>
              </a:extLst>
            </p:cNvPr>
            <p:cNvSpPr/>
            <p:nvPr/>
          </p:nvSpPr>
          <p:spPr>
            <a:xfrm>
              <a:off x="1802033" y="820006"/>
              <a:ext cx="313943" cy="9525"/>
            </a:xfrm>
            <a:custGeom>
              <a:avLst/>
              <a:gdLst>
                <a:gd name="connsiteX0" fmla="*/ 0 w 313943"/>
                <a:gd name="connsiteY0" fmla="*/ 0 h 9525"/>
                <a:gd name="connsiteX1" fmla="*/ 313944 w 313943"/>
                <a:gd name="connsiteY1" fmla="*/ 0 h 9525"/>
              </a:gdLst>
              <a:ahLst/>
              <a:cxnLst>
                <a:cxn ang="0">
                  <a:pos x="connsiteX0" y="connsiteY0"/>
                </a:cxn>
                <a:cxn ang="0">
                  <a:pos x="connsiteX1" y="connsiteY1"/>
                </a:cxn>
              </a:cxnLst>
              <a:rect l="l" t="t" r="r" b="b"/>
              <a:pathLst>
                <a:path w="313943" h="9525">
                  <a:moveTo>
                    <a:pt x="0" y="0"/>
                  </a:moveTo>
                  <a:lnTo>
                    <a:pt x="313944" y="0"/>
                  </a:lnTo>
                </a:path>
              </a:pathLst>
            </a:custGeom>
            <a:ln w="5715" cap="rnd">
              <a:solidFill>
                <a:schemeClr val="bg2"/>
              </a:solidFill>
              <a:prstDash val="solid"/>
              <a:round/>
            </a:ln>
          </p:spPr>
          <p:txBody>
            <a:bodyPr rtlCol="0" anchor="ctr"/>
            <a:lstStyle/>
            <a:p>
              <a:endParaRPr lang="fr-FR" sz="1050"/>
            </a:p>
          </p:txBody>
        </p:sp>
        <p:sp>
          <p:nvSpPr>
            <p:cNvPr id="116" name="Forme libre : forme 115">
              <a:extLst>
                <a:ext uri="{FF2B5EF4-FFF2-40B4-BE49-F238E27FC236}">
                  <a16:creationId xmlns:a16="http://schemas.microsoft.com/office/drawing/2014/main" id="{459FA530-1909-4A3B-95EB-A09B5AEDE4E5}"/>
                </a:ext>
              </a:extLst>
            </p:cNvPr>
            <p:cNvSpPr/>
            <p:nvPr/>
          </p:nvSpPr>
          <p:spPr>
            <a:xfrm>
              <a:off x="1802033" y="620362"/>
              <a:ext cx="333946" cy="9525"/>
            </a:xfrm>
            <a:custGeom>
              <a:avLst/>
              <a:gdLst>
                <a:gd name="connsiteX0" fmla="*/ 0 w 333946"/>
                <a:gd name="connsiteY0" fmla="*/ 0 h 9525"/>
                <a:gd name="connsiteX1" fmla="*/ 333947 w 333946"/>
                <a:gd name="connsiteY1" fmla="*/ 0 h 9525"/>
              </a:gdLst>
              <a:ahLst/>
              <a:cxnLst>
                <a:cxn ang="0">
                  <a:pos x="connsiteX0" y="connsiteY0"/>
                </a:cxn>
                <a:cxn ang="0">
                  <a:pos x="connsiteX1" y="connsiteY1"/>
                </a:cxn>
              </a:cxnLst>
              <a:rect l="l" t="t" r="r" b="b"/>
              <a:pathLst>
                <a:path w="333946" h="9525">
                  <a:moveTo>
                    <a:pt x="0" y="0"/>
                  </a:moveTo>
                  <a:lnTo>
                    <a:pt x="333947" y="0"/>
                  </a:lnTo>
                </a:path>
              </a:pathLst>
            </a:custGeom>
            <a:ln w="5715" cap="rnd">
              <a:solidFill>
                <a:schemeClr val="bg2"/>
              </a:solidFill>
              <a:prstDash val="solid"/>
              <a:round/>
            </a:ln>
          </p:spPr>
          <p:txBody>
            <a:bodyPr rtlCol="0" anchor="ctr"/>
            <a:lstStyle/>
            <a:p>
              <a:endParaRPr lang="fr-FR" sz="1050"/>
            </a:p>
          </p:txBody>
        </p:sp>
        <p:sp>
          <p:nvSpPr>
            <p:cNvPr id="117" name="Forme libre : forme 116">
              <a:extLst>
                <a:ext uri="{FF2B5EF4-FFF2-40B4-BE49-F238E27FC236}">
                  <a16:creationId xmlns:a16="http://schemas.microsoft.com/office/drawing/2014/main" id="{1353A754-A213-4975-A1A1-E0B07A3CDD2D}"/>
                </a:ext>
              </a:extLst>
            </p:cNvPr>
            <p:cNvSpPr/>
            <p:nvPr/>
          </p:nvSpPr>
          <p:spPr>
            <a:xfrm>
              <a:off x="1961387" y="609409"/>
              <a:ext cx="5619" cy="9525"/>
            </a:xfrm>
            <a:custGeom>
              <a:avLst/>
              <a:gdLst>
                <a:gd name="connsiteX0" fmla="*/ 0 w 5619"/>
                <a:gd name="connsiteY0" fmla="*/ 0 h 9525"/>
                <a:gd name="connsiteX1" fmla="*/ 5620 w 5619"/>
                <a:gd name="connsiteY1" fmla="*/ 0 h 9525"/>
              </a:gdLst>
              <a:ahLst/>
              <a:cxnLst>
                <a:cxn ang="0">
                  <a:pos x="connsiteX0" y="connsiteY0"/>
                </a:cxn>
                <a:cxn ang="0">
                  <a:pos x="connsiteX1" y="connsiteY1"/>
                </a:cxn>
              </a:cxnLst>
              <a:rect l="l" t="t" r="r" b="b"/>
              <a:pathLst>
                <a:path w="5619" h="9525">
                  <a:moveTo>
                    <a:pt x="0" y="0"/>
                  </a:moveTo>
                  <a:lnTo>
                    <a:pt x="5620" y="0"/>
                  </a:lnTo>
                </a:path>
              </a:pathLst>
            </a:custGeom>
            <a:ln w="5715" cap="rnd">
              <a:solidFill>
                <a:schemeClr val="bg2"/>
              </a:solidFill>
              <a:prstDash val="solid"/>
              <a:round/>
            </a:ln>
          </p:spPr>
          <p:txBody>
            <a:bodyPr rtlCol="0" anchor="ctr"/>
            <a:lstStyle/>
            <a:p>
              <a:endParaRPr lang="fr-FR" sz="1050"/>
            </a:p>
          </p:txBody>
        </p:sp>
        <p:sp>
          <p:nvSpPr>
            <p:cNvPr id="118" name="Forme libre : forme 117">
              <a:extLst>
                <a:ext uri="{FF2B5EF4-FFF2-40B4-BE49-F238E27FC236}">
                  <a16:creationId xmlns:a16="http://schemas.microsoft.com/office/drawing/2014/main" id="{4AA2E84F-7E98-42DB-9AC4-249F57151C01}"/>
                </a:ext>
              </a:extLst>
            </p:cNvPr>
            <p:cNvSpPr/>
            <p:nvPr/>
          </p:nvSpPr>
          <p:spPr>
            <a:xfrm>
              <a:off x="1786507" y="851248"/>
              <a:ext cx="366331" cy="47243"/>
            </a:xfrm>
            <a:custGeom>
              <a:avLst/>
              <a:gdLst>
                <a:gd name="connsiteX0" fmla="*/ 34004 w 366331"/>
                <a:gd name="connsiteY0" fmla="*/ 0 h 47243"/>
                <a:gd name="connsiteX1" fmla="*/ 331089 w 366331"/>
                <a:gd name="connsiteY1" fmla="*/ 0 h 47243"/>
                <a:gd name="connsiteX2" fmla="*/ 366332 w 366331"/>
                <a:gd name="connsiteY2" fmla="*/ 45625 h 47243"/>
                <a:gd name="connsiteX3" fmla="*/ 0 w 366331"/>
                <a:gd name="connsiteY3" fmla="*/ 47244 h 47243"/>
                <a:gd name="connsiteX4" fmla="*/ 20383 w 366331"/>
                <a:gd name="connsiteY4" fmla="*/ 17621 h 472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331" h="47243">
                  <a:moveTo>
                    <a:pt x="34004" y="0"/>
                  </a:moveTo>
                  <a:lnTo>
                    <a:pt x="331089" y="0"/>
                  </a:lnTo>
                  <a:lnTo>
                    <a:pt x="366332" y="45625"/>
                  </a:lnTo>
                  <a:lnTo>
                    <a:pt x="0" y="47244"/>
                  </a:lnTo>
                  <a:lnTo>
                    <a:pt x="20383" y="17621"/>
                  </a:lnTo>
                </a:path>
              </a:pathLst>
            </a:custGeom>
            <a:noFill/>
            <a:ln w="5715" cap="rnd">
              <a:solidFill>
                <a:schemeClr val="bg2"/>
              </a:solidFill>
              <a:prstDash val="solid"/>
              <a:round/>
            </a:ln>
          </p:spPr>
          <p:txBody>
            <a:bodyPr rtlCol="0" anchor="ctr"/>
            <a:lstStyle/>
            <a:p>
              <a:endParaRPr lang="fr-FR" sz="1050"/>
            </a:p>
          </p:txBody>
        </p:sp>
        <p:sp>
          <p:nvSpPr>
            <p:cNvPr id="119" name="Forme libre : forme 118">
              <a:extLst>
                <a:ext uri="{FF2B5EF4-FFF2-40B4-BE49-F238E27FC236}">
                  <a16:creationId xmlns:a16="http://schemas.microsoft.com/office/drawing/2014/main" id="{A25F9A06-D73A-42A9-9797-00F1B16A6E43}"/>
                </a:ext>
              </a:extLst>
            </p:cNvPr>
            <p:cNvSpPr/>
            <p:nvPr/>
          </p:nvSpPr>
          <p:spPr>
            <a:xfrm>
              <a:off x="1901570" y="898778"/>
              <a:ext cx="12858" cy="43719"/>
            </a:xfrm>
            <a:custGeom>
              <a:avLst/>
              <a:gdLst>
                <a:gd name="connsiteX0" fmla="*/ 12859 w 12858"/>
                <a:gd name="connsiteY0" fmla="*/ 0 h 43719"/>
                <a:gd name="connsiteX1" fmla="*/ 0 w 12858"/>
                <a:gd name="connsiteY1" fmla="*/ 43720 h 43719"/>
              </a:gdLst>
              <a:ahLst/>
              <a:cxnLst>
                <a:cxn ang="0">
                  <a:pos x="connsiteX0" y="connsiteY0"/>
                </a:cxn>
                <a:cxn ang="0">
                  <a:pos x="connsiteX1" y="connsiteY1"/>
                </a:cxn>
              </a:cxnLst>
              <a:rect l="l" t="t" r="r" b="b"/>
              <a:pathLst>
                <a:path w="12858" h="43719">
                  <a:moveTo>
                    <a:pt x="12859" y="0"/>
                  </a:moveTo>
                  <a:lnTo>
                    <a:pt x="0" y="43720"/>
                  </a:lnTo>
                </a:path>
              </a:pathLst>
            </a:custGeom>
            <a:ln w="5715" cap="rnd">
              <a:solidFill>
                <a:schemeClr val="bg2"/>
              </a:solidFill>
              <a:prstDash val="solid"/>
              <a:round/>
            </a:ln>
          </p:spPr>
          <p:txBody>
            <a:bodyPr rtlCol="0" anchor="ctr"/>
            <a:lstStyle/>
            <a:p>
              <a:endParaRPr lang="fr-FR" sz="1050"/>
            </a:p>
          </p:txBody>
        </p:sp>
        <p:sp>
          <p:nvSpPr>
            <p:cNvPr id="120" name="Forme libre : forme 119">
              <a:extLst>
                <a:ext uri="{FF2B5EF4-FFF2-40B4-BE49-F238E27FC236}">
                  <a16:creationId xmlns:a16="http://schemas.microsoft.com/office/drawing/2014/main" id="{79890C0F-566E-4F97-9229-C59D9C0E67BD}"/>
                </a:ext>
              </a:extLst>
            </p:cNvPr>
            <p:cNvSpPr/>
            <p:nvPr/>
          </p:nvSpPr>
          <p:spPr>
            <a:xfrm>
              <a:off x="2024633" y="898492"/>
              <a:ext cx="16287" cy="44005"/>
            </a:xfrm>
            <a:custGeom>
              <a:avLst/>
              <a:gdLst>
                <a:gd name="connsiteX0" fmla="*/ 0 w 16287"/>
                <a:gd name="connsiteY0" fmla="*/ 0 h 44005"/>
                <a:gd name="connsiteX1" fmla="*/ 16288 w 16287"/>
                <a:gd name="connsiteY1" fmla="*/ 44006 h 44005"/>
              </a:gdLst>
              <a:ahLst/>
              <a:cxnLst>
                <a:cxn ang="0">
                  <a:pos x="connsiteX0" y="connsiteY0"/>
                </a:cxn>
                <a:cxn ang="0">
                  <a:pos x="connsiteX1" y="connsiteY1"/>
                </a:cxn>
              </a:cxnLst>
              <a:rect l="l" t="t" r="r" b="b"/>
              <a:pathLst>
                <a:path w="16287" h="44005">
                  <a:moveTo>
                    <a:pt x="0" y="0"/>
                  </a:moveTo>
                  <a:lnTo>
                    <a:pt x="16288" y="44006"/>
                  </a:lnTo>
                </a:path>
              </a:pathLst>
            </a:custGeom>
            <a:ln w="5715" cap="rnd">
              <a:solidFill>
                <a:schemeClr val="bg2"/>
              </a:solidFill>
              <a:prstDash val="solid"/>
              <a:round/>
            </a:ln>
          </p:spPr>
          <p:txBody>
            <a:bodyPr rtlCol="0" anchor="ctr"/>
            <a:lstStyle/>
            <a:p>
              <a:endParaRPr lang="fr-FR" sz="1050"/>
            </a:p>
          </p:txBody>
        </p:sp>
        <p:grpSp>
          <p:nvGrpSpPr>
            <p:cNvPr id="121" name="Graphique 1751">
              <a:extLst>
                <a:ext uri="{FF2B5EF4-FFF2-40B4-BE49-F238E27FC236}">
                  <a16:creationId xmlns:a16="http://schemas.microsoft.com/office/drawing/2014/main" id="{0D9972B5-D59D-44B7-9559-B64D2F734D9B}"/>
                </a:ext>
              </a:extLst>
            </p:cNvPr>
            <p:cNvGrpSpPr/>
            <p:nvPr/>
          </p:nvGrpSpPr>
          <p:grpSpPr>
            <a:xfrm>
              <a:off x="1953195" y="643889"/>
              <a:ext cx="117348" cy="151638"/>
              <a:chOff x="1953195" y="643889"/>
              <a:chExt cx="117348" cy="151638"/>
            </a:xfrm>
          </p:grpSpPr>
          <p:sp>
            <p:nvSpPr>
              <p:cNvPr id="126" name="Forme libre : forme 125">
                <a:extLst>
                  <a:ext uri="{FF2B5EF4-FFF2-40B4-BE49-F238E27FC236}">
                    <a16:creationId xmlns:a16="http://schemas.microsoft.com/office/drawing/2014/main" id="{ECC4CEED-6102-4DBC-87B0-733E16574D78}"/>
                  </a:ext>
                </a:extLst>
              </p:cNvPr>
              <p:cNvSpPr/>
              <p:nvPr/>
            </p:nvSpPr>
            <p:spPr>
              <a:xfrm>
                <a:off x="1953195" y="643889"/>
                <a:ext cx="117348" cy="151638"/>
              </a:xfrm>
              <a:custGeom>
                <a:avLst/>
                <a:gdLst>
                  <a:gd name="connsiteX0" fmla="*/ 117348 w 117348"/>
                  <a:gd name="connsiteY0" fmla="*/ 0 h 151638"/>
                  <a:gd name="connsiteX1" fmla="*/ 0 w 117348"/>
                  <a:gd name="connsiteY1" fmla="*/ 151638 h 151638"/>
                </a:gdLst>
                <a:ahLst/>
                <a:cxnLst>
                  <a:cxn ang="0">
                    <a:pos x="connsiteX0" y="connsiteY0"/>
                  </a:cxn>
                  <a:cxn ang="0">
                    <a:pos x="connsiteX1" y="connsiteY1"/>
                  </a:cxn>
                </a:cxnLst>
                <a:rect l="l" t="t" r="r" b="b"/>
                <a:pathLst>
                  <a:path w="117348" h="151638">
                    <a:moveTo>
                      <a:pt x="117348" y="0"/>
                    </a:moveTo>
                    <a:lnTo>
                      <a:pt x="0" y="151638"/>
                    </a:lnTo>
                  </a:path>
                </a:pathLst>
              </a:custGeom>
              <a:ln w="5715" cap="rnd">
                <a:solidFill>
                  <a:schemeClr val="bg2"/>
                </a:solidFill>
                <a:prstDash val="solid"/>
                <a:round/>
              </a:ln>
            </p:spPr>
            <p:txBody>
              <a:bodyPr rtlCol="0" anchor="ctr"/>
              <a:lstStyle/>
              <a:p>
                <a:endParaRPr lang="fr-FR" sz="1050"/>
              </a:p>
            </p:txBody>
          </p:sp>
          <p:sp>
            <p:nvSpPr>
              <p:cNvPr id="127" name="Forme libre : forme 126">
                <a:extLst>
                  <a:ext uri="{FF2B5EF4-FFF2-40B4-BE49-F238E27FC236}">
                    <a16:creationId xmlns:a16="http://schemas.microsoft.com/office/drawing/2014/main" id="{66D713A7-12CC-49C8-B629-89CB5988BDDC}"/>
                  </a:ext>
                </a:extLst>
              </p:cNvPr>
              <p:cNvSpPr/>
              <p:nvPr/>
            </p:nvSpPr>
            <p:spPr>
              <a:xfrm>
                <a:off x="1988914" y="735996"/>
                <a:ext cx="40957" cy="52768"/>
              </a:xfrm>
              <a:custGeom>
                <a:avLst/>
                <a:gdLst>
                  <a:gd name="connsiteX0" fmla="*/ 40958 w 40957"/>
                  <a:gd name="connsiteY0" fmla="*/ 0 h 52768"/>
                  <a:gd name="connsiteX1" fmla="*/ 0 w 40957"/>
                  <a:gd name="connsiteY1" fmla="*/ 52768 h 52768"/>
                </a:gdLst>
                <a:ahLst/>
                <a:cxnLst>
                  <a:cxn ang="0">
                    <a:pos x="connsiteX0" y="connsiteY0"/>
                  </a:cxn>
                  <a:cxn ang="0">
                    <a:pos x="connsiteX1" y="connsiteY1"/>
                  </a:cxn>
                </a:cxnLst>
                <a:rect l="l" t="t" r="r" b="b"/>
                <a:pathLst>
                  <a:path w="40957" h="52768">
                    <a:moveTo>
                      <a:pt x="40958" y="0"/>
                    </a:moveTo>
                    <a:lnTo>
                      <a:pt x="0" y="52768"/>
                    </a:lnTo>
                  </a:path>
                </a:pathLst>
              </a:custGeom>
              <a:ln w="5715" cap="rnd">
                <a:solidFill>
                  <a:schemeClr val="bg2"/>
                </a:solidFill>
                <a:prstDash val="solid"/>
                <a:round/>
              </a:ln>
            </p:spPr>
            <p:txBody>
              <a:bodyPr rtlCol="0" anchor="ctr"/>
              <a:lstStyle/>
              <a:p>
                <a:endParaRPr lang="fr-FR" sz="1050"/>
              </a:p>
            </p:txBody>
          </p:sp>
          <p:sp>
            <p:nvSpPr>
              <p:cNvPr id="128" name="Forme libre : forme 127">
                <a:extLst>
                  <a:ext uri="{FF2B5EF4-FFF2-40B4-BE49-F238E27FC236}">
                    <a16:creationId xmlns:a16="http://schemas.microsoft.com/office/drawing/2014/main" id="{5AE1CED6-ED62-4705-BE27-E067707EE064}"/>
                  </a:ext>
                </a:extLst>
              </p:cNvPr>
              <p:cNvSpPr/>
              <p:nvPr/>
            </p:nvSpPr>
            <p:spPr>
              <a:xfrm>
                <a:off x="2046445" y="697896"/>
                <a:ext cx="12858" cy="16573"/>
              </a:xfrm>
              <a:custGeom>
                <a:avLst/>
                <a:gdLst>
                  <a:gd name="connsiteX0" fmla="*/ 12859 w 12858"/>
                  <a:gd name="connsiteY0" fmla="*/ 0 h 16573"/>
                  <a:gd name="connsiteX1" fmla="*/ 0 w 12858"/>
                  <a:gd name="connsiteY1" fmla="*/ 16574 h 16573"/>
                </a:gdLst>
                <a:ahLst/>
                <a:cxnLst>
                  <a:cxn ang="0">
                    <a:pos x="connsiteX0" y="connsiteY0"/>
                  </a:cxn>
                  <a:cxn ang="0">
                    <a:pos x="connsiteX1" y="connsiteY1"/>
                  </a:cxn>
                </a:cxnLst>
                <a:rect l="l" t="t" r="r" b="b"/>
                <a:pathLst>
                  <a:path w="12858" h="16573">
                    <a:moveTo>
                      <a:pt x="12859" y="0"/>
                    </a:moveTo>
                    <a:lnTo>
                      <a:pt x="0" y="16574"/>
                    </a:lnTo>
                  </a:path>
                </a:pathLst>
              </a:custGeom>
              <a:ln w="5715" cap="rnd">
                <a:solidFill>
                  <a:schemeClr val="bg2"/>
                </a:solidFill>
                <a:prstDash val="solid"/>
                <a:round/>
              </a:ln>
            </p:spPr>
            <p:txBody>
              <a:bodyPr rtlCol="0" anchor="ctr"/>
              <a:lstStyle/>
              <a:p>
                <a:endParaRPr lang="fr-FR" sz="1050"/>
              </a:p>
            </p:txBody>
          </p:sp>
        </p:grpSp>
        <p:sp>
          <p:nvSpPr>
            <p:cNvPr id="122" name="Forme libre : forme 121">
              <a:extLst>
                <a:ext uri="{FF2B5EF4-FFF2-40B4-BE49-F238E27FC236}">
                  <a16:creationId xmlns:a16="http://schemas.microsoft.com/office/drawing/2014/main" id="{B253A4B9-E862-46D1-A73B-663A8A4D2B51}"/>
                </a:ext>
              </a:extLst>
            </p:cNvPr>
            <p:cNvSpPr/>
            <p:nvPr/>
          </p:nvSpPr>
          <p:spPr>
            <a:xfrm>
              <a:off x="2215133" y="933354"/>
              <a:ext cx="9525" cy="17525"/>
            </a:xfrm>
            <a:custGeom>
              <a:avLst/>
              <a:gdLst>
                <a:gd name="connsiteX0" fmla="*/ 0 w 9525"/>
                <a:gd name="connsiteY0" fmla="*/ 0 h 17525"/>
                <a:gd name="connsiteX1" fmla="*/ 0 w 9525"/>
                <a:gd name="connsiteY1" fmla="*/ 17526 h 17525"/>
              </a:gdLst>
              <a:ahLst/>
              <a:cxnLst>
                <a:cxn ang="0">
                  <a:pos x="connsiteX0" y="connsiteY0"/>
                </a:cxn>
                <a:cxn ang="0">
                  <a:pos x="connsiteX1" y="connsiteY1"/>
                </a:cxn>
              </a:cxnLst>
              <a:rect l="l" t="t" r="r" b="b"/>
              <a:pathLst>
                <a:path w="9525" h="17525">
                  <a:moveTo>
                    <a:pt x="0" y="0"/>
                  </a:moveTo>
                  <a:lnTo>
                    <a:pt x="0" y="17526"/>
                  </a:lnTo>
                </a:path>
              </a:pathLst>
            </a:custGeom>
            <a:ln w="5715" cap="rnd">
              <a:solidFill>
                <a:schemeClr val="bg2"/>
              </a:solidFill>
              <a:prstDash val="solid"/>
              <a:round/>
            </a:ln>
          </p:spPr>
          <p:txBody>
            <a:bodyPr rtlCol="0" anchor="ctr"/>
            <a:lstStyle/>
            <a:p>
              <a:endParaRPr lang="fr-FR" sz="1050"/>
            </a:p>
          </p:txBody>
        </p:sp>
        <p:sp>
          <p:nvSpPr>
            <p:cNvPr id="123" name="Forme libre : forme 122">
              <a:extLst>
                <a:ext uri="{FF2B5EF4-FFF2-40B4-BE49-F238E27FC236}">
                  <a16:creationId xmlns:a16="http://schemas.microsoft.com/office/drawing/2014/main" id="{715E6B4A-F6B1-4924-8735-D3AE358E8582}"/>
                </a:ext>
              </a:extLst>
            </p:cNvPr>
            <p:cNvSpPr/>
            <p:nvPr/>
          </p:nvSpPr>
          <p:spPr>
            <a:xfrm>
              <a:off x="1727072" y="934116"/>
              <a:ext cx="9525" cy="13715"/>
            </a:xfrm>
            <a:custGeom>
              <a:avLst/>
              <a:gdLst>
                <a:gd name="connsiteX0" fmla="*/ 0 w 9525"/>
                <a:gd name="connsiteY0" fmla="*/ 0 h 13715"/>
                <a:gd name="connsiteX1" fmla="*/ 0 w 9525"/>
                <a:gd name="connsiteY1" fmla="*/ 13716 h 13715"/>
              </a:gdLst>
              <a:ahLst/>
              <a:cxnLst>
                <a:cxn ang="0">
                  <a:pos x="connsiteX0" y="connsiteY0"/>
                </a:cxn>
                <a:cxn ang="0">
                  <a:pos x="connsiteX1" y="connsiteY1"/>
                </a:cxn>
              </a:cxnLst>
              <a:rect l="l" t="t" r="r" b="b"/>
              <a:pathLst>
                <a:path w="9525" h="13715">
                  <a:moveTo>
                    <a:pt x="0" y="0"/>
                  </a:moveTo>
                  <a:lnTo>
                    <a:pt x="0" y="13716"/>
                  </a:lnTo>
                </a:path>
              </a:pathLst>
            </a:custGeom>
            <a:ln w="5715" cap="rnd">
              <a:solidFill>
                <a:schemeClr val="bg2"/>
              </a:solidFill>
              <a:prstDash val="solid"/>
              <a:round/>
            </a:ln>
          </p:spPr>
          <p:txBody>
            <a:bodyPr rtlCol="0" anchor="ctr"/>
            <a:lstStyle/>
            <a:p>
              <a:endParaRPr lang="fr-FR" sz="1050"/>
            </a:p>
          </p:txBody>
        </p:sp>
        <p:sp>
          <p:nvSpPr>
            <p:cNvPr id="124" name="Forme libre : forme 123">
              <a:extLst>
                <a:ext uri="{FF2B5EF4-FFF2-40B4-BE49-F238E27FC236}">
                  <a16:creationId xmlns:a16="http://schemas.microsoft.com/office/drawing/2014/main" id="{8F934441-2122-4635-A9B1-E6E9F465C324}"/>
                </a:ext>
              </a:extLst>
            </p:cNvPr>
            <p:cNvSpPr/>
            <p:nvPr/>
          </p:nvSpPr>
          <p:spPr>
            <a:xfrm>
              <a:off x="1880615" y="882776"/>
              <a:ext cx="258508" cy="9525"/>
            </a:xfrm>
            <a:custGeom>
              <a:avLst/>
              <a:gdLst>
                <a:gd name="connsiteX0" fmla="*/ 258509 w 258508"/>
                <a:gd name="connsiteY0" fmla="*/ 0 h 9525"/>
                <a:gd name="connsiteX1" fmla="*/ 0 w 258508"/>
                <a:gd name="connsiteY1" fmla="*/ 0 h 9525"/>
              </a:gdLst>
              <a:ahLst/>
              <a:cxnLst>
                <a:cxn ang="0">
                  <a:pos x="connsiteX0" y="connsiteY0"/>
                </a:cxn>
                <a:cxn ang="0">
                  <a:pos x="connsiteX1" y="connsiteY1"/>
                </a:cxn>
              </a:cxnLst>
              <a:rect l="l" t="t" r="r" b="b"/>
              <a:pathLst>
                <a:path w="258508" h="9525">
                  <a:moveTo>
                    <a:pt x="258509" y="0"/>
                  </a:moveTo>
                  <a:lnTo>
                    <a:pt x="0" y="0"/>
                  </a:lnTo>
                </a:path>
              </a:pathLst>
            </a:custGeom>
            <a:ln w="5715" cap="rnd">
              <a:solidFill>
                <a:schemeClr val="bg2"/>
              </a:solidFill>
              <a:prstDash val="solid"/>
              <a:round/>
            </a:ln>
          </p:spPr>
          <p:txBody>
            <a:bodyPr rtlCol="0" anchor="ctr"/>
            <a:lstStyle/>
            <a:p>
              <a:endParaRPr lang="fr-FR" sz="1050"/>
            </a:p>
          </p:txBody>
        </p:sp>
        <p:sp>
          <p:nvSpPr>
            <p:cNvPr id="125" name="Forme libre : forme 124">
              <a:extLst>
                <a:ext uri="{FF2B5EF4-FFF2-40B4-BE49-F238E27FC236}">
                  <a16:creationId xmlns:a16="http://schemas.microsoft.com/office/drawing/2014/main" id="{61D9F299-6B1A-4873-9849-B33A08CFB2E3}"/>
                </a:ext>
              </a:extLst>
            </p:cNvPr>
            <p:cNvSpPr/>
            <p:nvPr/>
          </p:nvSpPr>
          <p:spPr>
            <a:xfrm>
              <a:off x="1835371" y="866869"/>
              <a:ext cx="143351" cy="9525"/>
            </a:xfrm>
            <a:custGeom>
              <a:avLst/>
              <a:gdLst>
                <a:gd name="connsiteX0" fmla="*/ 0 w 143351"/>
                <a:gd name="connsiteY0" fmla="*/ 0 h 9525"/>
                <a:gd name="connsiteX1" fmla="*/ 143351 w 143351"/>
                <a:gd name="connsiteY1" fmla="*/ 0 h 9525"/>
              </a:gdLst>
              <a:ahLst/>
              <a:cxnLst>
                <a:cxn ang="0">
                  <a:pos x="connsiteX0" y="connsiteY0"/>
                </a:cxn>
                <a:cxn ang="0">
                  <a:pos x="connsiteX1" y="connsiteY1"/>
                </a:cxn>
              </a:cxnLst>
              <a:rect l="l" t="t" r="r" b="b"/>
              <a:pathLst>
                <a:path w="143351" h="9525">
                  <a:moveTo>
                    <a:pt x="0" y="0"/>
                  </a:moveTo>
                  <a:lnTo>
                    <a:pt x="143351" y="0"/>
                  </a:lnTo>
                </a:path>
              </a:pathLst>
            </a:custGeom>
            <a:ln w="5715" cap="rnd">
              <a:solidFill>
                <a:schemeClr val="bg2"/>
              </a:solidFill>
              <a:prstDash val="solid"/>
              <a:round/>
            </a:ln>
          </p:spPr>
          <p:txBody>
            <a:bodyPr rtlCol="0" anchor="ctr"/>
            <a:lstStyle/>
            <a:p>
              <a:endParaRPr lang="fr-FR" sz="1050"/>
            </a:p>
          </p:txBody>
        </p:sp>
      </p:grpSp>
      <p:grpSp>
        <p:nvGrpSpPr>
          <p:cNvPr id="129" name="Graphique 1749">
            <a:extLst>
              <a:ext uri="{FF2B5EF4-FFF2-40B4-BE49-F238E27FC236}">
                <a16:creationId xmlns:a16="http://schemas.microsoft.com/office/drawing/2014/main" id="{4F674DA9-1339-47AB-B329-83C33AB6A880}"/>
              </a:ext>
            </a:extLst>
          </p:cNvPr>
          <p:cNvGrpSpPr/>
          <p:nvPr/>
        </p:nvGrpSpPr>
        <p:grpSpPr>
          <a:xfrm>
            <a:off x="1089576" y="2568383"/>
            <a:ext cx="670922" cy="622321"/>
            <a:chOff x="698087" y="598074"/>
            <a:chExt cx="410622" cy="380877"/>
          </a:xfrm>
          <a:noFill/>
        </p:grpSpPr>
        <p:grpSp>
          <p:nvGrpSpPr>
            <p:cNvPr id="130" name="Graphique 1749">
              <a:extLst>
                <a:ext uri="{FF2B5EF4-FFF2-40B4-BE49-F238E27FC236}">
                  <a16:creationId xmlns:a16="http://schemas.microsoft.com/office/drawing/2014/main" id="{1D719C34-5199-44D6-8C29-4926AC398EAE}"/>
                </a:ext>
              </a:extLst>
            </p:cNvPr>
            <p:cNvGrpSpPr/>
            <p:nvPr/>
          </p:nvGrpSpPr>
          <p:grpSpPr>
            <a:xfrm>
              <a:off x="1047273" y="598074"/>
              <a:ext cx="61436" cy="94773"/>
              <a:chOff x="1047273" y="598074"/>
              <a:chExt cx="61436" cy="94773"/>
            </a:xfrm>
            <a:grpFill/>
          </p:grpSpPr>
          <p:sp>
            <p:nvSpPr>
              <p:cNvPr id="145" name="Forme libre : forme 144">
                <a:extLst>
                  <a:ext uri="{FF2B5EF4-FFF2-40B4-BE49-F238E27FC236}">
                    <a16:creationId xmlns:a16="http://schemas.microsoft.com/office/drawing/2014/main" id="{7581E5BA-A767-4958-BFC9-994D649156DE}"/>
                  </a:ext>
                </a:extLst>
              </p:cNvPr>
              <p:cNvSpPr/>
              <p:nvPr/>
            </p:nvSpPr>
            <p:spPr>
              <a:xfrm>
                <a:off x="1074229" y="634459"/>
                <a:ext cx="30479" cy="18383"/>
              </a:xfrm>
              <a:custGeom>
                <a:avLst/>
                <a:gdLst>
                  <a:gd name="connsiteX0" fmla="*/ 30480 w 30479"/>
                  <a:gd name="connsiteY0" fmla="*/ 0 h 18383"/>
                  <a:gd name="connsiteX1" fmla="*/ 0 w 30479"/>
                  <a:gd name="connsiteY1" fmla="*/ 18383 h 18383"/>
                </a:gdLst>
                <a:ahLst/>
                <a:cxnLst>
                  <a:cxn ang="0">
                    <a:pos x="connsiteX0" y="connsiteY0"/>
                  </a:cxn>
                  <a:cxn ang="0">
                    <a:pos x="connsiteX1" y="connsiteY1"/>
                  </a:cxn>
                </a:cxnLst>
                <a:rect l="l" t="t" r="r" b="b"/>
                <a:pathLst>
                  <a:path w="30479" h="18383">
                    <a:moveTo>
                      <a:pt x="30480" y="0"/>
                    </a:moveTo>
                    <a:lnTo>
                      <a:pt x="0" y="18383"/>
                    </a:lnTo>
                  </a:path>
                </a:pathLst>
              </a:custGeom>
              <a:grpFill/>
              <a:ln w="5608" cap="rnd">
                <a:solidFill>
                  <a:schemeClr val="bg2"/>
                </a:solidFill>
                <a:prstDash val="solid"/>
                <a:round/>
              </a:ln>
            </p:spPr>
            <p:txBody>
              <a:bodyPr rtlCol="0" anchor="ctr"/>
              <a:lstStyle/>
              <a:p>
                <a:endParaRPr lang="fr-FR" sz="1050">
                  <a:solidFill>
                    <a:srgbClr val="FF0000"/>
                  </a:solidFill>
                </a:endParaRPr>
              </a:p>
            </p:txBody>
          </p:sp>
          <p:sp>
            <p:nvSpPr>
              <p:cNvPr id="146" name="Forme libre : forme 145">
                <a:extLst>
                  <a:ext uri="{FF2B5EF4-FFF2-40B4-BE49-F238E27FC236}">
                    <a16:creationId xmlns:a16="http://schemas.microsoft.com/office/drawing/2014/main" id="{4AC24E51-1F70-4DD5-A62B-C3FDF47FB26E}"/>
                  </a:ext>
                </a:extLst>
              </p:cNvPr>
              <p:cNvSpPr/>
              <p:nvPr/>
            </p:nvSpPr>
            <p:spPr>
              <a:xfrm>
                <a:off x="1047273" y="598074"/>
                <a:ext cx="12477" cy="24098"/>
              </a:xfrm>
              <a:custGeom>
                <a:avLst/>
                <a:gdLst>
                  <a:gd name="connsiteX0" fmla="*/ 12478 w 12477"/>
                  <a:gd name="connsiteY0" fmla="*/ 0 h 24098"/>
                  <a:gd name="connsiteX1" fmla="*/ 0 w 12477"/>
                  <a:gd name="connsiteY1" fmla="*/ 24098 h 24098"/>
                </a:gdLst>
                <a:ahLst/>
                <a:cxnLst>
                  <a:cxn ang="0">
                    <a:pos x="connsiteX0" y="connsiteY0"/>
                  </a:cxn>
                  <a:cxn ang="0">
                    <a:pos x="connsiteX1" y="connsiteY1"/>
                  </a:cxn>
                </a:cxnLst>
                <a:rect l="l" t="t" r="r" b="b"/>
                <a:pathLst>
                  <a:path w="12477" h="24098">
                    <a:moveTo>
                      <a:pt x="12478" y="0"/>
                    </a:moveTo>
                    <a:lnTo>
                      <a:pt x="0" y="24098"/>
                    </a:lnTo>
                  </a:path>
                </a:pathLst>
              </a:custGeom>
              <a:grpFill/>
              <a:ln w="5608" cap="rnd">
                <a:solidFill>
                  <a:schemeClr val="bg2"/>
                </a:solidFill>
                <a:prstDash val="solid"/>
                <a:round/>
              </a:ln>
            </p:spPr>
            <p:txBody>
              <a:bodyPr rtlCol="0" anchor="ctr"/>
              <a:lstStyle/>
              <a:p>
                <a:endParaRPr lang="fr-FR" sz="1050">
                  <a:solidFill>
                    <a:srgbClr val="FF0000"/>
                  </a:solidFill>
                </a:endParaRPr>
              </a:p>
            </p:txBody>
          </p:sp>
          <p:sp>
            <p:nvSpPr>
              <p:cNvPr id="147" name="Forme libre : forme 146">
                <a:extLst>
                  <a:ext uri="{FF2B5EF4-FFF2-40B4-BE49-F238E27FC236}">
                    <a16:creationId xmlns:a16="http://schemas.microsoft.com/office/drawing/2014/main" id="{6EA2B09F-3A0B-4DDB-B717-FFFCE39DA2AF}"/>
                  </a:ext>
                </a:extLst>
              </p:cNvPr>
              <p:cNvSpPr/>
              <p:nvPr/>
            </p:nvSpPr>
            <p:spPr>
              <a:xfrm>
                <a:off x="1090517" y="692181"/>
                <a:ext cx="18192" cy="666"/>
              </a:xfrm>
              <a:custGeom>
                <a:avLst/>
                <a:gdLst>
                  <a:gd name="connsiteX0" fmla="*/ 18193 w 18192"/>
                  <a:gd name="connsiteY0" fmla="*/ 667 h 666"/>
                  <a:gd name="connsiteX1" fmla="*/ 0 w 18192"/>
                  <a:gd name="connsiteY1" fmla="*/ 0 h 666"/>
                </a:gdLst>
                <a:ahLst/>
                <a:cxnLst>
                  <a:cxn ang="0">
                    <a:pos x="connsiteX0" y="connsiteY0"/>
                  </a:cxn>
                  <a:cxn ang="0">
                    <a:pos x="connsiteX1" y="connsiteY1"/>
                  </a:cxn>
                </a:cxnLst>
                <a:rect l="l" t="t" r="r" b="b"/>
                <a:pathLst>
                  <a:path w="18192" h="666">
                    <a:moveTo>
                      <a:pt x="18193" y="667"/>
                    </a:moveTo>
                    <a:lnTo>
                      <a:pt x="0" y="0"/>
                    </a:lnTo>
                  </a:path>
                </a:pathLst>
              </a:custGeom>
              <a:grpFill/>
              <a:ln w="5608" cap="rnd">
                <a:solidFill>
                  <a:schemeClr val="bg2"/>
                </a:solidFill>
                <a:prstDash val="solid"/>
                <a:round/>
              </a:ln>
            </p:spPr>
            <p:txBody>
              <a:bodyPr rtlCol="0" anchor="ctr"/>
              <a:lstStyle/>
              <a:p>
                <a:endParaRPr lang="fr-FR" sz="1050">
                  <a:solidFill>
                    <a:srgbClr val="FF0000"/>
                  </a:solidFill>
                </a:endParaRPr>
              </a:p>
            </p:txBody>
          </p:sp>
        </p:grpSp>
        <p:sp>
          <p:nvSpPr>
            <p:cNvPr id="131" name="Forme libre : forme 130">
              <a:extLst>
                <a:ext uri="{FF2B5EF4-FFF2-40B4-BE49-F238E27FC236}">
                  <a16:creationId xmlns:a16="http://schemas.microsoft.com/office/drawing/2014/main" id="{E1395EE8-0076-46B6-8850-D38FBEDC20BF}"/>
                </a:ext>
              </a:extLst>
            </p:cNvPr>
            <p:cNvSpPr/>
            <p:nvPr/>
          </p:nvSpPr>
          <p:spPr>
            <a:xfrm>
              <a:off x="748977" y="789145"/>
              <a:ext cx="187424" cy="189806"/>
            </a:xfrm>
            <a:custGeom>
              <a:avLst/>
              <a:gdLst>
                <a:gd name="connsiteX0" fmla="*/ 187425 w 187424"/>
                <a:gd name="connsiteY0" fmla="*/ 132588 h 189806"/>
                <a:gd name="connsiteX1" fmla="*/ 165708 w 187424"/>
                <a:gd name="connsiteY1" fmla="*/ 179832 h 189806"/>
                <a:gd name="connsiteX2" fmla="*/ 142943 w 187424"/>
                <a:gd name="connsiteY2" fmla="*/ 188214 h 189806"/>
                <a:gd name="connsiteX3" fmla="*/ 9974 w 187424"/>
                <a:gd name="connsiteY3" fmla="*/ 127254 h 189806"/>
                <a:gd name="connsiteX4" fmla="*/ 1592 w 187424"/>
                <a:gd name="connsiteY4" fmla="*/ 104489 h 189806"/>
                <a:gd name="connsiteX5" fmla="*/ 48931 w 187424"/>
                <a:gd name="connsiteY5" fmla="*/ 0 h 189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424" h="189806">
                  <a:moveTo>
                    <a:pt x="187425" y="132588"/>
                  </a:moveTo>
                  <a:lnTo>
                    <a:pt x="165708" y="179832"/>
                  </a:lnTo>
                  <a:cubicBezTo>
                    <a:pt x="161803" y="188405"/>
                    <a:pt x="151516" y="192214"/>
                    <a:pt x="142943" y="188214"/>
                  </a:cubicBezTo>
                  <a:lnTo>
                    <a:pt x="9974" y="127254"/>
                  </a:lnTo>
                  <a:cubicBezTo>
                    <a:pt x="1402" y="123349"/>
                    <a:pt x="-2408" y="113062"/>
                    <a:pt x="1592" y="104489"/>
                  </a:cubicBezTo>
                  <a:lnTo>
                    <a:pt x="48931" y="0"/>
                  </a:lnTo>
                </a:path>
              </a:pathLst>
            </a:custGeom>
            <a:grpFill/>
            <a:ln w="5608" cap="rnd">
              <a:solidFill>
                <a:schemeClr val="bg2"/>
              </a:solidFill>
              <a:prstDash val="solid"/>
              <a:round/>
            </a:ln>
          </p:spPr>
          <p:txBody>
            <a:bodyPr rtlCol="0" anchor="ctr"/>
            <a:lstStyle/>
            <a:p>
              <a:endParaRPr lang="fr-FR" sz="1050">
                <a:solidFill>
                  <a:srgbClr val="FF0000"/>
                </a:solidFill>
              </a:endParaRPr>
            </a:p>
          </p:txBody>
        </p:sp>
        <p:sp>
          <p:nvSpPr>
            <p:cNvPr id="132" name="Forme libre : forme 131">
              <a:extLst>
                <a:ext uri="{FF2B5EF4-FFF2-40B4-BE49-F238E27FC236}">
                  <a16:creationId xmlns:a16="http://schemas.microsoft.com/office/drawing/2014/main" id="{FD2BF53A-C887-42D9-AEFC-9A33162CF0D7}"/>
                </a:ext>
              </a:extLst>
            </p:cNvPr>
            <p:cNvSpPr/>
            <p:nvPr/>
          </p:nvSpPr>
          <p:spPr>
            <a:xfrm>
              <a:off x="825627" y="604006"/>
              <a:ext cx="219047" cy="300296"/>
            </a:xfrm>
            <a:custGeom>
              <a:avLst/>
              <a:gdLst>
                <a:gd name="connsiteX0" fmla="*/ 0 w 219047"/>
                <a:gd name="connsiteY0" fmla="*/ 128465 h 300296"/>
                <a:gd name="connsiteX1" fmla="*/ 53245 w 219047"/>
                <a:gd name="connsiteY1" fmla="*/ 9974 h 300296"/>
                <a:gd name="connsiteX2" fmla="*/ 76009 w 219047"/>
                <a:gd name="connsiteY2" fmla="*/ 1592 h 300296"/>
                <a:gd name="connsiteX3" fmla="*/ 209074 w 219047"/>
                <a:gd name="connsiteY3" fmla="*/ 62647 h 300296"/>
                <a:gd name="connsiteX4" fmla="*/ 217456 w 219047"/>
                <a:gd name="connsiteY4" fmla="*/ 85412 h 300296"/>
                <a:gd name="connsiteX5" fmla="*/ 118777 w 219047"/>
                <a:gd name="connsiteY5" fmla="*/ 300296 h 300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047" h="300296">
                  <a:moveTo>
                    <a:pt x="0" y="128465"/>
                  </a:moveTo>
                  <a:lnTo>
                    <a:pt x="53245" y="9974"/>
                  </a:lnTo>
                  <a:cubicBezTo>
                    <a:pt x="57150" y="1402"/>
                    <a:pt x="67437" y="-2408"/>
                    <a:pt x="76009" y="1592"/>
                  </a:cubicBezTo>
                  <a:lnTo>
                    <a:pt x="209074" y="62647"/>
                  </a:lnTo>
                  <a:cubicBezTo>
                    <a:pt x="217646" y="66553"/>
                    <a:pt x="221456" y="76840"/>
                    <a:pt x="217456" y="85412"/>
                  </a:cubicBezTo>
                  <a:lnTo>
                    <a:pt x="118777" y="300296"/>
                  </a:lnTo>
                </a:path>
              </a:pathLst>
            </a:custGeom>
            <a:grpFill/>
            <a:ln w="5608" cap="rnd">
              <a:solidFill>
                <a:schemeClr val="bg2"/>
              </a:solidFill>
              <a:prstDash val="solid"/>
              <a:round/>
            </a:ln>
          </p:spPr>
          <p:txBody>
            <a:bodyPr rtlCol="0" anchor="ctr"/>
            <a:lstStyle/>
            <a:p>
              <a:endParaRPr lang="fr-FR" sz="1050">
                <a:solidFill>
                  <a:srgbClr val="FF0000"/>
                </a:solidFill>
              </a:endParaRPr>
            </a:p>
          </p:txBody>
        </p:sp>
        <p:sp>
          <p:nvSpPr>
            <p:cNvPr id="133" name="Forme libre : forme 132">
              <a:extLst>
                <a:ext uri="{FF2B5EF4-FFF2-40B4-BE49-F238E27FC236}">
                  <a16:creationId xmlns:a16="http://schemas.microsoft.com/office/drawing/2014/main" id="{842F3C26-8911-4CB1-A9A7-53FB08CB10A9}"/>
                </a:ext>
              </a:extLst>
            </p:cNvPr>
            <p:cNvSpPr/>
            <p:nvPr/>
          </p:nvSpPr>
          <p:spPr>
            <a:xfrm>
              <a:off x="950404" y="647890"/>
              <a:ext cx="25907" cy="11906"/>
            </a:xfrm>
            <a:custGeom>
              <a:avLst/>
              <a:gdLst>
                <a:gd name="connsiteX0" fmla="*/ 0 w 25907"/>
                <a:gd name="connsiteY0" fmla="*/ 0 h 11906"/>
                <a:gd name="connsiteX1" fmla="*/ 25908 w 25907"/>
                <a:gd name="connsiteY1" fmla="*/ 11906 h 11906"/>
              </a:gdLst>
              <a:ahLst/>
              <a:cxnLst>
                <a:cxn ang="0">
                  <a:pos x="connsiteX0" y="connsiteY0"/>
                </a:cxn>
                <a:cxn ang="0">
                  <a:pos x="connsiteX1" y="connsiteY1"/>
                </a:cxn>
              </a:cxnLst>
              <a:rect l="l" t="t" r="r" b="b"/>
              <a:pathLst>
                <a:path w="25907" h="11906">
                  <a:moveTo>
                    <a:pt x="0" y="0"/>
                  </a:moveTo>
                  <a:lnTo>
                    <a:pt x="25908" y="11906"/>
                  </a:lnTo>
                </a:path>
              </a:pathLst>
            </a:custGeom>
            <a:grpFill/>
            <a:ln w="5608" cap="rnd">
              <a:solidFill>
                <a:schemeClr val="bg2"/>
              </a:solidFill>
              <a:prstDash val="solid"/>
              <a:round/>
            </a:ln>
          </p:spPr>
          <p:txBody>
            <a:bodyPr rtlCol="0" anchor="ctr"/>
            <a:lstStyle/>
            <a:p>
              <a:endParaRPr lang="fr-FR" sz="1050">
                <a:solidFill>
                  <a:srgbClr val="FF0000"/>
                </a:solidFill>
              </a:endParaRPr>
            </a:p>
          </p:txBody>
        </p:sp>
        <p:sp>
          <p:nvSpPr>
            <p:cNvPr id="134" name="Forme libre : forme 133">
              <a:extLst>
                <a:ext uri="{FF2B5EF4-FFF2-40B4-BE49-F238E27FC236}">
                  <a16:creationId xmlns:a16="http://schemas.microsoft.com/office/drawing/2014/main" id="{E1DE4EF4-6235-4F79-BE5E-930F125F06B0}"/>
                </a:ext>
              </a:extLst>
            </p:cNvPr>
            <p:cNvSpPr/>
            <p:nvPr/>
          </p:nvSpPr>
          <p:spPr>
            <a:xfrm>
              <a:off x="932973" y="640079"/>
              <a:ext cx="5905" cy="2667"/>
            </a:xfrm>
            <a:custGeom>
              <a:avLst/>
              <a:gdLst>
                <a:gd name="connsiteX0" fmla="*/ 5905 w 5905"/>
                <a:gd name="connsiteY0" fmla="*/ 2667 h 2667"/>
                <a:gd name="connsiteX1" fmla="*/ 0 w 5905"/>
                <a:gd name="connsiteY1" fmla="*/ 0 h 2667"/>
              </a:gdLst>
              <a:ahLst/>
              <a:cxnLst>
                <a:cxn ang="0">
                  <a:pos x="connsiteX0" y="connsiteY0"/>
                </a:cxn>
                <a:cxn ang="0">
                  <a:pos x="connsiteX1" y="connsiteY1"/>
                </a:cxn>
              </a:cxnLst>
              <a:rect l="l" t="t" r="r" b="b"/>
              <a:pathLst>
                <a:path w="5905" h="2667">
                  <a:moveTo>
                    <a:pt x="5905" y="2667"/>
                  </a:moveTo>
                  <a:lnTo>
                    <a:pt x="0" y="0"/>
                  </a:lnTo>
                </a:path>
              </a:pathLst>
            </a:custGeom>
            <a:grpFill/>
            <a:ln w="5608" cap="rnd">
              <a:solidFill>
                <a:schemeClr val="bg2"/>
              </a:solidFill>
              <a:prstDash val="solid"/>
              <a:round/>
            </a:ln>
          </p:spPr>
          <p:txBody>
            <a:bodyPr rtlCol="0" anchor="ctr"/>
            <a:lstStyle/>
            <a:p>
              <a:endParaRPr lang="fr-FR" sz="1050">
                <a:solidFill>
                  <a:srgbClr val="FF0000"/>
                </a:solidFill>
              </a:endParaRPr>
            </a:p>
          </p:txBody>
        </p:sp>
        <p:sp>
          <p:nvSpPr>
            <p:cNvPr id="135" name="Forme libre : forme 134">
              <a:extLst>
                <a:ext uri="{FF2B5EF4-FFF2-40B4-BE49-F238E27FC236}">
                  <a16:creationId xmlns:a16="http://schemas.microsoft.com/office/drawing/2014/main" id="{7166C328-0288-404F-B42A-9511C3435CE8}"/>
                </a:ext>
              </a:extLst>
            </p:cNvPr>
            <p:cNvSpPr/>
            <p:nvPr/>
          </p:nvSpPr>
          <p:spPr>
            <a:xfrm>
              <a:off x="873061" y="628554"/>
              <a:ext cx="144113" cy="66103"/>
            </a:xfrm>
            <a:custGeom>
              <a:avLst/>
              <a:gdLst>
                <a:gd name="connsiteX0" fmla="*/ 0 w 144113"/>
                <a:gd name="connsiteY0" fmla="*/ 0 h 66103"/>
                <a:gd name="connsiteX1" fmla="*/ 144113 w 144113"/>
                <a:gd name="connsiteY1" fmla="*/ 66104 h 66103"/>
              </a:gdLst>
              <a:ahLst/>
              <a:cxnLst>
                <a:cxn ang="0">
                  <a:pos x="connsiteX0" y="connsiteY0"/>
                </a:cxn>
                <a:cxn ang="0">
                  <a:pos x="connsiteX1" y="connsiteY1"/>
                </a:cxn>
              </a:cxnLst>
              <a:rect l="l" t="t" r="r" b="b"/>
              <a:pathLst>
                <a:path w="144113" h="66103">
                  <a:moveTo>
                    <a:pt x="0" y="0"/>
                  </a:moveTo>
                  <a:lnTo>
                    <a:pt x="144113" y="66104"/>
                  </a:lnTo>
                </a:path>
              </a:pathLst>
            </a:custGeom>
            <a:grpFill/>
            <a:ln w="5608" cap="rnd">
              <a:solidFill>
                <a:schemeClr val="bg2"/>
              </a:solidFill>
              <a:prstDash val="solid"/>
              <a:round/>
            </a:ln>
          </p:spPr>
          <p:txBody>
            <a:bodyPr rtlCol="0" anchor="ctr"/>
            <a:lstStyle/>
            <a:p>
              <a:endParaRPr lang="fr-FR" sz="1050">
                <a:solidFill>
                  <a:srgbClr val="FF0000"/>
                </a:solidFill>
              </a:endParaRPr>
            </a:p>
          </p:txBody>
        </p:sp>
        <p:sp>
          <p:nvSpPr>
            <p:cNvPr id="136" name="Forme libre : forme 135">
              <a:extLst>
                <a:ext uri="{FF2B5EF4-FFF2-40B4-BE49-F238E27FC236}">
                  <a16:creationId xmlns:a16="http://schemas.microsoft.com/office/drawing/2014/main" id="{A4C5E291-88F9-4EBF-A2E1-ECFA1EF5230C}"/>
                </a:ext>
              </a:extLst>
            </p:cNvPr>
            <p:cNvSpPr/>
            <p:nvPr/>
          </p:nvSpPr>
          <p:spPr>
            <a:xfrm>
              <a:off x="784002" y="870394"/>
              <a:ext cx="143922" cy="66865"/>
            </a:xfrm>
            <a:custGeom>
              <a:avLst/>
              <a:gdLst>
                <a:gd name="connsiteX0" fmla="*/ 143923 w 143922"/>
                <a:gd name="connsiteY0" fmla="*/ 66866 h 66865"/>
                <a:gd name="connsiteX1" fmla="*/ 0 w 143922"/>
                <a:gd name="connsiteY1" fmla="*/ 0 h 66865"/>
              </a:gdLst>
              <a:ahLst/>
              <a:cxnLst>
                <a:cxn ang="0">
                  <a:pos x="connsiteX0" y="connsiteY0"/>
                </a:cxn>
                <a:cxn ang="0">
                  <a:pos x="connsiteX1" y="connsiteY1"/>
                </a:cxn>
              </a:cxnLst>
              <a:rect l="l" t="t" r="r" b="b"/>
              <a:pathLst>
                <a:path w="143922" h="66865">
                  <a:moveTo>
                    <a:pt x="143923" y="66866"/>
                  </a:moveTo>
                  <a:lnTo>
                    <a:pt x="0" y="0"/>
                  </a:lnTo>
                </a:path>
              </a:pathLst>
            </a:custGeom>
            <a:grpFill/>
            <a:ln w="5608" cap="rnd">
              <a:solidFill>
                <a:schemeClr val="bg2"/>
              </a:solidFill>
              <a:prstDash val="solid"/>
              <a:round/>
            </a:ln>
          </p:spPr>
          <p:txBody>
            <a:bodyPr rtlCol="0" anchor="ctr"/>
            <a:lstStyle/>
            <a:p>
              <a:endParaRPr lang="fr-FR" sz="1050">
                <a:solidFill>
                  <a:srgbClr val="FF0000"/>
                </a:solidFill>
              </a:endParaRPr>
            </a:p>
          </p:txBody>
        </p:sp>
        <p:sp>
          <p:nvSpPr>
            <p:cNvPr id="137" name="Forme libre : forme 136">
              <a:extLst>
                <a:ext uri="{FF2B5EF4-FFF2-40B4-BE49-F238E27FC236}">
                  <a16:creationId xmlns:a16="http://schemas.microsoft.com/office/drawing/2014/main" id="{10C97841-7DC8-4DD5-942C-0CB3DE8FFC70}"/>
                </a:ext>
              </a:extLst>
            </p:cNvPr>
            <p:cNvSpPr/>
            <p:nvPr/>
          </p:nvSpPr>
          <p:spPr>
            <a:xfrm>
              <a:off x="820388" y="908208"/>
              <a:ext cx="27813" cy="27813"/>
            </a:xfrm>
            <a:custGeom>
              <a:avLst/>
              <a:gdLst>
                <a:gd name="connsiteX0" fmla="*/ 27813 w 27813"/>
                <a:gd name="connsiteY0" fmla="*/ 13907 h 27813"/>
                <a:gd name="connsiteX1" fmla="*/ 13906 w 27813"/>
                <a:gd name="connsiteY1" fmla="*/ 27813 h 27813"/>
                <a:gd name="connsiteX2" fmla="*/ 0 w 27813"/>
                <a:gd name="connsiteY2" fmla="*/ 13907 h 27813"/>
                <a:gd name="connsiteX3" fmla="*/ 13906 w 27813"/>
                <a:gd name="connsiteY3" fmla="*/ 0 h 27813"/>
                <a:gd name="connsiteX4" fmla="*/ 27813 w 27813"/>
                <a:gd name="connsiteY4" fmla="*/ 13907 h 278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13" h="27813">
                  <a:moveTo>
                    <a:pt x="27813" y="13907"/>
                  </a:moveTo>
                  <a:cubicBezTo>
                    <a:pt x="27813" y="21587"/>
                    <a:pt x="21587" y="27813"/>
                    <a:pt x="13906" y="27813"/>
                  </a:cubicBezTo>
                  <a:cubicBezTo>
                    <a:pt x="6226" y="27813"/>
                    <a:pt x="0" y="21587"/>
                    <a:pt x="0" y="13907"/>
                  </a:cubicBezTo>
                  <a:cubicBezTo>
                    <a:pt x="0" y="6226"/>
                    <a:pt x="6226" y="0"/>
                    <a:pt x="13906" y="0"/>
                  </a:cubicBezTo>
                  <a:cubicBezTo>
                    <a:pt x="21587" y="0"/>
                    <a:pt x="27813" y="6226"/>
                    <a:pt x="27813" y="13907"/>
                  </a:cubicBezTo>
                  <a:close/>
                </a:path>
              </a:pathLst>
            </a:custGeom>
            <a:grpFill/>
            <a:ln w="5608" cap="rnd">
              <a:solidFill>
                <a:schemeClr val="bg2"/>
              </a:solidFill>
              <a:prstDash val="solid"/>
              <a:round/>
            </a:ln>
          </p:spPr>
          <p:txBody>
            <a:bodyPr rtlCol="0" anchor="ctr"/>
            <a:lstStyle/>
            <a:p>
              <a:endParaRPr lang="fr-FR" sz="1050">
                <a:solidFill>
                  <a:srgbClr val="FF0000"/>
                </a:solidFill>
              </a:endParaRPr>
            </a:p>
          </p:txBody>
        </p:sp>
        <p:grpSp>
          <p:nvGrpSpPr>
            <p:cNvPr id="138" name="Graphique 1749">
              <a:extLst>
                <a:ext uri="{FF2B5EF4-FFF2-40B4-BE49-F238E27FC236}">
                  <a16:creationId xmlns:a16="http://schemas.microsoft.com/office/drawing/2014/main" id="{280509BD-2661-4ABB-AD3E-985BDF12DAE8}"/>
                </a:ext>
              </a:extLst>
            </p:cNvPr>
            <p:cNvGrpSpPr/>
            <p:nvPr/>
          </p:nvGrpSpPr>
          <p:grpSpPr>
            <a:xfrm>
              <a:off x="806291" y="735615"/>
              <a:ext cx="173831" cy="98964"/>
              <a:chOff x="806291" y="735615"/>
              <a:chExt cx="173831" cy="98964"/>
            </a:xfrm>
            <a:grpFill/>
          </p:grpSpPr>
          <p:sp>
            <p:nvSpPr>
              <p:cNvPr id="142" name="Forme libre : forme 141">
                <a:extLst>
                  <a:ext uri="{FF2B5EF4-FFF2-40B4-BE49-F238E27FC236}">
                    <a16:creationId xmlns:a16="http://schemas.microsoft.com/office/drawing/2014/main" id="{4D06A409-2EB6-42FC-9D6B-7E8F6F5C5CCE}"/>
                  </a:ext>
                </a:extLst>
              </p:cNvPr>
              <p:cNvSpPr/>
              <p:nvPr/>
            </p:nvSpPr>
            <p:spPr>
              <a:xfrm>
                <a:off x="806291" y="735615"/>
                <a:ext cx="173831" cy="89916"/>
              </a:xfrm>
              <a:custGeom>
                <a:avLst/>
                <a:gdLst>
                  <a:gd name="connsiteX0" fmla="*/ 173831 w 173831"/>
                  <a:gd name="connsiteY0" fmla="*/ 0 h 89916"/>
                  <a:gd name="connsiteX1" fmla="*/ 0 w 173831"/>
                  <a:gd name="connsiteY1" fmla="*/ 89916 h 89916"/>
                </a:gdLst>
                <a:ahLst/>
                <a:cxnLst>
                  <a:cxn ang="0">
                    <a:pos x="connsiteX0" y="connsiteY0"/>
                  </a:cxn>
                  <a:cxn ang="0">
                    <a:pos x="connsiteX1" y="connsiteY1"/>
                  </a:cxn>
                </a:cxnLst>
                <a:rect l="l" t="t" r="r" b="b"/>
                <a:pathLst>
                  <a:path w="173831" h="89916">
                    <a:moveTo>
                      <a:pt x="173831" y="0"/>
                    </a:moveTo>
                    <a:lnTo>
                      <a:pt x="0" y="89916"/>
                    </a:lnTo>
                  </a:path>
                </a:pathLst>
              </a:custGeom>
              <a:grpFill/>
              <a:ln w="5608" cap="rnd">
                <a:solidFill>
                  <a:schemeClr val="bg2"/>
                </a:solidFill>
                <a:prstDash val="solid"/>
                <a:round/>
              </a:ln>
            </p:spPr>
            <p:txBody>
              <a:bodyPr rtlCol="0" anchor="ctr"/>
              <a:lstStyle/>
              <a:p>
                <a:endParaRPr lang="fr-FR" sz="1050">
                  <a:solidFill>
                    <a:srgbClr val="FF0000"/>
                  </a:solidFill>
                </a:endParaRPr>
              </a:p>
            </p:txBody>
          </p:sp>
          <p:sp>
            <p:nvSpPr>
              <p:cNvPr id="143" name="Forme libre : forme 142">
                <a:extLst>
                  <a:ext uri="{FF2B5EF4-FFF2-40B4-BE49-F238E27FC236}">
                    <a16:creationId xmlns:a16="http://schemas.microsoft.com/office/drawing/2014/main" id="{3273DE8D-33C8-442C-8376-1DF89AF3AB5F}"/>
                  </a:ext>
                </a:extLst>
              </p:cNvPr>
              <p:cNvSpPr/>
              <p:nvPr/>
            </p:nvSpPr>
            <p:spPr>
              <a:xfrm>
                <a:off x="842391" y="803338"/>
                <a:ext cx="60483" cy="31242"/>
              </a:xfrm>
              <a:custGeom>
                <a:avLst/>
                <a:gdLst>
                  <a:gd name="connsiteX0" fmla="*/ 60484 w 60483"/>
                  <a:gd name="connsiteY0" fmla="*/ 0 h 31242"/>
                  <a:gd name="connsiteX1" fmla="*/ 0 w 60483"/>
                  <a:gd name="connsiteY1" fmla="*/ 31242 h 31242"/>
                </a:gdLst>
                <a:ahLst/>
                <a:cxnLst>
                  <a:cxn ang="0">
                    <a:pos x="connsiteX0" y="connsiteY0"/>
                  </a:cxn>
                  <a:cxn ang="0">
                    <a:pos x="connsiteX1" y="connsiteY1"/>
                  </a:cxn>
                </a:cxnLst>
                <a:rect l="l" t="t" r="r" b="b"/>
                <a:pathLst>
                  <a:path w="60483" h="31242">
                    <a:moveTo>
                      <a:pt x="60484" y="0"/>
                    </a:moveTo>
                    <a:lnTo>
                      <a:pt x="0" y="31242"/>
                    </a:lnTo>
                  </a:path>
                </a:pathLst>
              </a:custGeom>
              <a:grpFill/>
              <a:ln w="5608" cap="rnd">
                <a:solidFill>
                  <a:schemeClr val="bg2"/>
                </a:solidFill>
                <a:prstDash val="solid"/>
                <a:round/>
              </a:ln>
            </p:spPr>
            <p:txBody>
              <a:bodyPr rtlCol="0" anchor="ctr"/>
              <a:lstStyle/>
              <a:p>
                <a:endParaRPr lang="fr-FR" sz="1050">
                  <a:solidFill>
                    <a:srgbClr val="FF0000"/>
                  </a:solidFill>
                </a:endParaRPr>
              </a:p>
            </p:txBody>
          </p:sp>
          <p:sp>
            <p:nvSpPr>
              <p:cNvPr id="144" name="Forme libre : forme 143">
                <a:extLst>
                  <a:ext uri="{FF2B5EF4-FFF2-40B4-BE49-F238E27FC236}">
                    <a16:creationId xmlns:a16="http://schemas.microsoft.com/office/drawing/2014/main" id="{7F758254-EFC5-4DEB-B58E-32F821079D24}"/>
                  </a:ext>
                </a:extLst>
              </p:cNvPr>
              <p:cNvSpPr/>
              <p:nvPr/>
            </p:nvSpPr>
            <p:spPr>
              <a:xfrm>
                <a:off x="927544" y="780668"/>
                <a:ext cx="18954" cy="9905"/>
              </a:xfrm>
              <a:custGeom>
                <a:avLst/>
                <a:gdLst>
                  <a:gd name="connsiteX0" fmla="*/ 18955 w 18954"/>
                  <a:gd name="connsiteY0" fmla="*/ 0 h 9905"/>
                  <a:gd name="connsiteX1" fmla="*/ 0 w 18954"/>
                  <a:gd name="connsiteY1" fmla="*/ 9906 h 9905"/>
                </a:gdLst>
                <a:ahLst/>
                <a:cxnLst>
                  <a:cxn ang="0">
                    <a:pos x="connsiteX0" y="connsiteY0"/>
                  </a:cxn>
                  <a:cxn ang="0">
                    <a:pos x="connsiteX1" y="connsiteY1"/>
                  </a:cxn>
                </a:cxnLst>
                <a:rect l="l" t="t" r="r" b="b"/>
                <a:pathLst>
                  <a:path w="18954" h="9905">
                    <a:moveTo>
                      <a:pt x="18955" y="0"/>
                    </a:moveTo>
                    <a:lnTo>
                      <a:pt x="0" y="9906"/>
                    </a:lnTo>
                  </a:path>
                </a:pathLst>
              </a:custGeom>
              <a:grpFill/>
              <a:ln w="5608" cap="rnd">
                <a:solidFill>
                  <a:schemeClr val="bg2"/>
                </a:solidFill>
                <a:prstDash val="solid"/>
                <a:round/>
              </a:ln>
            </p:spPr>
            <p:txBody>
              <a:bodyPr rtlCol="0" anchor="ctr"/>
              <a:lstStyle/>
              <a:p>
                <a:endParaRPr lang="fr-FR" sz="1050">
                  <a:solidFill>
                    <a:srgbClr val="FF0000"/>
                  </a:solidFill>
                </a:endParaRPr>
              </a:p>
            </p:txBody>
          </p:sp>
        </p:grpSp>
        <p:sp>
          <p:nvSpPr>
            <p:cNvPr id="139" name="Forme libre : forme 138">
              <a:extLst>
                <a:ext uri="{FF2B5EF4-FFF2-40B4-BE49-F238E27FC236}">
                  <a16:creationId xmlns:a16="http://schemas.microsoft.com/office/drawing/2014/main" id="{9A5BF288-C9BD-483F-A8DD-C6EDA3525C09}"/>
                </a:ext>
              </a:extLst>
            </p:cNvPr>
            <p:cNvSpPr/>
            <p:nvPr/>
          </p:nvSpPr>
          <p:spPr>
            <a:xfrm>
              <a:off x="723804" y="728185"/>
              <a:ext cx="154876" cy="118014"/>
            </a:xfrm>
            <a:custGeom>
              <a:avLst/>
              <a:gdLst>
                <a:gd name="connsiteX0" fmla="*/ 0 w 154876"/>
                <a:gd name="connsiteY0" fmla="*/ 118015 h 118014"/>
                <a:gd name="connsiteX1" fmla="*/ 35909 w 154876"/>
                <a:gd name="connsiteY1" fmla="*/ 30766 h 118014"/>
                <a:gd name="connsiteX2" fmla="*/ 93155 w 154876"/>
                <a:gd name="connsiteY2" fmla="*/ 0 h 118014"/>
                <a:gd name="connsiteX3" fmla="*/ 154877 w 154876"/>
                <a:gd name="connsiteY3" fmla="*/ 34481 h 118014"/>
                <a:gd name="connsiteX4" fmla="*/ 70485 w 154876"/>
                <a:gd name="connsiteY4" fmla="*/ 45529 h 118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876" h="118014">
                  <a:moveTo>
                    <a:pt x="0" y="118015"/>
                  </a:moveTo>
                  <a:lnTo>
                    <a:pt x="35909" y="30766"/>
                  </a:lnTo>
                  <a:lnTo>
                    <a:pt x="93155" y="0"/>
                  </a:lnTo>
                  <a:lnTo>
                    <a:pt x="154877" y="34481"/>
                  </a:lnTo>
                  <a:cubicBezTo>
                    <a:pt x="154877" y="34481"/>
                    <a:pt x="133922" y="74581"/>
                    <a:pt x="70485" y="45529"/>
                  </a:cubicBezTo>
                </a:path>
              </a:pathLst>
            </a:custGeom>
            <a:grpFill/>
            <a:ln w="5608" cap="rnd">
              <a:solidFill>
                <a:schemeClr val="bg2"/>
              </a:solidFill>
              <a:prstDash val="solid"/>
              <a:round/>
            </a:ln>
          </p:spPr>
          <p:txBody>
            <a:bodyPr rtlCol="0" anchor="ctr"/>
            <a:lstStyle/>
            <a:p>
              <a:endParaRPr lang="fr-FR" sz="1050">
                <a:solidFill>
                  <a:srgbClr val="FF0000"/>
                </a:solidFill>
              </a:endParaRPr>
            </a:p>
          </p:txBody>
        </p:sp>
        <p:sp>
          <p:nvSpPr>
            <p:cNvPr id="140" name="Forme libre : forme 139">
              <a:extLst>
                <a:ext uri="{FF2B5EF4-FFF2-40B4-BE49-F238E27FC236}">
                  <a16:creationId xmlns:a16="http://schemas.microsoft.com/office/drawing/2014/main" id="{215917DD-2F67-4ABB-8E00-6CF6148B7663}"/>
                </a:ext>
              </a:extLst>
            </p:cNvPr>
            <p:cNvSpPr/>
            <p:nvPr/>
          </p:nvSpPr>
          <p:spPr>
            <a:xfrm>
              <a:off x="702278" y="828007"/>
              <a:ext cx="27622" cy="476"/>
            </a:xfrm>
            <a:custGeom>
              <a:avLst/>
              <a:gdLst>
                <a:gd name="connsiteX0" fmla="*/ 27623 w 27622"/>
                <a:gd name="connsiteY0" fmla="*/ 476 h 476"/>
                <a:gd name="connsiteX1" fmla="*/ 0 w 27622"/>
                <a:gd name="connsiteY1" fmla="*/ 0 h 476"/>
              </a:gdLst>
              <a:ahLst/>
              <a:cxnLst>
                <a:cxn ang="0">
                  <a:pos x="connsiteX0" y="connsiteY0"/>
                </a:cxn>
                <a:cxn ang="0">
                  <a:pos x="connsiteX1" y="connsiteY1"/>
                </a:cxn>
              </a:cxnLst>
              <a:rect l="l" t="t" r="r" b="b"/>
              <a:pathLst>
                <a:path w="27622" h="476">
                  <a:moveTo>
                    <a:pt x="27623" y="476"/>
                  </a:moveTo>
                  <a:lnTo>
                    <a:pt x="0" y="0"/>
                  </a:lnTo>
                </a:path>
              </a:pathLst>
            </a:custGeom>
            <a:grpFill/>
            <a:ln w="5608" cap="rnd">
              <a:solidFill>
                <a:schemeClr val="bg2"/>
              </a:solidFill>
              <a:prstDash val="solid"/>
              <a:round/>
            </a:ln>
          </p:spPr>
          <p:txBody>
            <a:bodyPr rtlCol="0" anchor="ctr"/>
            <a:lstStyle/>
            <a:p>
              <a:endParaRPr lang="fr-FR" sz="1050">
                <a:solidFill>
                  <a:srgbClr val="FF0000"/>
                </a:solidFill>
              </a:endParaRPr>
            </a:p>
          </p:txBody>
        </p:sp>
        <p:sp>
          <p:nvSpPr>
            <p:cNvPr id="141" name="Forme libre : forme 140">
              <a:extLst>
                <a:ext uri="{FF2B5EF4-FFF2-40B4-BE49-F238E27FC236}">
                  <a16:creationId xmlns:a16="http://schemas.microsoft.com/office/drawing/2014/main" id="{136C3C29-72B6-48DF-BE95-74C2A6E4D14D}"/>
                </a:ext>
              </a:extLst>
            </p:cNvPr>
            <p:cNvSpPr/>
            <p:nvPr/>
          </p:nvSpPr>
          <p:spPr>
            <a:xfrm>
              <a:off x="698087" y="933354"/>
              <a:ext cx="70770" cy="1238"/>
            </a:xfrm>
            <a:custGeom>
              <a:avLst/>
              <a:gdLst>
                <a:gd name="connsiteX0" fmla="*/ 70771 w 70770"/>
                <a:gd name="connsiteY0" fmla="*/ 1238 h 1238"/>
                <a:gd name="connsiteX1" fmla="*/ 0 w 70770"/>
                <a:gd name="connsiteY1" fmla="*/ 0 h 1238"/>
              </a:gdLst>
              <a:ahLst/>
              <a:cxnLst>
                <a:cxn ang="0">
                  <a:pos x="connsiteX0" y="connsiteY0"/>
                </a:cxn>
                <a:cxn ang="0">
                  <a:pos x="connsiteX1" y="connsiteY1"/>
                </a:cxn>
              </a:cxnLst>
              <a:rect l="l" t="t" r="r" b="b"/>
              <a:pathLst>
                <a:path w="70770" h="1238">
                  <a:moveTo>
                    <a:pt x="70771" y="1238"/>
                  </a:moveTo>
                  <a:lnTo>
                    <a:pt x="0" y="0"/>
                  </a:lnTo>
                </a:path>
              </a:pathLst>
            </a:custGeom>
            <a:grpFill/>
            <a:ln w="5608" cap="rnd">
              <a:solidFill>
                <a:schemeClr val="bg2"/>
              </a:solidFill>
              <a:prstDash val="solid"/>
              <a:round/>
            </a:ln>
          </p:spPr>
          <p:txBody>
            <a:bodyPr rtlCol="0" anchor="ctr"/>
            <a:lstStyle/>
            <a:p>
              <a:endParaRPr lang="fr-FR" sz="1050">
                <a:solidFill>
                  <a:srgbClr val="FF0000"/>
                </a:solidFill>
              </a:endParaRPr>
            </a:p>
          </p:txBody>
        </p:sp>
      </p:grpSp>
      <p:grpSp>
        <p:nvGrpSpPr>
          <p:cNvPr id="148" name="Graphique 46">
            <a:extLst>
              <a:ext uri="{FF2B5EF4-FFF2-40B4-BE49-F238E27FC236}">
                <a16:creationId xmlns:a16="http://schemas.microsoft.com/office/drawing/2014/main" id="{6FBBF87B-EEA9-4FCF-95B6-9723D55FC6FC}"/>
              </a:ext>
            </a:extLst>
          </p:cNvPr>
          <p:cNvGrpSpPr/>
          <p:nvPr/>
        </p:nvGrpSpPr>
        <p:grpSpPr>
          <a:xfrm>
            <a:off x="5077061" y="2863194"/>
            <a:ext cx="305420" cy="327510"/>
            <a:chOff x="5937479" y="1480351"/>
            <a:chExt cx="488646" cy="523989"/>
          </a:xfrm>
          <a:noFill/>
        </p:grpSpPr>
        <p:sp>
          <p:nvSpPr>
            <p:cNvPr id="149" name="Forme libre : forme 311">
              <a:extLst>
                <a:ext uri="{FF2B5EF4-FFF2-40B4-BE49-F238E27FC236}">
                  <a16:creationId xmlns:a16="http://schemas.microsoft.com/office/drawing/2014/main" id="{DC670720-96CA-43C1-8F5C-82727BDDD64F}"/>
                </a:ext>
              </a:extLst>
            </p:cNvPr>
            <p:cNvSpPr/>
            <p:nvPr/>
          </p:nvSpPr>
          <p:spPr>
            <a:xfrm>
              <a:off x="6426126" y="1768359"/>
              <a:ext cx="16047" cy="51993"/>
            </a:xfrm>
            <a:custGeom>
              <a:avLst/>
              <a:gdLst>
                <a:gd name="connsiteX0" fmla="*/ 0 w 16047"/>
                <a:gd name="connsiteY0" fmla="*/ 0 h 51993"/>
                <a:gd name="connsiteX1" fmla="*/ 0 w 16047"/>
                <a:gd name="connsiteY1" fmla="*/ 51994 h 51993"/>
              </a:gdLst>
              <a:ahLst/>
              <a:cxnLst>
                <a:cxn ang="0">
                  <a:pos x="connsiteX0" y="connsiteY0"/>
                </a:cxn>
                <a:cxn ang="0">
                  <a:pos x="connsiteX1" y="connsiteY1"/>
                </a:cxn>
              </a:cxnLst>
              <a:rect l="l" t="t" r="r" b="b"/>
              <a:pathLst>
                <a:path w="16047" h="51993">
                  <a:moveTo>
                    <a:pt x="0" y="0"/>
                  </a:moveTo>
                  <a:cubicBezTo>
                    <a:pt x="0" y="17331"/>
                    <a:pt x="0" y="34663"/>
                    <a:pt x="0" y="51994"/>
                  </a:cubicBezTo>
                </a:path>
              </a:pathLst>
            </a:custGeom>
            <a:noFill/>
            <a:ln w="9586" cap="rnd">
              <a:solidFill>
                <a:schemeClr val="bg2"/>
              </a:solidFill>
              <a:prstDash val="solid"/>
              <a:round/>
            </a:ln>
          </p:spPr>
          <p:txBody>
            <a:bodyPr rtlCol="0" anchor="ctr"/>
            <a:lstStyle/>
            <a:p>
              <a:endParaRPr lang="fr-FR" sz="1050"/>
            </a:p>
          </p:txBody>
        </p:sp>
        <p:sp>
          <p:nvSpPr>
            <p:cNvPr id="150" name="Forme libre : forme 312">
              <a:extLst>
                <a:ext uri="{FF2B5EF4-FFF2-40B4-BE49-F238E27FC236}">
                  <a16:creationId xmlns:a16="http://schemas.microsoft.com/office/drawing/2014/main" id="{03785DBD-A8E3-4DAC-B3FE-EF28C90C1859}"/>
                </a:ext>
              </a:extLst>
            </p:cNvPr>
            <p:cNvSpPr/>
            <p:nvPr/>
          </p:nvSpPr>
          <p:spPr>
            <a:xfrm>
              <a:off x="5937479" y="1480351"/>
              <a:ext cx="488646" cy="523989"/>
            </a:xfrm>
            <a:custGeom>
              <a:avLst/>
              <a:gdLst>
                <a:gd name="connsiteX0" fmla="*/ 488647 w 488646"/>
                <a:gd name="connsiteY0" fmla="*/ 373541 h 523989"/>
                <a:gd name="connsiteX1" fmla="*/ 481105 w 488646"/>
                <a:gd name="connsiteY1" fmla="*/ 383170 h 523989"/>
                <a:gd name="connsiteX2" fmla="*/ 436653 w 488646"/>
                <a:gd name="connsiteY2" fmla="*/ 383330 h 523989"/>
                <a:gd name="connsiteX3" fmla="*/ 436653 w 488646"/>
                <a:gd name="connsiteY3" fmla="*/ 372418 h 523989"/>
                <a:gd name="connsiteX4" fmla="*/ 436332 w 488646"/>
                <a:gd name="connsiteY4" fmla="*/ 201993 h 523989"/>
                <a:gd name="connsiteX5" fmla="*/ 265426 w 488646"/>
                <a:gd name="connsiteY5" fmla="*/ 18249 h 523989"/>
                <a:gd name="connsiteX6" fmla="*/ 55364 w 488646"/>
                <a:gd name="connsiteY6" fmla="*/ 173589 h 523989"/>
                <a:gd name="connsiteX7" fmla="*/ 52315 w 488646"/>
                <a:gd name="connsiteY7" fmla="*/ 209375 h 523989"/>
                <a:gd name="connsiteX8" fmla="*/ 52154 w 488646"/>
                <a:gd name="connsiteY8" fmla="*/ 375467 h 523989"/>
                <a:gd name="connsiteX9" fmla="*/ 147156 w 488646"/>
                <a:gd name="connsiteY9" fmla="*/ 487800 h 523989"/>
                <a:gd name="connsiteX10" fmla="*/ 163685 w 488646"/>
                <a:gd name="connsiteY10" fmla="*/ 481862 h 523989"/>
                <a:gd name="connsiteX11" fmla="*/ 220172 w 488646"/>
                <a:gd name="connsiteY11" fmla="*/ 480899 h 523989"/>
                <a:gd name="connsiteX12" fmla="*/ 205569 w 488646"/>
                <a:gd name="connsiteY12" fmla="*/ 522783 h 523989"/>
                <a:gd name="connsiteX13" fmla="*/ 178448 w 488646"/>
                <a:gd name="connsiteY13" fmla="*/ 522302 h 523989"/>
                <a:gd name="connsiteX14" fmla="*/ 160957 w 488646"/>
                <a:gd name="connsiteY14" fmla="*/ 510106 h 523989"/>
                <a:gd name="connsiteX15" fmla="*/ 152933 w 488646"/>
                <a:gd name="connsiteY15" fmla="*/ 505131 h 523989"/>
                <a:gd name="connsiteX16" fmla="*/ 36588 w 488646"/>
                <a:gd name="connsiteY16" fmla="*/ 392638 h 523989"/>
                <a:gd name="connsiteX17" fmla="*/ 34984 w 488646"/>
                <a:gd name="connsiteY17" fmla="*/ 383330 h 523989"/>
                <a:gd name="connsiteX18" fmla="*/ 10912 w 488646"/>
                <a:gd name="connsiteY18" fmla="*/ 383330 h 523989"/>
                <a:gd name="connsiteX19" fmla="*/ 0 w 488646"/>
                <a:gd name="connsiteY19" fmla="*/ 372418 h 523989"/>
                <a:gd name="connsiteX20" fmla="*/ 160 w 488646"/>
                <a:gd name="connsiteY20" fmla="*/ 221732 h 523989"/>
                <a:gd name="connsiteX21" fmla="*/ 12838 w 488646"/>
                <a:gd name="connsiteY21" fmla="*/ 209857 h 523989"/>
                <a:gd name="connsiteX22" fmla="*/ 33379 w 488646"/>
                <a:gd name="connsiteY22" fmla="*/ 208091 h 523989"/>
                <a:gd name="connsiteX23" fmla="*/ 36107 w 488646"/>
                <a:gd name="connsiteY23" fmla="*/ 188674 h 523989"/>
                <a:gd name="connsiteX24" fmla="*/ 214555 w 488646"/>
                <a:gd name="connsiteY24" fmla="*/ 2202 h 523989"/>
                <a:gd name="connsiteX25" fmla="*/ 449170 w 488646"/>
                <a:gd name="connsiteY25" fmla="*/ 167973 h 523989"/>
                <a:gd name="connsiteX26" fmla="*/ 452861 w 488646"/>
                <a:gd name="connsiteY26" fmla="*/ 201833 h 523989"/>
                <a:gd name="connsiteX27" fmla="*/ 461366 w 488646"/>
                <a:gd name="connsiteY27" fmla="*/ 210017 h 523989"/>
                <a:gd name="connsiteX28" fmla="*/ 477574 w 488646"/>
                <a:gd name="connsiteY28" fmla="*/ 209857 h 523989"/>
                <a:gd name="connsiteX29" fmla="*/ 488326 w 488646"/>
                <a:gd name="connsiteY29" fmla="*/ 220287 h 523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8646" h="523989">
                  <a:moveTo>
                    <a:pt x="488647" y="373541"/>
                  </a:moveTo>
                  <a:cubicBezTo>
                    <a:pt x="488647" y="378516"/>
                    <a:pt x="486721" y="383009"/>
                    <a:pt x="481105" y="383170"/>
                  </a:cubicBezTo>
                  <a:cubicBezTo>
                    <a:pt x="466662" y="383491"/>
                    <a:pt x="452219" y="383330"/>
                    <a:pt x="436653" y="383330"/>
                  </a:cubicBezTo>
                  <a:cubicBezTo>
                    <a:pt x="436653" y="378997"/>
                    <a:pt x="436653" y="375627"/>
                    <a:pt x="436653" y="372418"/>
                  </a:cubicBezTo>
                  <a:cubicBezTo>
                    <a:pt x="436653" y="315610"/>
                    <a:pt x="437455" y="258802"/>
                    <a:pt x="436332" y="201993"/>
                  </a:cubicBezTo>
                  <a:cubicBezTo>
                    <a:pt x="434406" y="107794"/>
                    <a:pt x="359143" y="27396"/>
                    <a:pt x="265426" y="18249"/>
                  </a:cubicBezTo>
                  <a:cubicBezTo>
                    <a:pt x="164006" y="8139"/>
                    <a:pt x="74781" y="74095"/>
                    <a:pt x="55364" y="173589"/>
                  </a:cubicBezTo>
                  <a:cubicBezTo>
                    <a:pt x="53117" y="185304"/>
                    <a:pt x="52315" y="197340"/>
                    <a:pt x="52315" y="209375"/>
                  </a:cubicBezTo>
                  <a:cubicBezTo>
                    <a:pt x="51994" y="264739"/>
                    <a:pt x="52154" y="320103"/>
                    <a:pt x="52154" y="375467"/>
                  </a:cubicBezTo>
                  <a:cubicBezTo>
                    <a:pt x="52315" y="431312"/>
                    <a:pt x="92273" y="478492"/>
                    <a:pt x="147156" y="487800"/>
                  </a:cubicBezTo>
                  <a:cubicBezTo>
                    <a:pt x="153735" y="488923"/>
                    <a:pt x="158870" y="488923"/>
                    <a:pt x="163685" y="481862"/>
                  </a:cubicBezTo>
                  <a:cubicBezTo>
                    <a:pt x="173474" y="467580"/>
                    <a:pt x="208939" y="467580"/>
                    <a:pt x="220172" y="480899"/>
                  </a:cubicBezTo>
                  <a:cubicBezTo>
                    <a:pt x="233010" y="495984"/>
                    <a:pt x="225307" y="519413"/>
                    <a:pt x="205569" y="522783"/>
                  </a:cubicBezTo>
                  <a:cubicBezTo>
                    <a:pt x="196743" y="524388"/>
                    <a:pt x="186954" y="524548"/>
                    <a:pt x="178448" y="522302"/>
                  </a:cubicBezTo>
                  <a:cubicBezTo>
                    <a:pt x="172029" y="520697"/>
                    <a:pt x="166734" y="514278"/>
                    <a:pt x="160957" y="510106"/>
                  </a:cubicBezTo>
                  <a:cubicBezTo>
                    <a:pt x="158389" y="508340"/>
                    <a:pt x="155821" y="505452"/>
                    <a:pt x="152933" y="505131"/>
                  </a:cubicBezTo>
                  <a:cubicBezTo>
                    <a:pt x="90508" y="496947"/>
                    <a:pt x="46859" y="455063"/>
                    <a:pt x="36588" y="392638"/>
                  </a:cubicBezTo>
                  <a:cubicBezTo>
                    <a:pt x="36107" y="389910"/>
                    <a:pt x="35625" y="387182"/>
                    <a:pt x="34984" y="383330"/>
                  </a:cubicBezTo>
                  <a:cubicBezTo>
                    <a:pt x="26799" y="383330"/>
                    <a:pt x="18936" y="383170"/>
                    <a:pt x="10912" y="383330"/>
                  </a:cubicBezTo>
                  <a:cubicBezTo>
                    <a:pt x="3210" y="383651"/>
                    <a:pt x="0" y="379800"/>
                    <a:pt x="0" y="372418"/>
                  </a:cubicBezTo>
                  <a:cubicBezTo>
                    <a:pt x="0" y="322189"/>
                    <a:pt x="0" y="271960"/>
                    <a:pt x="160" y="221732"/>
                  </a:cubicBezTo>
                  <a:cubicBezTo>
                    <a:pt x="160" y="212424"/>
                    <a:pt x="2889" y="210178"/>
                    <a:pt x="12838" y="209857"/>
                  </a:cubicBezTo>
                  <a:cubicBezTo>
                    <a:pt x="19899" y="209696"/>
                    <a:pt x="28886" y="211622"/>
                    <a:pt x="33379" y="208091"/>
                  </a:cubicBezTo>
                  <a:cubicBezTo>
                    <a:pt x="37070" y="205203"/>
                    <a:pt x="35305" y="195414"/>
                    <a:pt x="36107" y="188674"/>
                  </a:cubicBezTo>
                  <a:cubicBezTo>
                    <a:pt x="46698" y="92228"/>
                    <a:pt x="119233" y="16324"/>
                    <a:pt x="214555" y="2202"/>
                  </a:cubicBezTo>
                  <a:cubicBezTo>
                    <a:pt x="323357" y="-13846"/>
                    <a:pt x="427345" y="59491"/>
                    <a:pt x="449170" y="167973"/>
                  </a:cubicBezTo>
                  <a:cubicBezTo>
                    <a:pt x="451417" y="179045"/>
                    <a:pt x="452379" y="190600"/>
                    <a:pt x="452861" y="201833"/>
                  </a:cubicBezTo>
                  <a:cubicBezTo>
                    <a:pt x="453182" y="208252"/>
                    <a:pt x="455268" y="210498"/>
                    <a:pt x="461366" y="210017"/>
                  </a:cubicBezTo>
                  <a:cubicBezTo>
                    <a:pt x="466822" y="209536"/>
                    <a:pt x="472278" y="210017"/>
                    <a:pt x="477574" y="209857"/>
                  </a:cubicBezTo>
                  <a:cubicBezTo>
                    <a:pt x="484475" y="209857"/>
                    <a:pt x="488326" y="213066"/>
                    <a:pt x="488326" y="220287"/>
                  </a:cubicBezTo>
                </a:path>
              </a:pathLst>
            </a:custGeom>
            <a:noFill/>
            <a:ln w="9586" cap="rnd">
              <a:solidFill>
                <a:schemeClr val="bg2"/>
              </a:solidFill>
              <a:prstDash val="solid"/>
              <a:round/>
            </a:ln>
          </p:spPr>
          <p:txBody>
            <a:bodyPr rtlCol="0" anchor="ctr"/>
            <a:lstStyle/>
            <a:p>
              <a:endParaRPr lang="fr-FR" sz="1050"/>
            </a:p>
          </p:txBody>
        </p:sp>
        <p:sp>
          <p:nvSpPr>
            <p:cNvPr id="151" name="Forme libre : forme 313">
              <a:extLst>
                <a:ext uri="{FF2B5EF4-FFF2-40B4-BE49-F238E27FC236}">
                  <a16:creationId xmlns:a16="http://schemas.microsoft.com/office/drawing/2014/main" id="{E8178949-BC16-4979-B9E9-96B4DBE60215}"/>
                </a:ext>
              </a:extLst>
            </p:cNvPr>
            <p:cNvSpPr/>
            <p:nvPr/>
          </p:nvSpPr>
          <p:spPr>
            <a:xfrm>
              <a:off x="6007606" y="1672644"/>
              <a:ext cx="51672" cy="208849"/>
            </a:xfrm>
            <a:custGeom>
              <a:avLst/>
              <a:gdLst>
                <a:gd name="connsiteX0" fmla="*/ 51513 w 51672"/>
                <a:gd name="connsiteY0" fmla="*/ 105504 h 208849"/>
                <a:gd name="connsiteX1" fmla="*/ 51513 w 51672"/>
                <a:gd name="connsiteY1" fmla="*/ 195370 h 208849"/>
                <a:gd name="connsiteX2" fmla="*/ 38033 w 51672"/>
                <a:gd name="connsiteY2" fmla="*/ 208849 h 208849"/>
                <a:gd name="connsiteX3" fmla="*/ 11554 w 51672"/>
                <a:gd name="connsiteY3" fmla="*/ 208849 h 208849"/>
                <a:gd name="connsiteX4" fmla="*/ 0 w 51672"/>
                <a:gd name="connsiteY4" fmla="*/ 197616 h 208849"/>
                <a:gd name="connsiteX5" fmla="*/ 0 w 51672"/>
                <a:gd name="connsiteY5" fmla="*/ 10984 h 208849"/>
                <a:gd name="connsiteX6" fmla="*/ 11073 w 51672"/>
                <a:gd name="connsiteY6" fmla="*/ 71 h 208849"/>
                <a:gd name="connsiteX7" fmla="*/ 39316 w 51672"/>
                <a:gd name="connsiteY7" fmla="*/ 71 h 208849"/>
                <a:gd name="connsiteX8" fmla="*/ 51673 w 51672"/>
                <a:gd name="connsiteY8" fmla="*/ 12267 h 208849"/>
                <a:gd name="connsiteX9" fmla="*/ 51513 w 51672"/>
                <a:gd name="connsiteY9" fmla="*/ 105504 h 208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672" h="208849">
                  <a:moveTo>
                    <a:pt x="51513" y="105504"/>
                  </a:moveTo>
                  <a:cubicBezTo>
                    <a:pt x="51513" y="135512"/>
                    <a:pt x="51513" y="165361"/>
                    <a:pt x="51513" y="195370"/>
                  </a:cubicBezTo>
                  <a:cubicBezTo>
                    <a:pt x="51513" y="206924"/>
                    <a:pt x="49587" y="208689"/>
                    <a:pt x="38033" y="208849"/>
                  </a:cubicBezTo>
                  <a:cubicBezTo>
                    <a:pt x="29206" y="208849"/>
                    <a:pt x="20380" y="208849"/>
                    <a:pt x="11554" y="208849"/>
                  </a:cubicBezTo>
                  <a:cubicBezTo>
                    <a:pt x="3851" y="208849"/>
                    <a:pt x="0" y="205640"/>
                    <a:pt x="0" y="197616"/>
                  </a:cubicBezTo>
                  <a:cubicBezTo>
                    <a:pt x="160" y="135352"/>
                    <a:pt x="0" y="73248"/>
                    <a:pt x="0" y="10984"/>
                  </a:cubicBezTo>
                  <a:cubicBezTo>
                    <a:pt x="0" y="3441"/>
                    <a:pt x="3691" y="71"/>
                    <a:pt x="11073" y="71"/>
                  </a:cubicBezTo>
                  <a:cubicBezTo>
                    <a:pt x="20541" y="71"/>
                    <a:pt x="29848" y="-89"/>
                    <a:pt x="39316" y="71"/>
                  </a:cubicBezTo>
                  <a:cubicBezTo>
                    <a:pt x="48945" y="232"/>
                    <a:pt x="51513" y="2639"/>
                    <a:pt x="51673" y="12267"/>
                  </a:cubicBezTo>
                  <a:cubicBezTo>
                    <a:pt x="51513" y="43239"/>
                    <a:pt x="51513" y="74371"/>
                    <a:pt x="51513" y="105504"/>
                  </a:cubicBezTo>
                  <a:close/>
                </a:path>
              </a:pathLst>
            </a:custGeom>
            <a:noFill/>
            <a:ln w="9586" cap="rnd">
              <a:solidFill>
                <a:schemeClr val="bg2"/>
              </a:solidFill>
              <a:prstDash val="solid"/>
              <a:round/>
            </a:ln>
          </p:spPr>
          <p:txBody>
            <a:bodyPr rtlCol="0" anchor="ctr"/>
            <a:lstStyle/>
            <a:p>
              <a:endParaRPr lang="fr-FR" sz="1050"/>
            </a:p>
          </p:txBody>
        </p:sp>
        <p:sp>
          <p:nvSpPr>
            <p:cNvPr id="152" name="Forme libre : forme 314">
              <a:extLst>
                <a:ext uri="{FF2B5EF4-FFF2-40B4-BE49-F238E27FC236}">
                  <a16:creationId xmlns:a16="http://schemas.microsoft.com/office/drawing/2014/main" id="{D9C1D543-5A4C-4F66-B251-23C80C6803BE}"/>
                </a:ext>
              </a:extLst>
            </p:cNvPr>
            <p:cNvSpPr/>
            <p:nvPr/>
          </p:nvSpPr>
          <p:spPr>
            <a:xfrm>
              <a:off x="6304610" y="1672473"/>
              <a:ext cx="51708" cy="208931"/>
            </a:xfrm>
            <a:custGeom>
              <a:avLst/>
              <a:gdLst>
                <a:gd name="connsiteX0" fmla="*/ 51548 w 51708"/>
                <a:gd name="connsiteY0" fmla="*/ 104712 h 208931"/>
                <a:gd name="connsiteX1" fmla="*/ 51548 w 51708"/>
                <a:gd name="connsiteY1" fmla="*/ 195380 h 208931"/>
                <a:gd name="connsiteX2" fmla="*/ 38069 w 51708"/>
                <a:gd name="connsiteY2" fmla="*/ 208860 h 208931"/>
                <a:gd name="connsiteX3" fmla="*/ 14960 w 51708"/>
                <a:gd name="connsiteY3" fmla="*/ 208860 h 208931"/>
                <a:gd name="connsiteX4" fmla="*/ 36 w 51708"/>
                <a:gd name="connsiteY4" fmla="*/ 194257 h 208931"/>
                <a:gd name="connsiteX5" fmla="*/ 36 w 51708"/>
                <a:gd name="connsiteY5" fmla="*/ 25598 h 208931"/>
                <a:gd name="connsiteX6" fmla="*/ 25552 w 51708"/>
                <a:gd name="connsiteY6" fmla="*/ 82 h 208931"/>
                <a:gd name="connsiteX7" fmla="*/ 37587 w 51708"/>
                <a:gd name="connsiteY7" fmla="*/ 82 h 208931"/>
                <a:gd name="connsiteX8" fmla="*/ 51709 w 51708"/>
                <a:gd name="connsiteY8" fmla="*/ 14043 h 208931"/>
                <a:gd name="connsiteX9" fmla="*/ 51548 w 51708"/>
                <a:gd name="connsiteY9" fmla="*/ 104712 h 208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708" h="208931">
                  <a:moveTo>
                    <a:pt x="51548" y="104712"/>
                  </a:moveTo>
                  <a:cubicBezTo>
                    <a:pt x="51548" y="135042"/>
                    <a:pt x="51548" y="165211"/>
                    <a:pt x="51548" y="195380"/>
                  </a:cubicBezTo>
                  <a:cubicBezTo>
                    <a:pt x="51548" y="206774"/>
                    <a:pt x="49623" y="208700"/>
                    <a:pt x="38069" y="208860"/>
                  </a:cubicBezTo>
                  <a:cubicBezTo>
                    <a:pt x="30366" y="208860"/>
                    <a:pt x="22663" y="209021"/>
                    <a:pt x="14960" y="208860"/>
                  </a:cubicBezTo>
                  <a:cubicBezTo>
                    <a:pt x="1480" y="208700"/>
                    <a:pt x="196" y="207416"/>
                    <a:pt x="36" y="194257"/>
                  </a:cubicBezTo>
                  <a:cubicBezTo>
                    <a:pt x="36" y="138091"/>
                    <a:pt x="36" y="81764"/>
                    <a:pt x="36" y="25598"/>
                  </a:cubicBezTo>
                  <a:cubicBezTo>
                    <a:pt x="36" y="-881"/>
                    <a:pt x="-2050" y="-239"/>
                    <a:pt x="25552" y="82"/>
                  </a:cubicBezTo>
                  <a:cubicBezTo>
                    <a:pt x="29563" y="82"/>
                    <a:pt x="33575" y="82"/>
                    <a:pt x="37587" y="82"/>
                  </a:cubicBezTo>
                  <a:cubicBezTo>
                    <a:pt x="49302" y="82"/>
                    <a:pt x="51709" y="2489"/>
                    <a:pt x="51709" y="14043"/>
                  </a:cubicBezTo>
                  <a:cubicBezTo>
                    <a:pt x="51548" y="44213"/>
                    <a:pt x="51548" y="74542"/>
                    <a:pt x="51548" y="104712"/>
                  </a:cubicBezTo>
                  <a:close/>
                </a:path>
              </a:pathLst>
            </a:custGeom>
            <a:noFill/>
            <a:ln w="9586" cap="rnd">
              <a:solidFill>
                <a:schemeClr val="bg2"/>
              </a:solidFill>
              <a:prstDash val="solid"/>
              <a:round/>
            </a:ln>
          </p:spPr>
          <p:txBody>
            <a:bodyPr rtlCol="0" anchor="ctr"/>
            <a:lstStyle/>
            <a:p>
              <a:endParaRPr lang="fr-FR" sz="1050"/>
            </a:p>
          </p:txBody>
        </p:sp>
      </p:grpSp>
      <p:grpSp>
        <p:nvGrpSpPr>
          <p:cNvPr id="156" name="Graphique 458">
            <a:extLst>
              <a:ext uri="{FF2B5EF4-FFF2-40B4-BE49-F238E27FC236}">
                <a16:creationId xmlns:a16="http://schemas.microsoft.com/office/drawing/2014/main" id="{8825080B-AEA0-4038-9940-47E29668870A}"/>
              </a:ext>
            </a:extLst>
          </p:cNvPr>
          <p:cNvGrpSpPr>
            <a:grpSpLocks noChangeAspect="1"/>
          </p:cNvGrpSpPr>
          <p:nvPr/>
        </p:nvGrpSpPr>
        <p:grpSpPr>
          <a:xfrm>
            <a:off x="6576870" y="4936562"/>
            <a:ext cx="347401" cy="401456"/>
            <a:chOff x="1773381" y="1755992"/>
            <a:chExt cx="458282" cy="529590"/>
          </a:xfrm>
          <a:solidFill>
            <a:srgbClr val="4D6995"/>
          </a:solidFill>
        </p:grpSpPr>
        <p:sp>
          <p:nvSpPr>
            <p:cNvPr id="157" name="Forme libre : forme 156">
              <a:extLst>
                <a:ext uri="{FF2B5EF4-FFF2-40B4-BE49-F238E27FC236}">
                  <a16:creationId xmlns:a16="http://schemas.microsoft.com/office/drawing/2014/main" id="{439F2850-0C8D-46E2-BC4D-0849E7065D68}"/>
                </a:ext>
              </a:extLst>
            </p:cNvPr>
            <p:cNvSpPr/>
            <p:nvPr/>
          </p:nvSpPr>
          <p:spPr>
            <a:xfrm>
              <a:off x="1773381" y="2163663"/>
              <a:ext cx="358139" cy="15239"/>
            </a:xfrm>
            <a:custGeom>
              <a:avLst/>
              <a:gdLst>
                <a:gd name="connsiteX0" fmla="*/ 350520 w 358139"/>
                <a:gd name="connsiteY0" fmla="*/ 0 h 15239"/>
                <a:gd name="connsiteX1" fmla="*/ 358140 w 358139"/>
                <a:gd name="connsiteY1" fmla="*/ 7620 h 15239"/>
                <a:gd name="connsiteX2" fmla="*/ 351475 w 358139"/>
                <a:gd name="connsiteY2" fmla="*/ 15181 h 15239"/>
                <a:gd name="connsiteX3" fmla="*/ 350520 w 358139"/>
                <a:gd name="connsiteY3" fmla="*/ 15240 h 15239"/>
                <a:gd name="connsiteX4" fmla="*/ 7620 w 358139"/>
                <a:gd name="connsiteY4" fmla="*/ 15240 h 15239"/>
                <a:gd name="connsiteX5" fmla="*/ 0 w 358139"/>
                <a:gd name="connsiteY5" fmla="*/ 7620 h 15239"/>
                <a:gd name="connsiteX6" fmla="*/ 6665 w 358139"/>
                <a:gd name="connsiteY6" fmla="*/ 59 h 15239"/>
                <a:gd name="connsiteX7" fmla="*/ 7620 w 358139"/>
                <a:gd name="connsiteY7" fmla="*/ 0 h 15239"/>
                <a:gd name="connsiteX8" fmla="*/ 350520 w 358139"/>
                <a:gd name="connsiteY8" fmla="*/ 0 h 1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8139" h="15239">
                  <a:moveTo>
                    <a:pt x="350520" y="0"/>
                  </a:moveTo>
                  <a:cubicBezTo>
                    <a:pt x="354728" y="0"/>
                    <a:pt x="358140" y="3412"/>
                    <a:pt x="358140" y="7620"/>
                  </a:cubicBezTo>
                  <a:cubicBezTo>
                    <a:pt x="358140" y="11504"/>
                    <a:pt x="355233" y="14710"/>
                    <a:pt x="351475" y="15181"/>
                  </a:cubicBezTo>
                  <a:lnTo>
                    <a:pt x="350520" y="15240"/>
                  </a:lnTo>
                  <a:lnTo>
                    <a:pt x="7620" y="15240"/>
                  </a:lnTo>
                  <a:cubicBezTo>
                    <a:pt x="3412" y="15240"/>
                    <a:pt x="0" y="11828"/>
                    <a:pt x="0" y="7620"/>
                  </a:cubicBezTo>
                  <a:cubicBezTo>
                    <a:pt x="0" y="3736"/>
                    <a:pt x="2907" y="530"/>
                    <a:pt x="6665" y="59"/>
                  </a:cubicBezTo>
                  <a:lnTo>
                    <a:pt x="7620" y="0"/>
                  </a:lnTo>
                  <a:lnTo>
                    <a:pt x="350520" y="0"/>
                  </a:lnTo>
                  <a:close/>
                </a:path>
              </a:pathLst>
            </a:custGeom>
            <a:grpFill/>
            <a:ln w="9525" cap="flat">
              <a:noFill/>
              <a:prstDash val="solid"/>
              <a:miter/>
            </a:ln>
          </p:spPr>
          <p:txBody>
            <a:bodyPr rtlCol="0" anchor="ctr"/>
            <a:lstStyle/>
            <a:p>
              <a:endParaRPr lang="fr-FR" sz="1050"/>
            </a:p>
          </p:txBody>
        </p:sp>
        <p:sp>
          <p:nvSpPr>
            <p:cNvPr id="158" name="Forme libre : forme 157">
              <a:extLst>
                <a:ext uri="{FF2B5EF4-FFF2-40B4-BE49-F238E27FC236}">
                  <a16:creationId xmlns:a16="http://schemas.microsoft.com/office/drawing/2014/main" id="{5FE7C02E-0237-4025-B2B5-DF2249EE4BF5}"/>
                </a:ext>
              </a:extLst>
            </p:cNvPr>
            <p:cNvSpPr/>
            <p:nvPr/>
          </p:nvSpPr>
          <p:spPr>
            <a:xfrm>
              <a:off x="1773381" y="1755992"/>
              <a:ext cx="458282" cy="529590"/>
            </a:xfrm>
            <a:custGeom>
              <a:avLst/>
              <a:gdLst>
                <a:gd name="connsiteX0" fmla="*/ 312420 w 458282"/>
                <a:gd name="connsiteY0" fmla="*/ 0 h 529590"/>
                <a:gd name="connsiteX1" fmla="*/ 358095 w 458282"/>
                <a:gd name="connsiteY1" fmla="*/ 43684 h 529590"/>
                <a:gd name="connsiteX2" fmla="*/ 358140 w 458282"/>
                <a:gd name="connsiteY2" fmla="*/ 45720 h 529590"/>
                <a:gd name="connsiteX3" fmla="*/ 358128 w 458282"/>
                <a:gd name="connsiteY3" fmla="*/ 119199 h 529590"/>
                <a:gd name="connsiteX4" fmla="*/ 450662 w 458282"/>
                <a:gd name="connsiteY4" fmla="*/ 155575 h 529590"/>
                <a:gd name="connsiteX5" fmla="*/ 458282 w 458282"/>
                <a:gd name="connsiteY5" fmla="*/ 163195 h 529590"/>
                <a:gd name="connsiteX6" fmla="*/ 358143 w 458282"/>
                <a:gd name="connsiteY6" fmla="*/ 374421 h 529590"/>
                <a:gd name="connsiteX7" fmla="*/ 358140 w 458282"/>
                <a:gd name="connsiteY7" fmla="*/ 483870 h 529590"/>
                <a:gd name="connsiteX8" fmla="*/ 314456 w 458282"/>
                <a:gd name="connsiteY8" fmla="*/ 529545 h 529590"/>
                <a:gd name="connsiteX9" fmla="*/ 312420 w 458282"/>
                <a:gd name="connsiteY9" fmla="*/ 529590 h 529590"/>
                <a:gd name="connsiteX10" fmla="*/ 45720 w 458282"/>
                <a:gd name="connsiteY10" fmla="*/ 529590 h 529590"/>
                <a:gd name="connsiteX11" fmla="*/ 45 w 458282"/>
                <a:gd name="connsiteY11" fmla="*/ 485906 h 529590"/>
                <a:gd name="connsiteX12" fmla="*/ 0 w 458282"/>
                <a:gd name="connsiteY12" fmla="*/ 483870 h 529590"/>
                <a:gd name="connsiteX13" fmla="*/ 0 w 458282"/>
                <a:gd name="connsiteY13" fmla="*/ 45720 h 529590"/>
                <a:gd name="connsiteX14" fmla="*/ 43684 w 458282"/>
                <a:gd name="connsiteY14" fmla="*/ 45 h 529590"/>
                <a:gd name="connsiteX15" fmla="*/ 45720 w 458282"/>
                <a:gd name="connsiteY15" fmla="*/ 0 h 529590"/>
                <a:gd name="connsiteX16" fmla="*/ 312420 w 458282"/>
                <a:gd name="connsiteY16" fmla="*/ 0 h 529590"/>
                <a:gd name="connsiteX17" fmla="*/ 312420 w 458282"/>
                <a:gd name="connsiteY17" fmla="*/ 15240 h 529590"/>
                <a:gd name="connsiteX18" fmla="*/ 45720 w 458282"/>
                <a:gd name="connsiteY18" fmla="*/ 15240 h 529590"/>
                <a:gd name="connsiteX19" fmla="*/ 15289 w 458282"/>
                <a:gd name="connsiteY19" fmla="*/ 43990 h 529590"/>
                <a:gd name="connsiteX20" fmla="*/ 15240 w 458282"/>
                <a:gd name="connsiteY20" fmla="*/ 45720 h 529590"/>
                <a:gd name="connsiteX21" fmla="*/ 15240 w 458282"/>
                <a:gd name="connsiteY21" fmla="*/ 483870 h 529590"/>
                <a:gd name="connsiteX22" fmla="*/ 43990 w 458282"/>
                <a:gd name="connsiteY22" fmla="*/ 514301 h 529590"/>
                <a:gd name="connsiteX23" fmla="*/ 45720 w 458282"/>
                <a:gd name="connsiteY23" fmla="*/ 514350 h 529590"/>
                <a:gd name="connsiteX24" fmla="*/ 312420 w 458282"/>
                <a:gd name="connsiteY24" fmla="*/ 514350 h 529590"/>
                <a:gd name="connsiteX25" fmla="*/ 342851 w 458282"/>
                <a:gd name="connsiteY25" fmla="*/ 485600 h 529590"/>
                <a:gd name="connsiteX26" fmla="*/ 342900 w 458282"/>
                <a:gd name="connsiteY26" fmla="*/ 483870 h 529590"/>
                <a:gd name="connsiteX27" fmla="*/ 342889 w 458282"/>
                <a:gd name="connsiteY27" fmla="*/ 374288 h 529590"/>
                <a:gd name="connsiteX28" fmla="*/ 243017 w 458282"/>
                <a:gd name="connsiteY28" fmla="*/ 163195 h 529590"/>
                <a:gd name="connsiteX29" fmla="*/ 250637 w 458282"/>
                <a:gd name="connsiteY29" fmla="*/ 155575 h 529590"/>
                <a:gd name="connsiteX30" fmla="*/ 344487 w 458282"/>
                <a:gd name="connsiteY30" fmla="*/ 117438 h 529590"/>
                <a:gd name="connsiteX31" fmla="*/ 342890 w 458282"/>
                <a:gd name="connsiteY31" fmla="*/ 119548 h 529590"/>
                <a:gd name="connsiteX32" fmla="*/ 342900 w 458282"/>
                <a:gd name="connsiteY32" fmla="*/ 45720 h 529590"/>
                <a:gd name="connsiteX33" fmla="*/ 314150 w 458282"/>
                <a:gd name="connsiteY33" fmla="*/ 15289 h 529590"/>
                <a:gd name="connsiteX34" fmla="*/ 312420 w 458282"/>
                <a:gd name="connsiteY34" fmla="*/ 15240 h 529590"/>
                <a:gd name="connsiteX35" fmla="*/ 350650 w 458282"/>
                <a:gd name="connsiteY35" fmla="*/ 134036 h 529590"/>
                <a:gd name="connsiteX36" fmla="*/ 348859 w 458282"/>
                <a:gd name="connsiteY36" fmla="*/ 135996 h 529590"/>
                <a:gd name="connsiteX37" fmla="*/ 262923 w 458282"/>
                <a:gd name="connsiteY37" fmla="*/ 170491 h 529590"/>
                <a:gd name="connsiteX38" fmla="*/ 258893 w 458282"/>
                <a:gd name="connsiteY38" fmla="*/ 170671 h 529590"/>
                <a:gd name="connsiteX39" fmla="*/ 258314 w 458282"/>
                <a:gd name="connsiteY39" fmla="*/ 170688 h 529590"/>
                <a:gd name="connsiteX40" fmla="*/ 258353 w 458282"/>
                <a:gd name="connsiteY40" fmla="*/ 172979 h 529590"/>
                <a:gd name="connsiteX41" fmla="*/ 344935 w 458282"/>
                <a:gd name="connsiteY41" fmla="*/ 358164 h 529590"/>
                <a:gd name="connsiteX42" fmla="*/ 347895 w 458282"/>
                <a:gd name="connsiteY42" fmla="*/ 359735 h 529590"/>
                <a:gd name="connsiteX43" fmla="*/ 350650 w 458282"/>
                <a:gd name="connsiteY43" fmla="*/ 361112 h 529590"/>
                <a:gd name="connsiteX44" fmla="*/ 353404 w 458282"/>
                <a:gd name="connsiteY44" fmla="*/ 359735 h 529590"/>
                <a:gd name="connsiteX45" fmla="*/ 442822 w 458282"/>
                <a:gd name="connsiteY45" fmla="*/ 177867 h 529590"/>
                <a:gd name="connsiteX46" fmla="*/ 442945 w 458282"/>
                <a:gd name="connsiteY46" fmla="*/ 172979 h 529590"/>
                <a:gd name="connsiteX47" fmla="*/ 442975 w 458282"/>
                <a:gd name="connsiteY47" fmla="*/ 170688 h 529590"/>
                <a:gd name="connsiteX48" fmla="*/ 438375 w 458282"/>
                <a:gd name="connsiteY48" fmla="*/ 170491 h 529590"/>
                <a:gd name="connsiteX49" fmla="*/ 354600 w 458282"/>
                <a:gd name="connsiteY49" fmla="*/ 138212 h 529590"/>
                <a:gd name="connsiteX50" fmla="*/ 352439 w 458282"/>
                <a:gd name="connsiteY50" fmla="*/ 135996 h 529590"/>
                <a:gd name="connsiteX51" fmla="*/ 350650 w 458282"/>
                <a:gd name="connsiteY51" fmla="*/ 134036 h 529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58282" h="529590">
                  <a:moveTo>
                    <a:pt x="312420" y="0"/>
                  </a:moveTo>
                  <a:cubicBezTo>
                    <a:pt x="336988" y="0"/>
                    <a:pt x="357030" y="19378"/>
                    <a:pt x="358095" y="43684"/>
                  </a:cubicBezTo>
                  <a:lnTo>
                    <a:pt x="358140" y="45720"/>
                  </a:lnTo>
                  <a:lnTo>
                    <a:pt x="358128" y="119199"/>
                  </a:lnTo>
                  <a:cubicBezTo>
                    <a:pt x="376696" y="143367"/>
                    <a:pt x="407290" y="155575"/>
                    <a:pt x="450662" y="155575"/>
                  </a:cubicBezTo>
                  <a:cubicBezTo>
                    <a:pt x="454870" y="155575"/>
                    <a:pt x="458282" y="158987"/>
                    <a:pt x="458282" y="163195"/>
                  </a:cubicBezTo>
                  <a:cubicBezTo>
                    <a:pt x="458282" y="270260"/>
                    <a:pt x="425012" y="341131"/>
                    <a:pt x="358143" y="374421"/>
                  </a:cubicBezTo>
                  <a:lnTo>
                    <a:pt x="358140" y="483870"/>
                  </a:lnTo>
                  <a:cubicBezTo>
                    <a:pt x="358140" y="508438"/>
                    <a:pt x="338762" y="528480"/>
                    <a:pt x="314456" y="529545"/>
                  </a:cubicBezTo>
                  <a:lnTo>
                    <a:pt x="312420" y="529590"/>
                  </a:lnTo>
                  <a:lnTo>
                    <a:pt x="45720" y="529590"/>
                  </a:lnTo>
                  <a:cubicBezTo>
                    <a:pt x="21152" y="529590"/>
                    <a:pt x="1110" y="510212"/>
                    <a:pt x="45" y="485906"/>
                  </a:cubicBezTo>
                  <a:lnTo>
                    <a:pt x="0" y="483870"/>
                  </a:lnTo>
                  <a:lnTo>
                    <a:pt x="0" y="45720"/>
                  </a:lnTo>
                  <a:cubicBezTo>
                    <a:pt x="0" y="21152"/>
                    <a:pt x="19378" y="1110"/>
                    <a:pt x="43684" y="45"/>
                  </a:cubicBezTo>
                  <a:lnTo>
                    <a:pt x="45720" y="0"/>
                  </a:lnTo>
                  <a:lnTo>
                    <a:pt x="312420" y="0"/>
                  </a:lnTo>
                  <a:close/>
                  <a:moveTo>
                    <a:pt x="312420" y="15240"/>
                  </a:moveTo>
                  <a:lnTo>
                    <a:pt x="45720" y="15240"/>
                  </a:lnTo>
                  <a:cubicBezTo>
                    <a:pt x="29467" y="15240"/>
                    <a:pt x="16185" y="27962"/>
                    <a:pt x="15289" y="43990"/>
                  </a:cubicBezTo>
                  <a:lnTo>
                    <a:pt x="15240" y="45720"/>
                  </a:lnTo>
                  <a:lnTo>
                    <a:pt x="15240" y="483870"/>
                  </a:lnTo>
                  <a:cubicBezTo>
                    <a:pt x="15240" y="500123"/>
                    <a:pt x="27962" y="513405"/>
                    <a:pt x="43990" y="514301"/>
                  </a:cubicBezTo>
                  <a:lnTo>
                    <a:pt x="45720" y="514350"/>
                  </a:lnTo>
                  <a:lnTo>
                    <a:pt x="312420" y="514350"/>
                  </a:lnTo>
                  <a:cubicBezTo>
                    <a:pt x="328673" y="514350"/>
                    <a:pt x="341955" y="501628"/>
                    <a:pt x="342851" y="485600"/>
                  </a:cubicBezTo>
                  <a:lnTo>
                    <a:pt x="342900" y="483870"/>
                  </a:lnTo>
                  <a:lnTo>
                    <a:pt x="342889" y="374288"/>
                  </a:lnTo>
                  <a:cubicBezTo>
                    <a:pt x="276198" y="340942"/>
                    <a:pt x="243017" y="270118"/>
                    <a:pt x="243017" y="163195"/>
                  </a:cubicBezTo>
                  <a:cubicBezTo>
                    <a:pt x="243017" y="158987"/>
                    <a:pt x="246428" y="155575"/>
                    <a:pt x="250637" y="155575"/>
                  </a:cubicBezTo>
                  <a:cubicBezTo>
                    <a:pt x="295048" y="155575"/>
                    <a:pt x="326064" y="142774"/>
                    <a:pt x="344487" y="117438"/>
                  </a:cubicBezTo>
                  <a:lnTo>
                    <a:pt x="342890" y="119548"/>
                  </a:lnTo>
                  <a:lnTo>
                    <a:pt x="342900" y="45720"/>
                  </a:lnTo>
                  <a:cubicBezTo>
                    <a:pt x="342900" y="29467"/>
                    <a:pt x="330178" y="16185"/>
                    <a:pt x="314150" y="15289"/>
                  </a:cubicBezTo>
                  <a:lnTo>
                    <a:pt x="312420" y="15240"/>
                  </a:lnTo>
                  <a:close/>
                  <a:moveTo>
                    <a:pt x="350650" y="134036"/>
                  </a:moveTo>
                  <a:lnTo>
                    <a:pt x="348859" y="135996"/>
                  </a:lnTo>
                  <a:cubicBezTo>
                    <a:pt x="329020" y="157016"/>
                    <a:pt x="300238" y="168471"/>
                    <a:pt x="262923" y="170491"/>
                  </a:cubicBezTo>
                  <a:lnTo>
                    <a:pt x="258893" y="170671"/>
                  </a:lnTo>
                  <a:lnTo>
                    <a:pt x="258314" y="170688"/>
                  </a:lnTo>
                  <a:lnTo>
                    <a:pt x="258353" y="172979"/>
                  </a:lnTo>
                  <a:cubicBezTo>
                    <a:pt x="260222" y="266420"/>
                    <a:pt x="289172" y="327766"/>
                    <a:pt x="344935" y="358164"/>
                  </a:cubicBezTo>
                  <a:lnTo>
                    <a:pt x="347895" y="359735"/>
                  </a:lnTo>
                  <a:lnTo>
                    <a:pt x="350650" y="361112"/>
                  </a:lnTo>
                  <a:lnTo>
                    <a:pt x="353404" y="359735"/>
                  </a:lnTo>
                  <a:cubicBezTo>
                    <a:pt x="410107" y="330423"/>
                    <a:pt x="440003" y="270182"/>
                    <a:pt x="442822" y="177867"/>
                  </a:cubicBezTo>
                  <a:lnTo>
                    <a:pt x="442945" y="172979"/>
                  </a:lnTo>
                  <a:lnTo>
                    <a:pt x="442975" y="170688"/>
                  </a:lnTo>
                  <a:lnTo>
                    <a:pt x="438375" y="170491"/>
                  </a:lnTo>
                  <a:cubicBezTo>
                    <a:pt x="402394" y="168542"/>
                    <a:pt x="374345" y="157822"/>
                    <a:pt x="354600" y="138212"/>
                  </a:cubicBezTo>
                  <a:lnTo>
                    <a:pt x="352439" y="135996"/>
                  </a:lnTo>
                  <a:lnTo>
                    <a:pt x="350650" y="134036"/>
                  </a:lnTo>
                  <a:close/>
                </a:path>
              </a:pathLst>
            </a:custGeom>
            <a:grpFill/>
            <a:ln w="9525" cap="flat">
              <a:noFill/>
              <a:prstDash val="solid"/>
              <a:miter/>
            </a:ln>
          </p:spPr>
          <p:txBody>
            <a:bodyPr rtlCol="0" anchor="ctr"/>
            <a:lstStyle/>
            <a:p>
              <a:endParaRPr lang="fr-FR" sz="1050"/>
            </a:p>
          </p:txBody>
        </p:sp>
        <p:sp>
          <p:nvSpPr>
            <p:cNvPr id="159" name="Forme libre : forme 158">
              <a:extLst>
                <a:ext uri="{FF2B5EF4-FFF2-40B4-BE49-F238E27FC236}">
                  <a16:creationId xmlns:a16="http://schemas.microsoft.com/office/drawing/2014/main" id="{49CF0F3E-748D-4D43-981E-BE374A553861}"/>
                </a:ext>
              </a:extLst>
            </p:cNvPr>
            <p:cNvSpPr/>
            <p:nvPr/>
          </p:nvSpPr>
          <p:spPr>
            <a:xfrm>
              <a:off x="2087706" y="1975068"/>
              <a:ext cx="74866" cy="53340"/>
            </a:xfrm>
            <a:custGeom>
              <a:avLst/>
              <a:gdLst>
                <a:gd name="connsiteX0" fmla="*/ 61958 w 74866"/>
                <a:gd name="connsiteY0" fmla="*/ 2134 h 53340"/>
                <a:gd name="connsiteX1" fmla="*/ 72733 w 74866"/>
                <a:gd name="connsiteY1" fmla="*/ 2332 h 53340"/>
                <a:gd name="connsiteX2" fmla="*/ 73288 w 74866"/>
                <a:gd name="connsiteY2" fmla="*/ 12265 h 53340"/>
                <a:gd name="connsiteX3" fmla="*/ 72535 w 74866"/>
                <a:gd name="connsiteY3" fmla="*/ 13106 h 53340"/>
                <a:gd name="connsiteX4" fmla="*/ 33006 w 74866"/>
                <a:gd name="connsiteY4" fmla="*/ 51206 h 53340"/>
                <a:gd name="connsiteX5" fmla="*/ 23044 w 74866"/>
                <a:gd name="connsiteY5" fmla="*/ 51740 h 53340"/>
                <a:gd name="connsiteX6" fmla="*/ 22204 w 74866"/>
                <a:gd name="connsiteY6" fmla="*/ 50980 h 53340"/>
                <a:gd name="connsiteX7" fmla="*/ 2106 w 74866"/>
                <a:gd name="connsiteY7" fmla="*/ 29910 h 53340"/>
                <a:gd name="connsiteX8" fmla="*/ 2360 w 74866"/>
                <a:gd name="connsiteY8" fmla="*/ 19137 h 53340"/>
                <a:gd name="connsiteX9" fmla="*/ 12297 w 74866"/>
                <a:gd name="connsiteY9" fmla="*/ 18634 h 53340"/>
                <a:gd name="connsiteX10" fmla="*/ 13134 w 74866"/>
                <a:gd name="connsiteY10" fmla="*/ 19391 h 53340"/>
                <a:gd name="connsiteX11" fmla="*/ 27937 w 74866"/>
                <a:gd name="connsiteY11" fmla="*/ 34919 h 53340"/>
                <a:gd name="connsiteX12" fmla="*/ 61958 w 74866"/>
                <a:gd name="connsiteY12" fmla="*/ 2134 h 53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4866" h="53340">
                  <a:moveTo>
                    <a:pt x="61958" y="2134"/>
                  </a:moveTo>
                  <a:cubicBezTo>
                    <a:pt x="64988" y="-787"/>
                    <a:pt x="69813" y="-698"/>
                    <a:pt x="72733" y="2332"/>
                  </a:cubicBezTo>
                  <a:cubicBezTo>
                    <a:pt x="75388" y="5086"/>
                    <a:pt x="75556" y="9324"/>
                    <a:pt x="73288" y="12265"/>
                  </a:cubicBezTo>
                  <a:lnTo>
                    <a:pt x="72535" y="13106"/>
                  </a:lnTo>
                  <a:lnTo>
                    <a:pt x="33006" y="51206"/>
                  </a:lnTo>
                  <a:cubicBezTo>
                    <a:pt x="30241" y="53871"/>
                    <a:pt x="25985" y="54030"/>
                    <a:pt x="23044" y="51740"/>
                  </a:cubicBezTo>
                  <a:lnTo>
                    <a:pt x="22204" y="50980"/>
                  </a:lnTo>
                  <a:lnTo>
                    <a:pt x="2106" y="29910"/>
                  </a:lnTo>
                  <a:cubicBezTo>
                    <a:pt x="-798" y="26865"/>
                    <a:pt x="-685" y="22042"/>
                    <a:pt x="2360" y="19137"/>
                  </a:cubicBezTo>
                  <a:cubicBezTo>
                    <a:pt x="5129" y="16496"/>
                    <a:pt x="9367" y="16351"/>
                    <a:pt x="12297" y="18634"/>
                  </a:cubicBezTo>
                  <a:lnTo>
                    <a:pt x="13134" y="19391"/>
                  </a:lnTo>
                  <a:lnTo>
                    <a:pt x="27937" y="34919"/>
                  </a:lnTo>
                  <a:lnTo>
                    <a:pt x="61958" y="2134"/>
                  </a:lnTo>
                  <a:close/>
                </a:path>
              </a:pathLst>
            </a:custGeom>
            <a:grpFill/>
            <a:ln w="9525" cap="flat">
              <a:noFill/>
              <a:prstDash val="solid"/>
              <a:miter/>
            </a:ln>
          </p:spPr>
          <p:txBody>
            <a:bodyPr rtlCol="0" anchor="ctr"/>
            <a:lstStyle/>
            <a:p>
              <a:endParaRPr lang="fr-FR" sz="1050"/>
            </a:p>
          </p:txBody>
        </p:sp>
        <p:sp>
          <p:nvSpPr>
            <p:cNvPr id="160" name="Forme libre : forme 159">
              <a:extLst>
                <a:ext uri="{FF2B5EF4-FFF2-40B4-BE49-F238E27FC236}">
                  <a16:creationId xmlns:a16="http://schemas.microsoft.com/office/drawing/2014/main" id="{2FA29D16-D611-417B-89A1-962596619A46}"/>
                </a:ext>
              </a:extLst>
            </p:cNvPr>
            <p:cNvSpPr/>
            <p:nvPr/>
          </p:nvSpPr>
          <p:spPr>
            <a:xfrm>
              <a:off x="1921018" y="2194143"/>
              <a:ext cx="62864" cy="62865"/>
            </a:xfrm>
            <a:custGeom>
              <a:avLst/>
              <a:gdLst>
                <a:gd name="connsiteX0" fmla="*/ 31432 w 62864"/>
                <a:gd name="connsiteY0" fmla="*/ 0 h 62865"/>
                <a:gd name="connsiteX1" fmla="*/ 0 w 62864"/>
                <a:gd name="connsiteY1" fmla="*/ 31432 h 62865"/>
                <a:gd name="connsiteX2" fmla="*/ 31432 w 62864"/>
                <a:gd name="connsiteY2" fmla="*/ 62865 h 62865"/>
                <a:gd name="connsiteX3" fmla="*/ 62865 w 62864"/>
                <a:gd name="connsiteY3" fmla="*/ 31432 h 62865"/>
                <a:gd name="connsiteX4" fmla="*/ 31432 w 62864"/>
                <a:gd name="connsiteY4" fmla="*/ 0 h 62865"/>
                <a:gd name="connsiteX5" fmla="*/ 31432 w 62864"/>
                <a:gd name="connsiteY5" fmla="*/ 15240 h 62865"/>
                <a:gd name="connsiteX6" fmla="*/ 47625 w 62864"/>
                <a:gd name="connsiteY6" fmla="*/ 31432 h 62865"/>
                <a:gd name="connsiteX7" fmla="*/ 31432 w 62864"/>
                <a:gd name="connsiteY7" fmla="*/ 47625 h 62865"/>
                <a:gd name="connsiteX8" fmla="*/ 15240 w 62864"/>
                <a:gd name="connsiteY8" fmla="*/ 31432 h 62865"/>
                <a:gd name="connsiteX9" fmla="*/ 31432 w 62864"/>
                <a:gd name="connsiteY9" fmla="*/ 15240 h 62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864" h="62865">
                  <a:moveTo>
                    <a:pt x="31432" y="0"/>
                  </a:moveTo>
                  <a:cubicBezTo>
                    <a:pt x="14073" y="0"/>
                    <a:pt x="0" y="14073"/>
                    <a:pt x="0" y="31432"/>
                  </a:cubicBezTo>
                  <a:cubicBezTo>
                    <a:pt x="0" y="48792"/>
                    <a:pt x="14073" y="62865"/>
                    <a:pt x="31432" y="62865"/>
                  </a:cubicBezTo>
                  <a:cubicBezTo>
                    <a:pt x="48792" y="62865"/>
                    <a:pt x="62865" y="48792"/>
                    <a:pt x="62865" y="31432"/>
                  </a:cubicBezTo>
                  <a:cubicBezTo>
                    <a:pt x="62865" y="14073"/>
                    <a:pt x="48792" y="0"/>
                    <a:pt x="31432" y="0"/>
                  </a:cubicBezTo>
                  <a:close/>
                  <a:moveTo>
                    <a:pt x="31432" y="15240"/>
                  </a:moveTo>
                  <a:cubicBezTo>
                    <a:pt x="40376" y="15240"/>
                    <a:pt x="47625" y="22489"/>
                    <a:pt x="47625" y="31432"/>
                  </a:cubicBezTo>
                  <a:cubicBezTo>
                    <a:pt x="47625" y="40376"/>
                    <a:pt x="40376" y="47625"/>
                    <a:pt x="31432" y="47625"/>
                  </a:cubicBezTo>
                  <a:cubicBezTo>
                    <a:pt x="22489" y="47625"/>
                    <a:pt x="15240" y="40376"/>
                    <a:pt x="15240" y="31432"/>
                  </a:cubicBezTo>
                  <a:cubicBezTo>
                    <a:pt x="15240" y="22489"/>
                    <a:pt x="22489" y="15240"/>
                    <a:pt x="31432" y="15240"/>
                  </a:cubicBezTo>
                  <a:close/>
                </a:path>
              </a:pathLst>
            </a:custGeom>
            <a:grpFill/>
            <a:ln w="9525" cap="flat">
              <a:noFill/>
              <a:prstDash val="solid"/>
              <a:miter/>
            </a:ln>
          </p:spPr>
          <p:txBody>
            <a:bodyPr rtlCol="0" anchor="ctr"/>
            <a:lstStyle/>
            <a:p>
              <a:endParaRPr lang="fr-FR" sz="1050"/>
            </a:p>
          </p:txBody>
        </p:sp>
      </p:grpSp>
      <p:grpSp>
        <p:nvGrpSpPr>
          <p:cNvPr id="161" name="Graphique 454">
            <a:extLst>
              <a:ext uri="{FF2B5EF4-FFF2-40B4-BE49-F238E27FC236}">
                <a16:creationId xmlns:a16="http://schemas.microsoft.com/office/drawing/2014/main" id="{66B7403F-EC42-4848-8E7A-754DF23B4A65}"/>
              </a:ext>
            </a:extLst>
          </p:cNvPr>
          <p:cNvGrpSpPr>
            <a:grpSpLocks noChangeAspect="1"/>
          </p:cNvGrpSpPr>
          <p:nvPr/>
        </p:nvGrpSpPr>
        <p:grpSpPr>
          <a:xfrm>
            <a:off x="9006391" y="4994462"/>
            <a:ext cx="347547" cy="397193"/>
            <a:chOff x="3103555" y="1769535"/>
            <a:chExt cx="463396" cy="529590"/>
          </a:xfrm>
          <a:solidFill>
            <a:srgbClr val="4D6995"/>
          </a:solidFill>
        </p:grpSpPr>
        <p:sp>
          <p:nvSpPr>
            <p:cNvPr id="162" name="Forme libre : forme 161">
              <a:extLst>
                <a:ext uri="{FF2B5EF4-FFF2-40B4-BE49-F238E27FC236}">
                  <a16:creationId xmlns:a16="http://schemas.microsoft.com/office/drawing/2014/main" id="{D0294B7B-C862-4107-99D7-8B168E74BEFC}"/>
                </a:ext>
              </a:extLst>
            </p:cNvPr>
            <p:cNvSpPr/>
            <p:nvPr/>
          </p:nvSpPr>
          <p:spPr>
            <a:xfrm>
              <a:off x="3103555" y="2177206"/>
              <a:ext cx="358139" cy="15239"/>
            </a:xfrm>
            <a:custGeom>
              <a:avLst/>
              <a:gdLst>
                <a:gd name="connsiteX0" fmla="*/ 350520 w 358139"/>
                <a:gd name="connsiteY0" fmla="*/ 0 h 15239"/>
                <a:gd name="connsiteX1" fmla="*/ 358140 w 358139"/>
                <a:gd name="connsiteY1" fmla="*/ 7620 h 15239"/>
                <a:gd name="connsiteX2" fmla="*/ 351475 w 358139"/>
                <a:gd name="connsiteY2" fmla="*/ 15181 h 15239"/>
                <a:gd name="connsiteX3" fmla="*/ 350520 w 358139"/>
                <a:gd name="connsiteY3" fmla="*/ 15240 h 15239"/>
                <a:gd name="connsiteX4" fmla="*/ 7620 w 358139"/>
                <a:gd name="connsiteY4" fmla="*/ 15240 h 15239"/>
                <a:gd name="connsiteX5" fmla="*/ 0 w 358139"/>
                <a:gd name="connsiteY5" fmla="*/ 7620 h 15239"/>
                <a:gd name="connsiteX6" fmla="*/ 6665 w 358139"/>
                <a:gd name="connsiteY6" fmla="*/ 59 h 15239"/>
                <a:gd name="connsiteX7" fmla="*/ 7620 w 358139"/>
                <a:gd name="connsiteY7" fmla="*/ 0 h 15239"/>
                <a:gd name="connsiteX8" fmla="*/ 350520 w 358139"/>
                <a:gd name="connsiteY8" fmla="*/ 0 h 1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8139" h="15239">
                  <a:moveTo>
                    <a:pt x="350520" y="0"/>
                  </a:moveTo>
                  <a:cubicBezTo>
                    <a:pt x="354728" y="0"/>
                    <a:pt x="358140" y="3412"/>
                    <a:pt x="358140" y="7620"/>
                  </a:cubicBezTo>
                  <a:cubicBezTo>
                    <a:pt x="358140" y="11504"/>
                    <a:pt x="355233" y="14710"/>
                    <a:pt x="351475" y="15181"/>
                  </a:cubicBezTo>
                  <a:lnTo>
                    <a:pt x="350520" y="15240"/>
                  </a:lnTo>
                  <a:lnTo>
                    <a:pt x="7620" y="15240"/>
                  </a:lnTo>
                  <a:cubicBezTo>
                    <a:pt x="3412" y="15240"/>
                    <a:pt x="0" y="11828"/>
                    <a:pt x="0" y="7620"/>
                  </a:cubicBezTo>
                  <a:cubicBezTo>
                    <a:pt x="0" y="3736"/>
                    <a:pt x="2907" y="530"/>
                    <a:pt x="6665" y="59"/>
                  </a:cubicBezTo>
                  <a:lnTo>
                    <a:pt x="7620" y="0"/>
                  </a:lnTo>
                  <a:lnTo>
                    <a:pt x="350520" y="0"/>
                  </a:lnTo>
                  <a:close/>
                </a:path>
              </a:pathLst>
            </a:custGeom>
            <a:grpFill/>
            <a:ln w="9525" cap="flat">
              <a:noFill/>
              <a:prstDash val="solid"/>
              <a:miter/>
            </a:ln>
          </p:spPr>
          <p:txBody>
            <a:bodyPr rtlCol="0" anchor="ctr"/>
            <a:lstStyle/>
            <a:p>
              <a:endParaRPr lang="fr-FR" sz="1050"/>
            </a:p>
          </p:txBody>
        </p:sp>
        <p:sp>
          <p:nvSpPr>
            <p:cNvPr id="163" name="Forme libre : forme 162">
              <a:extLst>
                <a:ext uri="{FF2B5EF4-FFF2-40B4-BE49-F238E27FC236}">
                  <a16:creationId xmlns:a16="http://schemas.microsoft.com/office/drawing/2014/main" id="{59A1DD66-2C01-48A6-8BDC-D6BFA9E2E368}"/>
                </a:ext>
              </a:extLst>
            </p:cNvPr>
            <p:cNvSpPr/>
            <p:nvPr/>
          </p:nvSpPr>
          <p:spPr>
            <a:xfrm>
              <a:off x="3103555" y="1769535"/>
              <a:ext cx="463396" cy="529590"/>
            </a:xfrm>
            <a:custGeom>
              <a:avLst/>
              <a:gdLst>
                <a:gd name="connsiteX0" fmla="*/ 312420 w 463396"/>
                <a:gd name="connsiteY0" fmla="*/ 0 h 529590"/>
                <a:gd name="connsiteX1" fmla="*/ 358095 w 463396"/>
                <a:gd name="connsiteY1" fmla="*/ 43684 h 529590"/>
                <a:gd name="connsiteX2" fmla="*/ 358140 w 463396"/>
                <a:gd name="connsiteY2" fmla="*/ 45720 h 529590"/>
                <a:gd name="connsiteX3" fmla="*/ 358138 w 463396"/>
                <a:gd name="connsiteY3" fmla="*/ 143098 h 529590"/>
                <a:gd name="connsiteX4" fmla="*/ 463396 w 463396"/>
                <a:gd name="connsiteY4" fmla="*/ 255270 h 529590"/>
                <a:gd name="connsiteX5" fmla="*/ 358138 w 463396"/>
                <a:gd name="connsiteY5" fmla="*/ 367442 h 529590"/>
                <a:gd name="connsiteX6" fmla="*/ 358140 w 463396"/>
                <a:gd name="connsiteY6" fmla="*/ 483870 h 529590"/>
                <a:gd name="connsiteX7" fmla="*/ 314456 w 463396"/>
                <a:gd name="connsiteY7" fmla="*/ 529545 h 529590"/>
                <a:gd name="connsiteX8" fmla="*/ 312420 w 463396"/>
                <a:gd name="connsiteY8" fmla="*/ 529590 h 529590"/>
                <a:gd name="connsiteX9" fmla="*/ 45720 w 463396"/>
                <a:gd name="connsiteY9" fmla="*/ 529590 h 529590"/>
                <a:gd name="connsiteX10" fmla="*/ 45 w 463396"/>
                <a:gd name="connsiteY10" fmla="*/ 485906 h 529590"/>
                <a:gd name="connsiteX11" fmla="*/ 0 w 463396"/>
                <a:gd name="connsiteY11" fmla="*/ 483870 h 529590"/>
                <a:gd name="connsiteX12" fmla="*/ 0 w 463396"/>
                <a:gd name="connsiteY12" fmla="*/ 45720 h 529590"/>
                <a:gd name="connsiteX13" fmla="*/ 43684 w 463396"/>
                <a:gd name="connsiteY13" fmla="*/ 45 h 529590"/>
                <a:gd name="connsiteX14" fmla="*/ 45720 w 463396"/>
                <a:gd name="connsiteY14" fmla="*/ 0 h 529590"/>
                <a:gd name="connsiteX15" fmla="*/ 312420 w 463396"/>
                <a:gd name="connsiteY15" fmla="*/ 0 h 529590"/>
                <a:gd name="connsiteX16" fmla="*/ 312420 w 463396"/>
                <a:gd name="connsiteY16" fmla="*/ 15240 h 529590"/>
                <a:gd name="connsiteX17" fmla="*/ 45720 w 463396"/>
                <a:gd name="connsiteY17" fmla="*/ 15240 h 529590"/>
                <a:gd name="connsiteX18" fmla="*/ 15289 w 463396"/>
                <a:gd name="connsiteY18" fmla="*/ 43990 h 529590"/>
                <a:gd name="connsiteX19" fmla="*/ 15240 w 463396"/>
                <a:gd name="connsiteY19" fmla="*/ 45720 h 529590"/>
                <a:gd name="connsiteX20" fmla="*/ 15240 w 463396"/>
                <a:gd name="connsiteY20" fmla="*/ 483870 h 529590"/>
                <a:gd name="connsiteX21" fmla="*/ 43990 w 463396"/>
                <a:gd name="connsiteY21" fmla="*/ 514301 h 529590"/>
                <a:gd name="connsiteX22" fmla="*/ 45720 w 463396"/>
                <a:gd name="connsiteY22" fmla="*/ 514350 h 529590"/>
                <a:gd name="connsiteX23" fmla="*/ 312420 w 463396"/>
                <a:gd name="connsiteY23" fmla="*/ 514350 h 529590"/>
                <a:gd name="connsiteX24" fmla="*/ 342851 w 463396"/>
                <a:gd name="connsiteY24" fmla="*/ 485600 h 529590"/>
                <a:gd name="connsiteX25" fmla="*/ 342900 w 463396"/>
                <a:gd name="connsiteY25" fmla="*/ 483870 h 529590"/>
                <a:gd name="connsiteX26" fmla="*/ 342894 w 463396"/>
                <a:gd name="connsiteY26" fmla="*/ 367377 h 529590"/>
                <a:gd name="connsiteX27" fmla="*/ 238606 w 463396"/>
                <a:gd name="connsiteY27" fmla="*/ 255270 h 529590"/>
                <a:gd name="connsiteX28" fmla="*/ 342894 w 463396"/>
                <a:gd name="connsiteY28" fmla="*/ 143163 h 529590"/>
                <a:gd name="connsiteX29" fmla="*/ 342900 w 463396"/>
                <a:gd name="connsiteY29" fmla="*/ 45720 h 529590"/>
                <a:gd name="connsiteX30" fmla="*/ 314150 w 463396"/>
                <a:gd name="connsiteY30" fmla="*/ 15289 h 529590"/>
                <a:gd name="connsiteX31" fmla="*/ 312420 w 463396"/>
                <a:gd name="connsiteY31" fmla="*/ 15240 h 529590"/>
                <a:gd name="connsiteX32" fmla="*/ 351001 w 463396"/>
                <a:gd name="connsiteY32" fmla="*/ 158115 h 529590"/>
                <a:gd name="connsiteX33" fmla="*/ 253846 w 463396"/>
                <a:gd name="connsiteY33" fmla="*/ 255270 h 529590"/>
                <a:gd name="connsiteX34" fmla="*/ 351001 w 463396"/>
                <a:gd name="connsiteY34" fmla="*/ 352425 h 529590"/>
                <a:gd name="connsiteX35" fmla="*/ 448156 w 463396"/>
                <a:gd name="connsiteY35" fmla="*/ 255270 h 529590"/>
                <a:gd name="connsiteX36" fmla="*/ 351001 w 463396"/>
                <a:gd name="connsiteY36" fmla="*/ 158115 h 529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63396" h="529590">
                  <a:moveTo>
                    <a:pt x="312420" y="0"/>
                  </a:moveTo>
                  <a:cubicBezTo>
                    <a:pt x="336988" y="0"/>
                    <a:pt x="357030" y="19378"/>
                    <a:pt x="358095" y="43684"/>
                  </a:cubicBezTo>
                  <a:lnTo>
                    <a:pt x="358140" y="45720"/>
                  </a:lnTo>
                  <a:lnTo>
                    <a:pt x="358138" y="143098"/>
                  </a:lnTo>
                  <a:cubicBezTo>
                    <a:pt x="416887" y="146779"/>
                    <a:pt x="463396" y="195593"/>
                    <a:pt x="463396" y="255270"/>
                  </a:cubicBezTo>
                  <a:cubicBezTo>
                    <a:pt x="463396" y="314947"/>
                    <a:pt x="416887" y="363761"/>
                    <a:pt x="358138" y="367442"/>
                  </a:cubicBezTo>
                  <a:lnTo>
                    <a:pt x="358140" y="483870"/>
                  </a:lnTo>
                  <a:cubicBezTo>
                    <a:pt x="358140" y="508438"/>
                    <a:pt x="338762" y="528480"/>
                    <a:pt x="314456" y="529545"/>
                  </a:cubicBezTo>
                  <a:lnTo>
                    <a:pt x="312420" y="529590"/>
                  </a:lnTo>
                  <a:lnTo>
                    <a:pt x="45720" y="529590"/>
                  </a:lnTo>
                  <a:cubicBezTo>
                    <a:pt x="21152" y="529590"/>
                    <a:pt x="1110" y="510212"/>
                    <a:pt x="45" y="485906"/>
                  </a:cubicBezTo>
                  <a:lnTo>
                    <a:pt x="0" y="483870"/>
                  </a:lnTo>
                  <a:lnTo>
                    <a:pt x="0" y="45720"/>
                  </a:lnTo>
                  <a:cubicBezTo>
                    <a:pt x="0" y="21152"/>
                    <a:pt x="19378" y="1110"/>
                    <a:pt x="43684" y="45"/>
                  </a:cubicBezTo>
                  <a:lnTo>
                    <a:pt x="45720" y="0"/>
                  </a:lnTo>
                  <a:lnTo>
                    <a:pt x="312420" y="0"/>
                  </a:lnTo>
                  <a:close/>
                  <a:moveTo>
                    <a:pt x="312420" y="15240"/>
                  </a:moveTo>
                  <a:lnTo>
                    <a:pt x="45720" y="15240"/>
                  </a:lnTo>
                  <a:cubicBezTo>
                    <a:pt x="29467" y="15240"/>
                    <a:pt x="16185" y="27962"/>
                    <a:pt x="15289" y="43990"/>
                  </a:cubicBezTo>
                  <a:lnTo>
                    <a:pt x="15240" y="45720"/>
                  </a:lnTo>
                  <a:lnTo>
                    <a:pt x="15240" y="483870"/>
                  </a:lnTo>
                  <a:cubicBezTo>
                    <a:pt x="15240" y="500123"/>
                    <a:pt x="27962" y="513405"/>
                    <a:pt x="43990" y="514301"/>
                  </a:cubicBezTo>
                  <a:lnTo>
                    <a:pt x="45720" y="514350"/>
                  </a:lnTo>
                  <a:lnTo>
                    <a:pt x="312420" y="514350"/>
                  </a:lnTo>
                  <a:cubicBezTo>
                    <a:pt x="328673" y="514350"/>
                    <a:pt x="341955" y="501628"/>
                    <a:pt x="342851" y="485600"/>
                  </a:cubicBezTo>
                  <a:lnTo>
                    <a:pt x="342900" y="483870"/>
                  </a:lnTo>
                  <a:lnTo>
                    <a:pt x="342894" y="367377"/>
                  </a:lnTo>
                  <a:cubicBezTo>
                    <a:pt x="284604" y="363223"/>
                    <a:pt x="238606" y="314617"/>
                    <a:pt x="238606" y="255270"/>
                  </a:cubicBezTo>
                  <a:cubicBezTo>
                    <a:pt x="238606" y="195923"/>
                    <a:pt x="284604" y="147317"/>
                    <a:pt x="342894" y="143163"/>
                  </a:cubicBezTo>
                  <a:lnTo>
                    <a:pt x="342900" y="45720"/>
                  </a:lnTo>
                  <a:cubicBezTo>
                    <a:pt x="342900" y="29467"/>
                    <a:pt x="330178" y="16185"/>
                    <a:pt x="314150" y="15289"/>
                  </a:cubicBezTo>
                  <a:lnTo>
                    <a:pt x="312420" y="15240"/>
                  </a:lnTo>
                  <a:close/>
                  <a:moveTo>
                    <a:pt x="351001" y="158115"/>
                  </a:moveTo>
                  <a:cubicBezTo>
                    <a:pt x="297344" y="158115"/>
                    <a:pt x="253846" y="201613"/>
                    <a:pt x="253846" y="255270"/>
                  </a:cubicBezTo>
                  <a:cubicBezTo>
                    <a:pt x="253846" y="308927"/>
                    <a:pt x="297344" y="352425"/>
                    <a:pt x="351001" y="352425"/>
                  </a:cubicBezTo>
                  <a:cubicBezTo>
                    <a:pt x="404658" y="352425"/>
                    <a:pt x="448156" y="308927"/>
                    <a:pt x="448156" y="255270"/>
                  </a:cubicBezTo>
                  <a:cubicBezTo>
                    <a:pt x="448156" y="201613"/>
                    <a:pt x="404658" y="158115"/>
                    <a:pt x="351001" y="158115"/>
                  </a:cubicBezTo>
                  <a:close/>
                </a:path>
              </a:pathLst>
            </a:custGeom>
            <a:grpFill/>
            <a:ln w="9525" cap="flat">
              <a:noFill/>
              <a:prstDash val="solid"/>
              <a:miter/>
            </a:ln>
          </p:spPr>
          <p:txBody>
            <a:bodyPr rtlCol="0" anchor="ctr"/>
            <a:lstStyle/>
            <a:p>
              <a:endParaRPr lang="fr-FR" sz="1050"/>
            </a:p>
          </p:txBody>
        </p:sp>
        <p:sp>
          <p:nvSpPr>
            <p:cNvPr id="164" name="Forme libre : forme 163">
              <a:extLst>
                <a:ext uri="{FF2B5EF4-FFF2-40B4-BE49-F238E27FC236}">
                  <a16:creationId xmlns:a16="http://schemas.microsoft.com/office/drawing/2014/main" id="{B6EA197F-407A-46F0-8B3E-69C0BC2A55A3}"/>
                </a:ext>
              </a:extLst>
            </p:cNvPr>
            <p:cNvSpPr/>
            <p:nvPr/>
          </p:nvSpPr>
          <p:spPr>
            <a:xfrm>
              <a:off x="3424261" y="1998136"/>
              <a:ext cx="74866" cy="53340"/>
            </a:xfrm>
            <a:custGeom>
              <a:avLst/>
              <a:gdLst>
                <a:gd name="connsiteX0" fmla="*/ 61958 w 74866"/>
                <a:gd name="connsiteY0" fmla="*/ 2134 h 53340"/>
                <a:gd name="connsiteX1" fmla="*/ 72733 w 74866"/>
                <a:gd name="connsiteY1" fmla="*/ 2332 h 53340"/>
                <a:gd name="connsiteX2" fmla="*/ 73288 w 74866"/>
                <a:gd name="connsiteY2" fmla="*/ 12265 h 53340"/>
                <a:gd name="connsiteX3" fmla="*/ 72535 w 74866"/>
                <a:gd name="connsiteY3" fmla="*/ 13106 h 53340"/>
                <a:gd name="connsiteX4" fmla="*/ 33006 w 74866"/>
                <a:gd name="connsiteY4" fmla="*/ 51206 h 53340"/>
                <a:gd name="connsiteX5" fmla="*/ 23044 w 74866"/>
                <a:gd name="connsiteY5" fmla="*/ 51740 h 53340"/>
                <a:gd name="connsiteX6" fmla="*/ 22204 w 74866"/>
                <a:gd name="connsiteY6" fmla="*/ 50980 h 53340"/>
                <a:gd name="connsiteX7" fmla="*/ 2106 w 74866"/>
                <a:gd name="connsiteY7" fmla="*/ 29910 h 53340"/>
                <a:gd name="connsiteX8" fmla="*/ 2360 w 74866"/>
                <a:gd name="connsiteY8" fmla="*/ 19137 h 53340"/>
                <a:gd name="connsiteX9" fmla="*/ 12297 w 74866"/>
                <a:gd name="connsiteY9" fmla="*/ 18634 h 53340"/>
                <a:gd name="connsiteX10" fmla="*/ 13134 w 74866"/>
                <a:gd name="connsiteY10" fmla="*/ 19391 h 53340"/>
                <a:gd name="connsiteX11" fmla="*/ 27937 w 74866"/>
                <a:gd name="connsiteY11" fmla="*/ 34919 h 53340"/>
                <a:gd name="connsiteX12" fmla="*/ 61958 w 74866"/>
                <a:gd name="connsiteY12" fmla="*/ 2134 h 53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4866" h="53340">
                  <a:moveTo>
                    <a:pt x="61958" y="2134"/>
                  </a:moveTo>
                  <a:cubicBezTo>
                    <a:pt x="64988" y="-787"/>
                    <a:pt x="69813" y="-698"/>
                    <a:pt x="72733" y="2332"/>
                  </a:cubicBezTo>
                  <a:cubicBezTo>
                    <a:pt x="75387" y="5086"/>
                    <a:pt x="75556" y="9324"/>
                    <a:pt x="73288" y="12265"/>
                  </a:cubicBezTo>
                  <a:lnTo>
                    <a:pt x="72535" y="13106"/>
                  </a:lnTo>
                  <a:lnTo>
                    <a:pt x="33006" y="51206"/>
                  </a:lnTo>
                  <a:cubicBezTo>
                    <a:pt x="30241" y="53871"/>
                    <a:pt x="25985" y="54030"/>
                    <a:pt x="23044" y="51740"/>
                  </a:cubicBezTo>
                  <a:lnTo>
                    <a:pt x="22204" y="50980"/>
                  </a:lnTo>
                  <a:lnTo>
                    <a:pt x="2106" y="29910"/>
                  </a:lnTo>
                  <a:cubicBezTo>
                    <a:pt x="-798" y="26865"/>
                    <a:pt x="-685" y="22042"/>
                    <a:pt x="2360" y="19137"/>
                  </a:cubicBezTo>
                  <a:cubicBezTo>
                    <a:pt x="5129" y="16496"/>
                    <a:pt x="9367" y="16351"/>
                    <a:pt x="12297" y="18634"/>
                  </a:cubicBezTo>
                  <a:lnTo>
                    <a:pt x="13134" y="19391"/>
                  </a:lnTo>
                  <a:lnTo>
                    <a:pt x="27937" y="34919"/>
                  </a:lnTo>
                  <a:lnTo>
                    <a:pt x="61958" y="2134"/>
                  </a:lnTo>
                  <a:close/>
                </a:path>
              </a:pathLst>
            </a:custGeom>
            <a:grpFill/>
            <a:ln w="9525" cap="flat">
              <a:noFill/>
              <a:prstDash val="solid"/>
              <a:miter/>
            </a:ln>
          </p:spPr>
          <p:txBody>
            <a:bodyPr rtlCol="0" anchor="ctr"/>
            <a:lstStyle/>
            <a:p>
              <a:endParaRPr lang="fr-FR" sz="1050"/>
            </a:p>
          </p:txBody>
        </p:sp>
        <p:sp>
          <p:nvSpPr>
            <p:cNvPr id="165" name="Forme libre : forme 164">
              <a:extLst>
                <a:ext uri="{FF2B5EF4-FFF2-40B4-BE49-F238E27FC236}">
                  <a16:creationId xmlns:a16="http://schemas.microsoft.com/office/drawing/2014/main" id="{E5594335-59DE-45C2-B65B-2698BC6A83F3}"/>
                </a:ext>
              </a:extLst>
            </p:cNvPr>
            <p:cNvSpPr/>
            <p:nvPr/>
          </p:nvSpPr>
          <p:spPr>
            <a:xfrm>
              <a:off x="3251192" y="2207686"/>
              <a:ext cx="62864" cy="62865"/>
            </a:xfrm>
            <a:custGeom>
              <a:avLst/>
              <a:gdLst>
                <a:gd name="connsiteX0" fmla="*/ 31432 w 62864"/>
                <a:gd name="connsiteY0" fmla="*/ 0 h 62865"/>
                <a:gd name="connsiteX1" fmla="*/ 0 w 62864"/>
                <a:gd name="connsiteY1" fmla="*/ 31432 h 62865"/>
                <a:gd name="connsiteX2" fmla="*/ 31432 w 62864"/>
                <a:gd name="connsiteY2" fmla="*/ 62865 h 62865"/>
                <a:gd name="connsiteX3" fmla="*/ 62865 w 62864"/>
                <a:gd name="connsiteY3" fmla="*/ 31432 h 62865"/>
                <a:gd name="connsiteX4" fmla="*/ 31432 w 62864"/>
                <a:gd name="connsiteY4" fmla="*/ 0 h 62865"/>
                <a:gd name="connsiteX5" fmla="*/ 31432 w 62864"/>
                <a:gd name="connsiteY5" fmla="*/ 15240 h 62865"/>
                <a:gd name="connsiteX6" fmla="*/ 47625 w 62864"/>
                <a:gd name="connsiteY6" fmla="*/ 31432 h 62865"/>
                <a:gd name="connsiteX7" fmla="*/ 31432 w 62864"/>
                <a:gd name="connsiteY7" fmla="*/ 47625 h 62865"/>
                <a:gd name="connsiteX8" fmla="*/ 15240 w 62864"/>
                <a:gd name="connsiteY8" fmla="*/ 31432 h 62865"/>
                <a:gd name="connsiteX9" fmla="*/ 31432 w 62864"/>
                <a:gd name="connsiteY9" fmla="*/ 15240 h 62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864" h="62865">
                  <a:moveTo>
                    <a:pt x="31432" y="0"/>
                  </a:moveTo>
                  <a:cubicBezTo>
                    <a:pt x="14073" y="0"/>
                    <a:pt x="0" y="14073"/>
                    <a:pt x="0" y="31432"/>
                  </a:cubicBezTo>
                  <a:cubicBezTo>
                    <a:pt x="0" y="48792"/>
                    <a:pt x="14073" y="62865"/>
                    <a:pt x="31432" y="62865"/>
                  </a:cubicBezTo>
                  <a:cubicBezTo>
                    <a:pt x="48792" y="62865"/>
                    <a:pt x="62865" y="48792"/>
                    <a:pt x="62865" y="31432"/>
                  </a:cubicBezTo>
                  <a:cubicBezTo>
                    <a:pt x="62865" y="14073"/>
                    <a:pt x="48792" y="0"/>
                    <a:pt x="31432" y="0"/>
                  </a:cubicBezTo>
                  <a:close/>
                  <a:moveTo>
                    <a:pt x="31432" y="15240"/>
                  </a:moveTo>
                  <a:cubicBezTo>
                    <a:pt x="40376" y="15240"/>
                    <a:pt x="47625" y="22489"/>
                    <a:pt x="47625" y="31432"/>
                  </a:cubicBezTo>
                  <a:cubicBezTo>
                    <a:pt x="47625" y="40376"/>
                    <a:pt x="40376" y="47625"/>
                    <a:pt x="31432" y="47625"/>
                  </a:cubicBezTo>
                  <a:cubicBezTo>
                    <a:pt x="22489" y="47625"/>
                    <a:pt x="15240" y="40376"/>
                    <a:pt x="15240" y="31432"/>
                  </a:cubicBezTo>
                  <a:cubicBezTo>
                    <a:pt x="15240" y="22489"/>
                    <a:pt x="22489" y="15240"/>
                    <a:pt x="31432" y="15240"/>
                  </a:cubicBezTo>
                  <a:close/>
                </a:path>
              </a:pathLst>
            </a:custGeom>
            <a:grpFill/>
            <a:ln w="9525" cap="flat">
              <a:noFill/>
              <a:prstDash val="solid"/>
              <a:miter/>
            </a:ln>
          </p:spPr>
          <p:txBody>
            <a:bodyPr rtlCol="0" anchor="ctr"/>
            <a:lstStyle/>
            <a:p>
              <a:endParaRPr lang="fr-FR" sz="1050"/>
            </a:p>
          </p:txBody>
        </p:sp>
      </p:grpSp>
      <p:grpSp>
        <p:nvGrpSpPr>
          <p:cNvPr id="166" name="Graphique 13">
            <a:extLst>
              <a:ext uri="{FF2B5EF4-FFF2-40B4-BE49-F238E27FC236}">
                <a16:creationId xmlns:a16="http://schemas.microsoft.com/office/drawing/2014/main" id="{61D403B4-2D75-4BD3-B7B9-58798F63513C}"/>
              </a:ext>
            </a:extLst>
          </p:cNvPr>
          <p:cNvGrpSpPr/>
          <p:nvPr/>
        </p:nvGrpSpPr>
        <p:grpSpPr>
          <a:xfrm>
            <a:off x="7943538" y="5552486"/>
            <a:ext cx="232880" cy="447187"/>
            <a:chOff x="1161555" y="209796"/>
            <a:chExt cx="310507" cy="596249"/>
          </a:xfrm>
          <a:solidFill>
            <a:srgbClr val="4D6995"/>
          </a:solidFill>
        </p:grpSpPr>
        <p:sp>
          <p:nvSpPr>
            <p:cNvPr id="167" name="Forme libre : forme 166">
              <a:extLst>
                <a:ext uri="{FF2B5EF4-FFF2-40B4-BE49-F238E27FC236}">
                  <a16:creationId xmlns:a16="http://schemas.microsoft.com/office/drawing/2014/main" id="{C43551DA-5DC6-4375-9A9F-79A9393AE300}"/>
                </a:ext>
              </a:extLst>
            </p:cNvPr>
            <p:cNvSpPr/>
            <p:nvPr/>
          </p:nvSpPr>
          <p:spPr>
            <a:xfrm>
              <a:off x="1212907" y="271992"/>
              <a:ext cx="207810" cy="300698"/>
            </a:xfrm>
            <a:custGeom>
              <a:avLst/>
              <a:gdLst>
                <a:gd name="connsiteX0" fmla="*/ 181523 w 207810"/>
                <a:gd name="connsiteY0" fmla="*/ 0 h 300698"/>
                <a:gd name="connsiteX1" fmla="*/ 207811 w 207810"/>
                <a:gd name="connsiteY1" fmla="*/ 26212 h 300698"/>
                <a:gd name="connsiteX2" fmla="*/ 207811 w 207810"/>
                <a:gd name="connsiteY2" fmla="*/ 163200 h 300698"/>
                <a:gd name="connsiteX3" fmla="*/ 181523 w 207810"/>
                <a:gd name="connsiteY3" fmla="*/ 189411 h 300698"/>
                <a:gd name="connsiteX4" fmla="*/ 26288 w 207810"/>
                <a:gd name="connsiteY4" fmla="*/ 189411 h 300698"/>
                <a:gd name="connsiteX5" fmla="*/ 0 w 207810"/>
                <a:gd name="connsiteY5" fmla="*/ 163200 h 300698"/>
                <a:gd name="connsiteX6" fmla="*/ 0 w 207810"/>
                <a:gd name="connsiteY6" fmla="*/ 27190 h 300698"/>
                <a:gd name="connsiteX7" fmla="*/ 26288 w 207810"/>
                <a:gd name="connsiteY7" fmla="*/ 0 h 300698"/>
                <a:gd name="connsiteX8" fmla="*/ 181523 w 207810"/>
                <a:gd name="connsiteY8" fmla="*/ 0 h 300698"/>
                <a:gd name="connsiteX9" fmla="*/ 181523 w 207810"/>
                <a:gd name="connsiteY9" fmla="*/ 15240 h 300698"/>
                <a:gd name="connsiteX10" fmla="*/ 26288 w 207810"/>
                <a:gd name="connsiteY10" fmla="*/ 15240 h 300698"/>
                <a:gd name="connsiteX11" fmla="*/ 15240 w 207810"/>
                <a:gd name="connsiteY11" fmla="*/ 27190 h 300698"/>
                <a:gd name="connsiteX12" fmla="*/ 15240 w 207810"/>
                <a:gd name="connsiteY12" fmla="*/ 163200 h 300698"/>
                <a:gd name="connsiteX13" fmla="*/ 26288 w 207810"/>
                <a:gd name="connsiteY13" fmla="*/ 174171 h 300698"/>
                <a:gd name="connsiteX14" fmla="*/ 181523 w 207810"/>
                <a:gd name="connsiteY14" fmla="*/ 174171 h 300698"/>
                <a:gd name="connsiteX15" fmla="*/ 192571 w 207810"/>
                <a:gd name="connsiteY15" fmla="*/ 163200 h 300698"/>
                <a:gd name="connsiteX16" fmla="*/ 192571 w 207810"/>
                <a:gd name="connsiteY16" fmla="*/ 26212 h 300698"/>
                <a:gd name="connsiteX17" fmla="*/ 181523 w 207810"/>
                <a:gd name="connsiteY17" fmla="*/ 15240 h 300698"/>
                <a:gd name="connsiteX18" fmla="*/ 38471 w 207810"/>
                <a:gd name="connsiteY18" fmla="*/ 243549 h 300698"/>
                <a:gd name="connsiteX19" fmla="*/ 177619 w 207810"/>
                <a:gd name="connsiteY19" fmla="*/ 243549 h 300698"/>
                <a:gd name="connsiteX20" fmla="*/ 185239 w 207810"/>
                <a:gd name="connsiteY20" fmla="*/ 235929 h 300698"/>
                <a:gd name="connsiteX21" fmla="*/ 177619 w 207810"/>
                <a:gd name="connsiteY21" fmla="*/ 228309 h 300698"/>
                <a:gd name="connsiteX22" fmla="*/ 38471 w 207810"/>
                <a:gd name="connsiteY22" fmla="*/ 228309 h 300698"/>
                <a:gd name="connsiteX23" fmla="*/ 30851 w 207810"/>
                <a:gd name="connsiteY23" fmla="*/ 235929 h 300698"/>
                <a:gd name="connsiteX24" fmla="*/ 38471 w 207810"/>
                <a:gd name="connsiteY24" fmla="*/ 243549 h 300698"/>
                <a:gd name="connsiteX25" fmla="*/ 48371 w 207810"/>
                <a:gd name="connsiteY25" fmla="*/ 300699 h 300698"/>
                <a:gd name="connsiteX26" fmla="*/ 162980 w 207810"/>
                <a:gd name="connsiteY26" fmla="*/ 300699 h 300698"/>
                <a:gd name="connsiteX27" fmla="*/ 170600 w 207810"/>
                <a:gd name="connsiteY27" fmla="*/ 293079 h 300698"/>
                <a:gd name="connsiteX28" fmla="*/ 162980 w 207810"/>
                <a:gd name="connsiteY28" fmla="*/ 285459 h 300698"/>
                <a:gd name="connsiteX29" fmla="*/ 48371 w 207810"/>
                <a:gd name="connsiteY29" fmla="*/ 285459 h 300698"/>
                <a:gd name="connsiteX30" fmla="*/ 40751 w 207810"/>
                <a:gd name="connsiteY30" fmla="*/ 293079 h 300698"/>
                <a:gd name="connsiteX31" fmla="*/ 48371 w 207810"/>
                <a:gd name="connsiteY31" fmla="*/ 300699 h 300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07810" h="300698">
                  <a:moveTo>
                    <a:pt x="181523" y="0"/>
                  </a:moveTo>
                  <a:cubicBezTo>
                    <a:pt x="195835" y="0"/>
                    <a:pt x="207811" y="11501"/>
                    <a:pt x="207811" y="26212"/>
                  </a:cubicBezTo>
                  <a:lnTo>
                    <a:pt x="207811" y="163200"/>
                  </a:lnTo>
                  <a:cubicBezTo>
                    <a:pt x="207811" y="177484"/>
                    <a:pt x="196262" y="189411"/>
                    <a:pt x="181523" y="189411"/>
                  </a:cubicBezTo>
                  <a:lnTo>
                    <a:pt x="26288" y="189411"/>
                  </a:lnTo>
                  <a:cubicBezTo>
                    <a:pt x="11976" y="189411"/>
                    <a:pt x="0" y="177911"/>
                    <a:pt x="0" y="163200"/>
                  </a:cubicBezTo>
                  <a:lnTo>
                    <a:pt x="0" y="27190"/>
                  </a:lnTo>
                  <a:cubicBezTo>
                    <a:pt x="0" y="11439"/>
                    <a:pt x="11076" y="0"/>
                    <a:pt x="26288" y="0"/>
                  </a:cubicBezTo>
                  <a:lnTo>
                    <a:pt x="181523" y="0"/>
                  </a:lnTo>
                  <a:close/>
                  <a:moveTo>
                    <a:pt x="181523" y="15240"/>
                  </a:moveTo>
                  <a:lnTo>
                    <a:pt x="26288" y="15240"/>
                  </a:lnTo>
                  <a:cubicBezTo>
                    <a:pt x="19604" y="15240"/>
                    <a:pt x="15240" y="19747"/>
                    <a:pt x="15240" y="27190"/>
                  </a:cubicBezTo>
                  <a:lnTo>
                    <a:pt x="15240" y="163200"/>
                  </a:lnTo>
                  <a:cubicBezTo>
                    <a:pt x="15240" y="169353"/>
                    <a:pt x="20258" y="174171"/>
                    <a:pt x="26288" y="174171"/>
                  </a:cubicBezTo>
                  <a:lnTo>
                    <a:pt x="181523" y="174171"/>
                  </a:lnTo>
                  <a:cubicBezTo>
                    <a:pt x="187733" y="174171"/>
                    <a:pt x="192571" y="169175"/>
                    <a:pt x="192571" y="163200"/>
                  </a:cubicBezTo>
                  <a:lnTo>
                    <a:pt x="192571" y="26212"/>
                  </a:lnTo>
                  <a:cubicBezTo>
                    <a:pt x="192571" y="20059"/>
                    <a:pt x="187553" y="15240"/>
                    <a:pt x="181523" y="15240"/>
                  </a:cubicBezTo>
                  <a:close/>
                  <a:moveTo>
                    <a:pt x="38471" y="243549"/>
                  </a:moveTo>
                  <a:lnTo>
                    <a:pt x="177619" y="243549"/>
                  </a:lnTo>
                  <a:cubicBezTo>
                    <a:pt x="181828" y="243549"/>
                    <a:pt x="185239" y="240137"/>
                    <a:pt x="185239" y="235929"/>
                  </a:cubicBezTo>
                  <a:cubicBezTo>
                    <a:pt x="185239" y="231720"/>
                    <a:pt x="181828" y="228309"/>
                    <a:pt x="177619" y="228309"/>
                  </a:cubicBezTo>
                  <a:lnTo>
                    <a:pt x="38471" y="228309"/>
                  </a:lnTo>
                  <a:cubicBezTo>
                    <a:pt x="34262" y="228309"/>
                    <a:pt x="30851" y="231720"/>
                    <a:pt x="30851" y="235929"/>
                  </a:cubicBezTo>
                  <a:cubicBezTo>
                    <a:pt x="30851" y="240137"/>
                    <a:pt x="34262" y="243549"/>
                    <a:pt x="38471" y="243549"/>
                  </a:cubicBezTo>
                  <a:close/>
                  <a:moveTo>
                    <a:pt x="48371" y="300699"/>
                  </a:moveTo>
                  <a:lnTo>
                    <a:pt x="162980" y="300699"/>
                  </a:lnTo>
                  <a:cubicBezTo>
                    <a:pt x="167189" y="300699"/>
                    <a:pt x="170600" y="297287"/>
                    <a:pt x="170600" y="293079"/>
                  </a:cubicBezTo>
                  <a:cubicBezTo>
                    <a:pt x="170600" y="288870"/>
                    <a:pt x="167189" y="285459"/>
                    <a:pt x="162980" y="285459"/>
                  </a:cubicBezTo>
                  <a:lnTo>
                    <a:pt x="48371" y="285459"/>
                  </a:lnTo>
                  <a:cubicBezTo>
                    <a:pt x="44163" y="285459"/>
                    <a:pt x="40751" y="288870"/>
                    <a:pt x="40751" y="293079"/>
                  </a:cubicBezTo>
                  <a:cubicBezTo>
                    <a:pt x="40751" y="297287"/>
                    <a:pt x="44163" y="300699"/>
                    <a:pt x="48371" y="300699"/>
                  </a:cubicBezTo>
                  <a:close/>
                </a:path>
              </a:pathLst>
            </a:custGeom>
            <a:grpFill/>
            <a:ln w="9525" cap="flat">
              <a:noFill/>
              <a:prstDash val="solid"/>
              <a:miter/>
            </a:ln>
          </p:spPr>
          <p:txBody>
            <a:bodyPr rtlCol="0" anchor="ctr"/>
            <a:lstStyle/>
            <a:p>
              <a:endParaRPr lang="fr-FR" sz="1050"/>
            </a:p>
          </p:txBody>
        </p:sp>
        <p:sp>
          <p:nvSpPr>
            <p:cNvPr id="168" name="Forme libre : forme 167">
              <a:extLst>
                <a:ext uri="{FF2B5EF4-FFF2-40B4-BE49-F238E27FC236}">
                  <a16:creationId xmlns:a16="http://schemas.microsoft.com/office/drawing/2014/main" id="{C697EB9F-1165-41F3-B98E-6F8E62798EA5}"/>
                </a:ext>
              </a:extLst>
            </p:cNvPr>
            <p:cNvSpPr/>
            <p:nvPr/>
          </p:nvSpPr>
          <p:spPr>
            <a:xfrm flipV="1">
              <a:off x="1209180" y="639175"/>
              <a:ext cx="215264" cy="166870"/>
            </a:xfrm>
            <a:custGeom>
              <a:avLst/>
              <a:gdLst>
                <a:gd name="connsiteX0" fmla="*/ 15240 w 215264"/>
                <a:gd name="connsiteY0" fmla="*/ 7620 h 166870"/>
                <a:gd name="connsiteX1" fmla="*/ 15240 w 215264"/>
                <a:gd name="connsiteY1" fmla="*/ 121150 h 166870"/>
                <a:gd name="connsiteX2" fmla="*/ 45720 w 215264"/>
                <a:gd name="connsiteY2" fmla="*/ 151630 h 166870"/>
                <a:gd name="connsiteX3" fmla="*/ 169545 w 215264"/>
                <a:gd name="connsiteY3" fmla="*/ 151630 h 166870"/>
                <a:gd name="connsiteX4" fmla="*/ 200025 w 215264"/>
                <a:gd name="connsiteY4" fmla="*/ 121150 h 166870"/>
                <a:gd name="connsiteX5" fmla="*/ 200025 w 215264"/>
                <a:gd name="connsiteY5" fmla="*/ 7620 h 166870"/>
                <a:gd name="connsiteX6" fmla="*/ 207645 w 215264"/>
                <a:gd name="connsiteY6" fmla="*/ 0 h 166870"/>
                <a:gd name="connsiteX7" fmla="*/ 215265 w 215264"/>
                <a:gd name="connsiteY7" fmla="*/ 7620 h 166870"/>
                <a:gd name="connsiteX8" fmla="*/ 215265 w 215264"/>
                <a:gd name="connsiteY8" fmla="*/ 121150 h 166870"/>
                <a:gd name="connsiteX9" fmla="*/ 169545 w 215264"/>
                <a:gd name="connsiteY9" fmla="*/ 166870 h 166870"/>
                <a:gd name="connsiteX10" fmla="*/ 45720 w 215264"/>
                <a:gd name="connsiteY10" fmla="*/ 166870 h 166870"/>
                <a:gd name="connsiteX11" fmla="*/ 0 w 215264"/>
                <a:gd name="connsiteY11" fmla="*/ 121150 h 166870"/>
                <a:gd name="connsiteX12" fmla="*/ 0 w 215264"/>
                <a:gd name="connsiteY12" fmla="*/ 7620 h 166870"/>
                <a:gd name="connsiteX13" fmla="*/ 7620 w 215264"/>
                <a:gd name="connsiteY13" fmla="*/ 0 h 166870"/>
                <a:gd name="connsiteX14" fmla="*/ 15240 w 215264"/>
                <a:gd name="connsiteY14" fmla="*/ 7620 h 166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5264" h="166870">
                  <a:moveTo>
                    <a:pt x="15240" y="7620"/>
                  </a:moveTo>
                  <a:lnTo>
                    <a:pt x="15240" y="121150"/>
                  </a:lnTo>
                  <a:cubicBezTo>
                    <a:pt x="15240" y="137984"/>
                    <a:pt x="28886" y="151630"/>
                    <a:pt x="45720" y="151630"/>
                  </a:cubicBezTo>
                  <a:lnTo>
                    <a:pt x="169545" y="151630"/>
                  </a:lnTo>
                  <a:cubicBezTo>
                    <a:pt x="186379" y="151630"/>
                    <a:pt x="200025" y="137984"/>
                    <a:pt x="200025" y="121150"/>
                  </a:cubicBezTo>
                  <a:lnTo>
                    <a:pt x="200025" y="7620"/>
                  </a:lnTo>
                  <a:cubicBezTo>
                    <a:pt x="200025" y="3412"/>
                    <a:pt x="203437" y="0"/>
                    <a:pt x="207645" y="0"/>
                  </a:cubicBezTo>
                  <a:cubicBezTo>
                    <a:pt x="211853" y="0"/>
                    <a:pt x="215265" y="3412"/>
                    <a:pt x="215265" y="7620"/>
                  </a:cubicBezTo>
                  <a:lnTo>
                    <a:pt x="215265" y="121150"/>
                  </a:lnTo>
                  <a:cubicBezTo>
                    <a:pt x="215265" y="146401"/>
                    <a:pt x="194796" y="166870"/>
                    <a:pt x="169545" y="166870"/>
                  </a:cubicBezTo>
                  <a:lnTo>
                    <a:pt x="45720" y="166870"/>
                  </a:lnTo>
                  <a:cubicBezTo>
                    <a:pt x="20469" y="166870"/>
                    <a:pt x="0" y="146401"/>
                    <a:pt x="0" y="121150"/>
                  </a:cubicBezTo>
                  <a:lnTo>
                    <a:pt x="0" y="7620"/>
                  </a:lnTo>
                  <a:cubicBezTo>
                    <a:pt x="0" y="3412"/>
                    <a:pt x="3412" y="0"/>
                    <a:pt x="7620" y="0"/>
                  </a:cubicBezTo>
                  <a:cubicBezTo>
                    <a:pt x="11828" y="0"/>
                    <a:pt x="15240" y="3412"/>
                    <a:pt x="15240" y="7620"/>
                  </a:cubicBezTo>
                  <a:close/>
                </a:path>
              </a:pathLst>
            </a:custGeom>
            <a:grpFill/>
            <a:ln w="9525" cap="flat">
              <a:noFill/>
              <a:prstDash val="solid"/>
              <a:miter/>
            </a:ln>
          </p:spPr>
          <p:txBody>
            <a:bodyPr rtlCol="0" anchor="ctr"/>
            <a:lstStyle/>
            <a:p>
              <a:endParaRPr lang="fr-FR" sz="1050"/>
            </a:p>
          </p:txBody>
        </p:sp>
        <p:sp>
          <p:nvSpPr>
            <p:cNvPr id="169" name="Forme libre : forme 168">
              <a:extLst>
                <a:ext uri="{FF2B5EF4-FFF2-40B4-BE49-F238E27FC236}">
                  <a16:creationId xmlns:a16="http://schemas.microsoft.com/office/drawing/2014/main" id="{108EFEA6-A0A2-4FBF-BC31-B8D3F47DFD80}"/>
                </a:ext>
              </a:extLst>
            </p:cNvPr>
            <p:cNvSpPr/>
            <p:nvPr/>
          </p:nvSpPr>
          <p:spPr>
            <a:xfrm rot="-5400000" flipV="1">
              <a:off x="1252630" y="706518"/>
              <a:ext cx="64713" cy="63644"/>
            </a:xfrm>
            <a:custGeom>
              <a:avLst/>
              <a:gdLst>
                <a:gd name="connsiteX0" fmla="*/ 45664 w 64713"/>
                <a:gd name="connsiteY0" fmla="*/ 0 h 63644"/>
                <a:gd name="connsiteX1" fmla="*/ 64714 w 64713"/>
                <a:gd name="connsiteY1" fmla="*/ 19050 h 63644"/>
                <a:gd name="connsiteX2" fmla="*/ 64714 w 64713"/>
                <a:gd name="connsiteY2" fmla="*/ 44594 h 63644"/>
                <a:gd name="connsiteX3" fmla="*/ 45664 w 64713"/>
                <a:gd name="connsiteY3" fmla="*/ 63644 h 63644"/>
                <a:gd name="connsiteX4" fmla="*/ 19050 w 64713"/>
                <a:gd name="connsiteY4" fmla="*/ 63644 h 63644"/>
                <a:gd name="connsiteX5" fmla="*/ 0 w 64713"/>
                <a:gd name="connsiteY5" fmla="*/ 44594 h 63644"/>
                <a:gd name="connsiteX6" fmla="*/ 0 w 64713"/>
                <a:gd name="connsiteY6" fmla="*/ 19050 h 63644"/>
                <a:gd name="connsiteX7" fmla="*/ 19050 w 64713"/>
                <a:gd name="connsiteY7" fmla="*/ 0 h 63644"/>
                <a:gd name="connsiteX8" fmla="*/ 45664 w 64713"/>
                <a:gd name="connsiteY8" fmla="*/ 0 h 63644"/>
                <a:gd name="connsiteX9" fmla="*/ 45664 w 64713"/>
                <a:gd name="connsiteY9" fmla="*/ 15240 h 63644"/>
                <a:gd name="connsiteX10" fmla="*/ 19050 w 64713"/>
                <a:gd name="connsiteY10" fmla="*/ 15240 h 63644"/>
                <a:gd name="connsiteX11" fmla="*/ 15240 w 64713"/>
                <a:gd name="connsiteY11" fmla="*/ 19050 h 63644"/>
                <a:gd name="connsiteX12" fmla="*/ 15240 w 64713"/>
                <a:gd name="connsiteY12" fmla="*/ 44594 h 63644"/>
                <a:gd name="connsiteX13" fmla="*/ 19050 w 64713"/>
                <a:gd name="connsiteY13" fmla="*/ 48404 h 63644"/>
                <a:gd name="connsiteX14" fmla="*/ 45664 w 64713"/>
                <a:gd name="connsiteY14" fmla="*/ 48404 h 63644"/>
                <a:gd name="connsiteX15" fmla="*/ 49475 w 64713"/>
                <a:gd name="connsiteY15" fmla="*/ 44594 h 63644"/>
                <a:gd name="connsiteX16" fmla="*/ 49475 w 64713"/>
                <a:gd name="connsiteY16" fmla="*/ 19050 h 63644"/>
                <a:gd name="connsiteX17" fmla="*/ 45664 w 64713"/>
                <a:gd name="connsiteY17" fmla="*/ 15240 h 63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4713" h="63644">
                  <a:moveTo>
                    <a:pt x="45664" y="0"/>
                  </a:moveTo>
                  <a:cubicBezTo>
                    <a:pt x="56185" y="0"/>
                    <a:pt x="64714" y="8529"/>
                    <a:pt x="64714" y="19050"/>
                  </a:cubicBezTo>
                  <a:lnTo>
                    <a:pt x="64714" y="44594"/>
                  </a:lnTo>
                  <a:cubicBezTo>
                    <a:pt x="64714" y="55115"/>
                    <a:pt x="56185" y="63644"/>
                    <a:pt x="45664" y="63644"/>
                  </a:cubicBezTo>
                  <a:lnTo>
                    <a:pt x="19050" y="63644"/>
                  </a:lnTo>
                  <a:cubicBezTo>
                    <a:pt x="8530" y="63644"/>
                    <a:pt x="0" y="55115"/>
                    <a:pt x="0" y="44594"/>
                  </a:cubicBezTo>
                  <a:lnTo>
                    <a:pt x="0" y="19050"/>
                  </a:lnTo>
                  <a:cubicBezTo>
                    <a:pt x="0" y="8529"/>
                    <a:pt x="8530" y="0"/>
                    <a:pt x="19050" y="0"/>
                  </a:cubicBezTo>
                  <a:lnTo>
                    <a:pt x="45664" y="0"/>
                  </a:lnTo>
                  <a:close/>
                  <a:moveTo>
                    <a:pt x="45664" y="15240"/>
                  </a:moveTo>
                  <a:lnTo>
                    <a:pt x="19050" y="15240"/>
                  </a:lnTo>
                  <a:cubicBezTo>
                    <a:pt x="16946" y="15240"/>
                    <a:pt x="15240" y="16946"/>
                    <a:pt x="15240" y="19050"/>
                  </a:cubicBezTo>
                  <a:lnTo>
                    <a:pt x="15240" y="44594"/>
                  </a:lnTo>
                  <a:cubicBezTo>
                    <a:pt x="15240" y="46698"/>
                    <a:pt x="16946" y="48404"/>
                    <a:pt x="19050" y="48404"/>
                  </a:cubicBezTo>
                  <a:lnTo>
                    <a:pt x="45664" y="48404"/>
                  </a:lnTo>
                  <a:cubicBezTo>
                    <a:pt x="47769" y="48404"/>
                    <a:pt x="49475" y="46698"/>
                    <a:pt x="49475" y="44594"/>
                  </a:cubicBezTo>
                  <a:lnTo>
                    <a:pt x="49475" y="19050"/>
                  </a:lnTo>
                  <a:cubicBezTo>
                    <a:pt x="49475" y="16946"/>
                    <a:pt x="47769" y="15240"/>
                    <a:pt x="45664" y="15240"/>
                  </a:cubicBezTo>
                  <a:close/>
                </a:path>
              </a:pathLst>
            </a:custGeom>
            <a:grpFill/>
            <a:ln w="9525" cap="flat">
              <a:noFill/>
              <a:prstDash val="solid"/>
              <a:miter/>
            </a:ln>
          </p:spPr>
          <p:txBody>
            <a:bodyPr rtlCol="0" anchor="ctr"/>
            <a:lstStyle/>
            <a:p>
              <a:endParaRPr lang="fr-FR" sz="1050"/>
            </a:p>
          </p:txBody>
        </p:sp>
        <p:sp>
          <p:nvSpPr>
            <p:cNvPr id="170" name="Forme libre : forme 169">
              <a:extLst>
                <a:ext uri="{FF2B5EF4-FFF2-40B4-BE49-F238E27FC236}">
                  <a16:creationId xmlns:a16="http://schemas.microsoft.com/office/drawing/2014/main" id="{57C4FB5D-4278-4604-9F70-6A421B5B1656}"/>
                </a:ext>
              </a:extLst>
            </p:cNvPr>
            <p:cNvSpPr/>
            <p:nvPr/>
          </p:nvSpPr>
          <p:spPr>
            <a:xfrm rot="-5400000">
              <a:off x="1283864" y="705848"/>
              <a:ext cx="128479" cy="15239"/>
            </a:xfrm>
            <a:custGeom>
              <a:avLst/>
              <a:gdLst>
                <a:gd name="connsiteX0" fmla="*/ 7620 w 128479"/>
                <a:gd name="connsiteY0" fmla="*/ 15240 h 15239"/>
                <a:gd name="connsiteX1" fmla="*/ 120860 w 128479"/>
                <a:gd name="connsiteY1" fmla="*/ 15240 h 15239"/>
                <a:gd name="connsiteX2" fmla="*/ 128480 w 128479"/>
                <a:gd name="connsiteY2" fmla="*/ 7620 h 15239"/>
                <a:gd name="connsiteX3" fmla="*/ 120860 w 128479"/>
                <a:gd name="connsiteY3" fmla="*/ 0 h 15239"/>
                <a:gd name="connsiteX4" fmla="*/ 7620 w 128479"/>
                <a:gd name="connsiteY4" fmla="*/ 0 h 15239"/>
                <a:gd name="connsiteX5" fmla="*/ 0 w 128479"/>
                <a:gd name="connsiteY5" fmla="*/ 7620 h 15239"/>
                <a:gd name="connsiteX6" fmla="*/ 7620 w 128479"/>
                <a:gd name="connsiteY6" fmla="*/ 15240 h 1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479" h="15239">
                  <a:moveTo>
                    <a:pt x="7620" y="15240"/>
                  </a:moveTo>
                  <a:lnTo>
                    <a:pt x="120860" y="15240"/>
                  </a:lnTo>
                  <a:cubicBezTo>
                    <a:pt x="125068" y="15240"/>
                    <a:pt x="128480" y="11828"/>
                    <a:pt x="128480" y="7620"/>
                  </a:cubicBezTo>
                  <a:cubicBezTo>
                    <a:pt x="128480" y="3412"/>
                    <a:pt x="125068" y="0"/>
                    <a:pt x="120860" y="0"/>
                  </a:cubicBezTo>
                  <a:lnTo>
                    <a:pt x="7620" y="0"/>
                  </a:lnTo>
                  <a:cubicBezTo>
                    <a:pt x="3412" y="0"/>
                    <a:pt x="0" y="3412"/>
                    <a:pt x="0" y="7620"/>
                  </a:cubicBezTo>
                  <a:cubicBezTo>
                    <a:pt x="0" y="11828"/>
                    <a:pt x="3412" y="15240"/>
                    <a:pt x="7620" y="15240"/>
                  </a:cubicBezTo>
                  <a:close/>
                </a:path>
              </a:pathLst>
            </a:custGeom>
            <a:grpFill/>
            <a:ln w="9525" cap="flat">
              <a:noFill/>
              <a:prstDash val="solid"/>
              <a:miter/>
            </a:ln>
          </p:spPr>
          <p:txBody>
            <a:bodyPr rtlCol="0" anchor="ctr"/>
            <a:lstStyle/>
            <a:p>
              <a:endParaRPr lang="fr-FR" sz="1050"/>
            </a:p>
          </p:txBody>
        </p:sp>
        <p:sp>
          <p:nvSpPr>
            <p:cNvPr id="171" name="Forme libre : forme 170">
              <a:extLst>
                <a:ext uri="{FF2B5EF4-FFF2-40B4-BE49-F238E27FC236}">
                  <a16:creationId xmlns:a16="http://schemas.microsoft.com/office/drawing/2014/main" id="{482BC141-834C-48A7-A62B-F4F1D429C180}"/>
                </a:ext>
              </a:extLst>
            </p:cNvPr>
            <p:cNvSpPr/>
            <p:nvPr/>
          </p:nvSpPr>
          <p:spPr>
            <a:xfrm>
              <a:off x="1161555" y="209796"/>
              <a:ext cx="310507" cy="450657"/>
            </a:xfrm>
            <a:custGeom>
              <a:avLst/>
              <a:gdLst>
                <a:gd name="connsiteX0" fmla="*/ 29639 w 310507"/>
                <a:gd name="connsiteY0" fmla="*/ 10563 h 450657"/>
                <a:gd name="connsiteX1" fmla="*/ 39067 w 310507"/>
                <a:gd name="connsiteY1" fmla="*/ 9027 h 450657"/>
                <a:gd name="connsiteX2" fmla="*/ 142596 w 310507"/>
                <a:gd name="connsiteY2" fmla="*/ 57 h 450657"/>
                <a:gd name="connsiteX3" fmla="*/ 152137 w 310507"/>
                <a:gd name="connsiteY3" fmla="*/ 0 h 450657"/>
                <a:gd name="connsiteX4" fmla="*/ 280828 w 310507"/>
                <a:gd name="connsiteY4" fmla="*/ 12482 h 450657"/>
                <a:gd name="connsiteX5" fmla="*/ 310507 w 310507"/>
                <a:gd name="connsiteY5" fmla="*/ 53082 h 450657"/>
                <a:gd name="connsiteX6" fmla="*/ 294714 w 310507"/>
                <a:gd name="connsiteY6" fmla="*/ 404155 h 450657"/>
                <a:gd name="connsiteX7" fmla="*/ 254612 w 310507"/>
                <a:gd name="connsiteY7" fmla="*/ 443381 h 450657"/>
                <a:gd name="connsiteX8" fmla="*/ 53733 w 310507"/>
                <a:gd name="connsiteY8" fmla="*/ 443350 h 450657"/>
                <a:gd name="connsiteX9" fmla="*/ 16796 w 310507"/>
                <a:gd name="connsiteY9" fmla="*/ 404516 h 450657"/>
                <a:gd name="connsiteX10" fmla="*/ 0 w 310507"/>
                <a:gd name="connsiteY10" fmla="*/ 50819 h 450657"/>
                <a:gd name="connsiteX11" fmla="*/ 27960 w 310507"/>
                <a:gd name="connsiteY11" fmla="*/ 10659 h 450657"/>
                <a:gd name="connsiteX12" fmla="*/ 29639 w 310507"/>
                <a:gd name="connsiteY12" fmla="*/ 10563 h 450657"/>
                <a:gd name="connsiteX13" fmla="*/ 142598 w 310507"/>
                <a:gd name="connsiteY13" fmla="*/ 15299 h 450657"/>
                <a:gd name="connsiteX14" fmla="*/ 31612 w 310507"/>
                <a:gd name="connsiteY14" fmla="*/ 25686 h 450657"/>
                <a:gd name="connsiteX15" fmla="*/ 30333 w 310507"/>
                <a:gd name="connsiteY15" fmla="*/ 25794 h 450657"/>
                <a:gd name="connsiteX16" fmla="*/ 15231 w 310507"/>
                <a:gd name="connsiteY16" fmla="*/ 50458 h 450657"/>
                <a:gd name="connsiteX17" fmla="*/ 32014 w 310507"/>
                <a:gd name="connsiteY17" fmla="*/ 403694 h 450657"/>
                <a:gd name="connsiteX18" fmla="*/ 56117 w 310507"/>
                <a:gd name="connsiteY18" fmla="*/ 428299 h 450657"/>
                <a:gd name="connsiteX19" fmla="*/ 251565 w 310507"/>
                <a:gd name="connsiteY19" fmla="*/ 428475 h 450657"/>
                <a:gd name="connsiteX20" fmla="*/ 279412 w 310507"/>
                <a:gd name="connsiteY20" fmla="*/ 405157 h 450657"/>
                <a:gd name="connsiteX21" fmla="*/ 295275 w 310507"/>
                <a:gd name="connsiteY21" fmla="*/ 52740 h 450657"/>
                <a:gd name="connsiteX22" fmla="*/ 280182 w 310507"/>
                <a:gd name="connsiteY22" fmla="*/ 27714 h 450657"/>
                <a:gd name="connsiteX23" fmla="*/ 278990 w 310507"/>
                <a:gd name="connsiteY23" fmla="*/ 27621 h 450657"/>
                <a:gd name="connsiteX24" fmla="*/ 162008 w 310507"/>
                <a:gd name="connsiteY24" fmla="*/ 15730 h 450657"/>
                <a:gd name="connsiteX25" fmla="*/ 151633 w 310507"/>
                <a:gd name="connsiteY25" fmla="*/ 15233 h 450657"/>
                <a:gd name="connsiteX26" fmla="*/ 142598 w 310507"/>
                <a:gd name="connsiteY26" fmla="*/ 15299 h 450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10507" h="450657">
                  <a:moveTo>
                    <a:pt x="29639" y="10563"/>
                  </a:moveTo>
                  <a:lnTo>
                    <a:pt x="39067" y="9027"/>
                  </a:lnTo>
                  <a:cubicBezTo>
                    <a:pt x="73680" y="3605"/>
                    <a:pt x="108732" y="532"/>
                    <a:pt x="142596" y="57"/>
                  </a:cubicBezTo>
                  <a:lnTo>
                    <a:pt x="152137" y="0"/>
                  </a:lnTo>
                  <a:cubicBezTo>
                    <a:pt x="197769" y="2017"/>
                    <a:pt x="239961" y="6037"/>
                    <a:pt x="280828" y="12482"/>
                  </a:cubicBezTo>
                  <a:cubicBezTo>
                    <a:pt x="298391" y="12900"/>
                    <a:pt x="310515" y="30321"/>
                    <a:pt x="310507" y="53082"/>
                  </a:cubicBezTo>
                  <a:lnTo>
                    <a:pt x="294714" y="404155"/>
                  </a:lnTo>
                  <a:cubicBezTo>
                    <a:pt x="294714" y="423714"/>
                    <a:pt x="275995" y="437763"/>
                    <a:pt x="254612" y="443381"/>
                  </a:cubicBezTo>
                  <a:cubicBezTo>
                    <a:pt x="187722" y="453088"/>
                    <a:pt x="120819" y="453088"/>
                    <a:pt x="53733" y="443350"/>
                  </a:cubicBezTo>
                  <a:cubicBezTo>
                    <a:pt x="33257" y="439837"/>
                    <a:pt x="17995" y="424323"/>
                    <a:pt x="16796" y="404516"/>
                  </a:cubicBezTo>
                  <a:lnTo>
                    <a:pt x="0" y="50819"/>
                  </a:lnTo>
                  <a:cubicBezTo>
                    <a:pt x="0" y="29140"/>
                    <a:pt x="11335" y="12139"/>
                    <a:pt x="27960" y="10659"/>
                  </a:cubicBezTo>
                  <a:lnTo>
                    <a:pt x="29639" y="10563"/>
                  </a:lnTo>
                  <a:close/>
                  <a:moveTo>
                    <a:pt x="142598" y="15299"/>
                  </a:moveTo>
                  <a:cubicBezTo>
                    <a:pt x="106331" y="15819"/>
                    <a:pt x="68626" y="19388"/>
                    <a:pt x="31612" y="25686"/>
                  </a:cubicBezTo>
                  <a:lnTo>
                    <a:pt x="30333" y="25794"/>
                  </a:lnTo>
                  <a:cubicBezTo>
                    <a:pt x="22197" y="25794"/>
                    <a:pt x="15240" y="35633"/>
                    <a:pt x="15231" y="50458"/>
                  </a:cubicBezTo>
                  <a:lnTo>
                    <a:pt x="32014" y="403694"/>
                  </a:lnTo>
                  <a:cubicBezTo>
                    <a:pt x="32760" y="416028"/>
                    <a:pt x="42539" y="425967"/>
                    <a:pt x="56117" y="428299"/>
                  </a:cubicBezTo>
                  <a:cubicBezTo>
                    <a:pt x="121556" y="437795"/>
                    <a:pt x="186984" y="437795"/>
                    <a:pt x="251565" y="428475"/>
                  </a:cubicBezTo>
                  <a:cubicBezTo>
                    <a:pt x="265521" y="424774"/>
                    <a:pt x="278360" y="415420"/>
                    <a:pt x="279412" y="405157"/>
                  </a:cubicBezTo>
                  <a:lnTo>
                    <a:pt x="295275" y="52740"/>
                  </a:lnTo>
                  <a:cubicBezTo>
                    <a:pt x="295275" y="37553"/>
                    <a:pt x="288318" y="27714"/>
                    <a:pt x="280182" y="27714"/>
                  </a:cubicBezTo>
                  <a:lnTo>
                    <a:pt x="278990" y="27621"/>
                  </a:lnTo>
                  <a:cubicBezTo>
                    <a:pt x="241705" y="21720"/>
                    <a:pt x="203268" y="17864"/>
                    <a:pt x="162008" y="15730"/>
                  </a:cubicBezTo>
                  <a:lnTo>
                    <a:pt x="151633" y="15233"/>
                  </a:lnTo>
                  <a:lnTo>
                    <a:pt x="142598" y="15299"/>
                  </a:lnTo>
                  <a:close/>
                </a:path>
              </a:pathLst>
            </a:custGeom>
            <a:grpFill/>
            <a:ln w="9525" cap="flat">
              <a:noFill/>
              <a:prstDash val="solid"/>
              <a:miter/>
            </a:ln>
          </p:spPr>
          <p:txBody>
            <a:bodyPr rtlCol="0" anchor="ctr"/>
            <a:lstStyle/>
            <a:p>
              <a:endParaRPr lang="fr-FR" sz="1050"/>
            </a:p>
          </p:txBody>
        </p:sp>
      </p:grpSp>
    </p:spTree>
    <p:extLst>
      <p:ext uri="{BB962C8B-B14F-4D97-AF65-F5344CB8AC3E}">
        <p14:creationId xmlns:p14="http://schemas.microsoft.com/office/powerpoint/2010/main" val="22752913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lstStyle/>
          <a:p>
            <a:r>
              <a:rPr lang="fr-FR" dirty="0"/>
              <a:t>5 bonnes pratiques en vue de la souscription à e-Documents</a:t>
            </a:r>
          </a:p>
        </p:txBody>
      </p:sp>
      <p:sp>
        <p:nvSpPr>
          <p:cNvPr id="4" name="Espace réservé du texte 3"/>
          <p:cNvSpPr>
            <a:spLocks noGrp="1"/>
          </p:cNvSpPr>
          <p:nvPr>
            <p:ph type="body" sz="quarter" idx="14"/>
          </p:nvPr>
        </p:nvSpPr>
        <p:spPr/>
        <p:txBody>
          <a:bodyPr/>
          <a:lstStyle/>
          <a:p>
            <a:r>
              <a:rPr lang="fr-FR" dirty="0"/>
              <a:t>Rappels sur e-Documents et la BAD</a:t>
            </a:r>
          </a:p>
        </p:txBody>
      </p:sp>
      <p:sp>
        <p:nvSpPr>
          <p:cNvPr id="6" name="ZoneTexte 5">
            <a:extLst>
              <a:ext uri="{FF2B5EF4-FFF2-40B4-BE49-F238E27FC236}">
                <a16:creationId xmlns:a16="http://schemas.microsoft.com/office/drawing/2014/main" id="{67AB62F6-E7FA-43F5-A19E-FDAFA5190E18}"/>
              </a:ext>
            </a:extLst>
          </p:cNvPr>
          <p:cNvSpPr txBox="1"/>
          <p:nvPr/>
        </p:nvSpPr>
        <p:spPr>
          <a:xfrm>
            <a:off x="7724372" y="6044847"/>
            <a:ext cx="3789206" cy="276999"/>
          </a:xfrm>
          <a:prstGeom prst="rect">
            <a:avLst/>
          </a:prstGeom>
        </p:spPr>
        <p:txBody>
          <a:bodyPr wrap="square">
            <a:spAutoFit/>
          </a:bodyPr>
          <a:lstStyle>
            <a:defPPr marR="0" lvl="0" algn="l" rtl="0">
              <a:lnSpc>
                <a:spcPct val="100000"/>
              </a:lnSpc>
              <a:spcBef>
                <a:spcPts val="0"/>
              </a:spcBef>
              <a:spcAft>
                <a:spcPts val="0"/>
              </a:spcAft>
              <a:defRPr lang="fr-FR"/>
            </a:defPPr>
            <a:lvl1pPr marR="0" lvl="0" defTabSz="1219170">
              <a:lnSpc>
                <a:spcPct val="100000"/>
              </a:lnSpc>
              <a:spcBef>
                <a:spcPts val="0"/>
              </a:spcBef>
              <a:spcAft>
                <a:spcPts val="0"/>
              </a:spcAft>
              <a:buNone/>
              <a:defRPr sz="1333" b="0" i="0" u="none" strike="noStrike" kern="0" cap="none">
                <a:solidFill>
                  <a:srgbClr val="000000">
                    <a:lumMod val="50000"/>
                    <a:lumOff val="50000"/>
                  </a:srgbClr>
                </a:solidFill>
                <a:latin typeface="Arial"/>
                <a:ea typeface="Arial"/>
                <a:cs typeface="Arial"/>
              </a:defRPr>
            </a:lvl1pPr>
            <a:lvl2pPr marR="0" lvl="1">
              <a:lnSpc>
                <a:spcPct val="100000"/>
              </a:lnSpc>
              <a:spcBef>
                <a:spcPts val="0"/>
              </a:spcBef>
              <a:spcAft>
                <a:spcPts val="0"/>
              </a:spcAft>
              <a:buNone/>
              <a:defRPr sz="1400" b="0" i="0" u="none" strike="noStrike" cap="none">
                <a:solidFill>
                  <a:srgbClr val="000000"/>
                </a:solidFill>
                <a:latin typeface="Arial"/>
                <a:ea typeface="Arial"/>
                <a:cs typeface="Arial"/>
              </a:defRPr>
            </a:lvl2pPr>
            <a:lvl3pPr marR="0" lvl="2">
              <a:lnSpc>
                <a:spcPct val="100000"/>
              </a:lnSpc>
              <a:spcBef>
                <a:spcPts val="0"/>
              </a:spcBef>
              <a:spcAft>
                <a:spcPts val="0"/>
              </a:spcAft>
              <a:buNone/>
              <a:defRPr sz="1400" b="0" i="0" u="none" strike="noStrike" cap="none">
                <a:solidFill>
                  <a:srgbClr val="000000"/>
                </a:solidFill>
                <a:latin typeface="Arial"/>
                <a:ea typeface="Arial"/>
                <a:cs typeface="Arial"/>
              </a:defRPr>
            </a:lvl3pPr>
            <a:lvl4pPr marR="0" lvl="3">
              <a:lnSpc>
                <a:spcPct val="100000"/>
              </a:lnSpc>
              <a:spcBef>
                <a:spcPts val="0"/>
              </a:spcBef>
              <a:spcAft>
                <a:spcPts val="0"/>
              </a:spcAft>
              <a:buNone/>
              <a:defRPr sz="1400" b="0" i="0" u="none" strike="noStrike" cap="none">
                <a:solidFill>
                  <a:srgbClr val="000000"/>
                </a:solidFill>
                <a:latin typeface="Arial"/>
                <a:ea typeface="Arial"/>
                <a:cs typeface="Arial"/>
              </a:defRPr>
            </a:lvl4pPr>
            <a:lvl5pPr marR="0" lvl="4">
              <a:lnSpc>
                <a:spcPct val="100000"/>
              </a:lnSpc>
              <a:spcBef>
                <a:spcPts val="0"/>
              </a:spcBef>
              <a:spcAft>
                <a:spcPts val="0"/>
              </a:spcAft>
              <a:buNone/>
              <a:defRPr sz="1400" b="0" i="0" u="none" strike="noStrike" cap="none">
                <a:solidFill>
                  <a:srgbClr val="000000"/>
                </a:solidFill>
                <a:latin typeface="Aria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r>
              <a:rPr lang="fr-FR" sz="1200" dirty="0">
                <a:solidFill>
                  <a:schemeClr val="tx1">
                    <a:lumMod val="75000"/>
                    <a:lumOff val="25000"/>
                  </a:schemeClr>
                </a:solidFill>
              </a:rPr>
              <a:t>Pour en savoir plus, cliquez sur les bonnes pratiques</a:t>
            </a:r>
          </a:p>
        </p:txBody>
      </p:sp>
      <p:sp>
        <p:nvSpPr>
          <p:cNvPr id="71" name="Ellipse 70">
            <a:hlinkClick r:id="rId2" action="ppaction://hlinksldjump"/>
            <a:extLst>
              <a:ext uri="{FF2B5EF4-FFF2-40B4-BE49-F238E27FC236}">
                <a16:creationId xmlns:a16="http://schemas.microsoft.com/office/drawing/2014/main" id="{A373D57A-0FB9-45B5-BC2D-84C33F229417}"/>
              </a:ext>
            </a:extLst>
          </p:cNvPr>
          <p:cNvSpPr/>
          <p:nvPr/>
        </p:nvSpPr>
        <p:spPr>
          <a:xfrm>
            <a:off x="3383575" y="1943669"/>
            <a:ext cx="1427629" cy="1364941"/>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9pPr>
          </a:lstStyle>
          <a:p>
            <a:pPr algn="ctr" defTabSz="1219170"/>
            <a:r>
              <a:rPr lang="fr-FR" sz="10000" b="1" kern="0" dirty="0">
                <a:solidFill>
                  <a:srgbClr val="E4E4E4"/>
                </a:solidFill>
                <a:latin typeface="Arial" panose="020B0604020202020204"/>
              </a:rPr>
              <a:t>2</a:t>
            </a:r>
          </a:p>
        </p:txBody>
      </p:sp>
      <p:sp>
        <p:nvSpPr>
          <p:cNvPr id="72" name="Ellipse 71">
            <a:hlinkClick r:id="rId3" action="ppaction://hlinksldjump"/>
            <a:extLst>
              <a:ext uri="{FF2B5EF4-FFF2-40B4-BE49-F238E27FC236}">
                <a16:creationId xmlns:a16="http://schemas.microsoft.com/office/drawing/2014/main" id="{22751B10-3920-44D0-BCFD-148DB0E1C9B8}"/>
              </a:ext>
            </a:extLst>
          </p:cNvPr>
          <p:cNvSpPr/>
          <p:nvPr/>
        </p:nvSpPr>
        <p:spPr>
          <a:xfrm>
            <a:off x="5583119" y="1943669"/>
            <a:ext cx="1427629" cy="1364941"/>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9pPr>
          </a:lstStyle>
          <a:p>
            <a:pPr algn="ctr" defTabSz="1219170"/>
            <a:r>
              <a:rPr lang="fr-FR" sz="10000" b="1" kern="0" dirty="0">
                <a:solidFill>
                  <a:srgbClr val="E4E4E4"/>
                </a:solidFill>
                <a:latin typeface="Arial" panose="020B0604020202020204"/>
              </a:rPr>
              <a:t>3</a:t>
            </a:r>
          </a:p>
        </p:txBody>
      </p:sp>
      <p:sp>
        <p:nvSpPr>
          <p:cNvPr id="73" name="Ellipse 72">
            <a:hlinkClick r:id="rId4" action="ppaction://hlinksldjump"/>
            <a:extLst>
              <a:ext uri="{FF2B5EF4-FFF2-40B4-BE49-F238E27FC236}">
                <a16:creationId xmlns:a16="http://schemas.microsoft.com/office/drawing/2014/main" id="{60174211-A079-4461-A608-01373D6E5959}"/>
              </a:ext>
            </a:extLst>
          </p:cNvPr>
          <p:cNvSpPr/>
          <p:nvPr/>
        </p:nvSpPr>
        <p:spPr>
          <a:xfrm>
            <a:off x="1075445" y="1943669"/>
            <a:ext cx="1427629" cy="1364941"/>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9pPr>
          </a:lstStyle>
          <a:p>
            <a:pPr algn="ctr" defTabSz="1219170"/>
            <a:r>
              <a:rPr lang="fr-FR" sz="10000" b="1" kern="0" dirty="0">
                <a:solidFill>
                  <a:srgbClr val="E4E4E4"/>
                </a:solidFill>
                <a:latin typeface="Arial" panose="020B0604020202020204"/>
              </a:rPr>
              <a:t>1</a:t>
            </a:r>
          </a:p>
        </p:txBody>
      </p:sp>
      <p:sp>
        <p:nvSpPr>
          <p:cNvPr id="77" name="Ellipse 76">
            <a:hlinkClick r:id="rId5" action="ppaction://hlinksldjump"/>
            <a:extLst>
              <a:ext uri="{FF2B5EF4-FFF2-40B4-BE49-F238E27FC236}">
                <a16:creationId xmlns:a16="http://schemas.microsoft.com/office/drawing/2014/main" id="{DF2FAAEB-AFC2-48FF-A903-05739C62414F}"/>
              </a:ext>
            </a:extLst>
          </p:cNvPr>
          <p:cNvSpPr/>
          <p:nvPr/>
        </p:nvSpPr>
        <p:spPr>
          <a:xfrm>
            <a:off x="7798010" y="1943669"/>
            <a:ext cx="1427629" cy="1364941"/>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9pPr>
          </a:lstStyle>
          <a:p>
            <a:pPr algn="ctr" defTabSz="1219170"/>
            <a:r>
              <a:rPr lang="fr-FR" sz="10000" b="1" kern="0" dirty="0">
                <a:solidFill>
                  <a:srgbClr val="E4E4E4"/>
                </a:solidFill>
                <a:latin typeface="Arial" panose="020B0604020202020204"/>
              </a:rPr>
              <a:t>4</a:t>
            </a:r>
          </a:p>
        </p:txBody>
      </p:sp>
      <p:sp>
        <p:nvSpPr>
          <p:cNvPr id="80" name="Ellipse 79">
            <a:hlinkClick r:id="rId6" action="ppaction://hlinksldjump"/>
            <a:extLst>
              <a:ext uri="{FF2B5EF4-FFF2-40B4-BE49-F238E27FC236}">
                <a16:creationId xmlns:a16="http://schemas.microsoft.com/office/drawing/2014/main" id="{707552F3-2CA7-4156-8DC9-5801CE8C7B4F}"/>
              </a:ext>
            </a:extLst>
          </p:cNvPr>
          <p:cNvSpPr/>
          <p:nvPr/>
        </p:nvSpPr>
        <p:spPr>
          <a:xfrm>
            <a:off x="10076191" y="1943669"/>
            <a:ext cx="1427629" cy="1364941"/>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9pPr>
          </a:lstStyle>
          <a:p>
            <a:pPr algn="ctr" defTabSz="1219170"/>
            <a:r>
              <a:rPr lang="fr-FR" sz="10000" b="1" kern="0" dirty="0">
                <a:solidFill>
                  <a:srgbClr val="E4E4E4"/>
                </a:solidFill>
                <a:latin typeface="Arial" panose="020B0604020202020204"/>
              </a:rPr>
              <a:t>5</a:t>
            </a:r>
          </a:p>
        </p:txBody>
      </p:sp>
      <p:grpSp>
        <p:nvGrpSpPr>
          <p:cNvPr id="86" name="Graphique 40">
            <a:extLst>
              <a:ext uri="{FF2B5EF4-FFF2-40B4-BE49-F238E27FC236}">
                <a16:creationId xmlns:a16="http://schemas.microsoft.com/office/drawing/2014/main" id="{FB152CEB-3BBC-4802-B67E-E9F382FB1827}"/>
              </a:ext>
            </a:extLst>
          </p:cNvPr>
          <p:cNvGrpSpPr/>
          <p:nvPr/>
        </p:nvGrpSpPr>
        <p:grpSpPr>
          <a:xfrm>
            <a:off x="1238168" y="2168269"/>
            <a:ext cx="1212178" cy="958464"/>
            <a:chOff x="1105639" y="1404936"/>
            <a:chExt cx="690043" cy="545615"/>
          </a:xfrm>
        </p:grpSpPr>
        <p:sp>
          <p:nvSpPr>
            <p:cNvPr id="87" name="Forme libre : forme 240">
              <a:extLst>
                <a:ext uri="{FF2B5EF4-FFF2-40B4-BE49-F238E27FC236}">
                  <a16:creationId xmlns:a16="http://schemas.microsoft.com/office/drawing/2014/main" id="{D59E9B6C-0434-49BE-B921-432EF5DF1BF7}"/>
                </a:ext>
              </a:extLst>
            </p:cNvPr>
            <p:cNvSpPr/>
            <p:nvPr/>
          </p:nvSpPr>
          <p:spPr>
            <a:xfrm>
              <a:off x="1110453" y="1748994"/>
              <a:ext cx="80077" cy="131910"/>
            </a:xfrm>
            <a:custGeom>
              <a:avLst/>
              <a:gdLst>
                <a:gd name="connsiteX0" fmla="*/ 0 w 80077"/>
                <a:gd name="connsiteY0" fmla="*/ 17973 h 131910"/>
                <a:gd name="connsiteX1" fmla="*/ 27281 w 80077"/>
                <a:gd name="connsiteY1" fmla="*/ 0 h 131910"/>
                <a:gd name="connsiteX2" fmla="*/ 80077 w 80077"/>
                <a:gd name="connsiteY2" fmla="*/ 121319 h 131910"/>
                <a:gd name="connsiteX3" fmla="*/ 55364 w 80077"/>
                <a:gd name="connsiteY3" fmla="*/ 131910 h 131910"/>
              </a:gdLst>
              <a:ahLst/>
              <a:cxnLst>
                <a:cxn ang="0">
                  <a:pos x="connsiteX0" y="connsiteY0"/>
                </a:cxn>
                <a:cxn ang="0">
                  <a:pos x="connsiteX1" y="connsiteY1"/>
                </a:cxn>
                <a:cxn ang="0">
                  <a:pos x="connsiteX2" y="connsiteY2"/>
                </a:cxn>
                <a:cxn ang="0">
                  <a:pos x="connsiteX3" y="connsiteY3"/>
                </a:cxn>
              </a:cxnLst>
              <a:rect l="l" t="t" r="r" b="b"/>
              <a:pathLst>
                <a:path w="80077" h="131910">
                  <a:moveTo>
                    <a:pt x="0" y="17973"/>
                  </a:moveTo>
                  <a:lnTo>
                    <a:pt x="27281" y="0"/>
                  </a:lnTo>
                  <a:lnTo>
                    <a:pt x="80077" y="121319"/>
                  </a:lnTo>
                  <a:lnTo>
                    <a:pt x="55364" y="131910"/>
                  </a:lnTo>
                  <a:close/>
                </a:path>
              </a:pathLst>
            </a:custGeom>
            <a:noFill/>
            <a:ln w="9569" cap="rnd">
              <a:solidFill>
                <a:schemeClr val="tx1"/>
              </a:solidFill>
              <a:prstDash val="solid"/>
              <a:round/>
            </a:ln>
          </p:spPr>
          <p:txBody>
            <a:bodyPr rtlCol="0" anchor="ctr"/>
            <a:lstStyle/>
            <a:p>
              <a:endParaRPr lang="fr-FR" sz="1050"/>
            </a:p>
          </p:txBody>
        </p:sp>
        <p:grpSp>
          <p:nvGrpSpPr>
            <p:cNvPr id="88" name="Graphique 40">
              <a:extLst>
                <a:ext uri="{FF2B5EF4-FFF2-40B4-BE49-F238E27FC236}">
                  <a16:creationId xmlns:a16="http://schemas.microsoft.com/office/drawing/2014/main" id="{ABBCA74C-C8ED-4EFB-B20C-021C22887F89}"/>
                </a:ext>
              </a:extLst>
            </p:cNvPr>
            <p:cNvGrpSpPr/>
            <p:nvPr/>
          </p:nvGrpSpPr>
          <p:grpSpPr>
            <a:xfrm>
              <a:off x="1154484" y="1409750"/>
              <a:ext cx="641358" cy="536071"/>
              <a:chOff x="1154484" y="1409750"/>
              <a:chExt cx="641358" cy="536071"/>
            </a:xfrm>
            <a:noFill/>
          </p:grpSpPr>
          <p:sp>
            <p:nvSpPr>
              <p:cNvPr id="89" name="Forme libre : forme 242">
                <a:extLst>
                  <a:ext uri="{FF2B5EF4-FFF2-40B4-BE49-F238E27FC236}">
                    <a16:creationId xmlns:a16="http://schemas.microsoft.com/office/drawing/2014/main" id="{D8E605A5-BB16-40AC-A586-33DFF43165BF}"/>
                  </a:ext>
                </a:extLst>
              </p:cNvPr>
              <p:cNvSpPr/>
              <p:nvPr/>
            </p:nvSpPr>
            <p:spPr>
              <a:xfrm>
                <a:off x="1357745" y="1534920"/>
                <a:ext cx="162882" cy="145550"/>
              </a:xfrm>
              <a:custGeom>
                <a:avLst/>
                <a:gdLst>
                  <a:gd name="connsiteX0" fmla="*/ 141379 w 162882"/>
                  <a:gd name="connsiteY0" fmla="*/ 66918 h 145550"/>
                  <a:gd name="connsiteX1" fmla="*/ 162882 w 162882"/>
                  <a:gd name="connsiteY1" fmla="*/ 54241 h 145550"/>
                  <a:gd name="connsiteX2" fmla="*/ 139292 w 162882"/>
                  <a:gd name="connsiteY2" fmla="*/ 0 h 145550"/>
                  <a:gd name="connsiteX3" fmla="*/ 0 w 162882"/>
                  <a:gd name="connsiteY3" fmla="*/ 127899 h 145550"/>
                  <a:gd name="connsiteX4" fmla="*/ 8024 w 162882"/>
                  <a:gd name="connsiteY4" fmla="*/ 145551 h 145550"/>
                  <a:gd name="connsiteX5" fmla="*/ 104790 w 162882"/>
                  <a:gd name="connsiteY5" fmla="*/ 88582 h 145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882" h="145550">
                    <a:moveTo>
                      <a:pt x="141379" y="66918"/>
                    </a:moveTo>
                    <a:cubicBezTo>
                      <a:pt x="148439" y="62746"/>
                      <a:pt x="155661" y="58573"/>
                      <a:pt x="162882" y="54241"/>
                    </a:cubicBezTo>
                    <a:cubicBezTo>
                      <a:pt x="154859" y="35946"/>
                      <a:pt x="147477" y="18936"/>
                      <a:pt x="139292" y="0"/>
                    </a:cubicBezTo>
                    <a:cubicBezTo>
                      <a:pt x="92273" y="43168"/>
                      <a:pt x="46538" y="85212"/>
                      <a:pt x="0" y="127899"/>
                    </a:cubicBezTo>
                    <a:cubicBezTo>
                      <a:pt x="2728" y="133997"/>
                      <a:pt x="5296" y="139613"/>
                      <a:pt x="8024" y="145551"/>
                    </a:cubicBezTo>
                    <a:cubicBezTo>
                      <a:pt x="40600" y="126294"/>
                      <a:pt x="72535" y="107518"/>
                      <a:pt x="104790" y="88582"/>
                    </a:cubicBezTo>
                  </a:path>
                </a:pathLst>
              </a:custGeom>
              <a:noFill/>
              <a:ln w="9569" cap="rnd">
                <a:solidFill>
                  <a:schemeClr val="tx1"/>
                </a:solidFill>
                <a:prstDash val="solid"/>
                <a:round/>
              </a:ln>
            </p:spPr>
            <p:txBody>
              <a:bodyPr rtlCol="0" anchor="ctr"/>
              <a:lstStyle/>
              <a:p>
                <a:endParaRPr lang="fr-FR" sz="1050"/>
              </a:p>
            </p:txBody>
          </p:sp>
          <p:sp>
            <p:nvSpPr>
              <p:cNvPr id="90" name="Forme libre : forme 243">
                <a:extLst>
                  <a:ext uri="{FF2B5EF4-FFF2-40B4-BE49-F238E27FC236}">
                    <a16:creationId xmlns:a16="http://schemas.microsoft.com/office/drawing/2014/main" id="{9F9D7705-23E5-467E-B596-DE9B214B397C}"/>
                  </a:ext>
                </a:extLst>
              </p:cNvPr>
              <p:cNvSpPr/>
              <p:nvPr/>
            </p:nvSpPr>
            <p:spPr>
              <a:xfrm>
                <a:off x="1154484" y="1651265"/>
                <a:ext cx="291522" cy="294556"/>
              </a:xfrm>
              <a:custGeom>
                <a:avLst/>
                <a:gdLst>
                  <a:gd name="connsiteX0" fmla="*/ 291523 w 291522"/>
                  <a:gd name="connsiteY0" fmla="*/ 283559 h 294556"/>
                  <a:gd name="connsiteX1" fmla="*/ 278364 w 291522"/>
                  <a:gd name="connsiteY1" fmla="*/ 292225 h 294556"/>
                  <a:gd name="connsiteX2" fmla="*/ 256379 w 291522"/>
                  <a:gd name="connsiteY2" fmla="*/ 285325 h 294556"/>
                  <a:gd name="connsiteX3" fmla="*/ 183523 w 291522"/>
                  <a:gd name="connsiteY3" fmla="*/ 190644 h 294556"/>
                  <a:gd name="connsiteX4" fmla="*/ 160896 w 291522"/>
                  <a:gd name="connsiteY4" fmla="*/ 184867 h 294556"/>
                  <a:gd name="connsiteX5" fmla="*/ 82744 w 291522"/>
                  <a:gd name="connsiteY5" fmla="*/ 219369 h 294556"/>
                  <a:gd name="connsiteX6" fmla="*/ 55945 w 291522"/>
                  <a:gd name="connsiteY6" fmla="*/ 209420 h 294556"/>
                  <a:gd name="connsiteX7" fmla="*/ 2667 w 291522"/>
                  <a:gd name="connsiteY7" fmla="*/ 86817 h 294556"/>
                  <a:gd name="connsiteX8" fmla="*/ 9407 w 291522"/>
                  <a:gd name="connsiteY8" fmla="*/ 64030 h 294556"/>
                  <a:gd name="connsiteX9" fmla="*/ 156723 w 291522"/>
                  <a:gd name="connsiteY9" fmla="*/ 0 h 294556"/>
                  <a:gd name="connsiteX10" fmla="*/ 205026 w 291522"/>
                  <a:gd name="connsiteY10" fmla="*/ 111851 h 294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1522" h="294556">
                    <a:moveTo>
                      <a:pt x="291523" y="283559"/>
                    </a:moveTo>
                    <a:cubicBezTo>
                      <a:pt x="282536" y="289497"/>
                      <a:pt x="286548" y="287250"/>
                      <a:pt x="278364" y="292225"/>
                    </a:cubicBezTo>
                    <a:cubicBezTo>
                      <a:pt x="269377" y="297521"/>
                      <a:pt x="262477" y="293188"/>
                      <a:pt x="256379" y="285325"/>
                    </a:cubicBezTo>
                    <a:cubicBezTo>
                      <a:pt x="232147" y="253711"/>
                      <a:pt x="207273" y="222579"/>
                      <a:pt x="183523" y="190644"/>
                    </a:cubicBezTo>
                    <a:cubicBezTo>
                      <a:pt x="176783" y="181658"/>
                      <a:pt x="171327" y="179892"/>
                      <a:pt x="160896" y="184867"/>
                    </a:cubicBezTo>
                    <a:cubicBezTo>
                      <a:pt x="135220" y="197063"/>
                      <a:pt x="108581" y="207494"/>
                      <a:pt x="82744" y="219369"/>
                    </a:cubicBezTo>
                    <a:cubicBezTo>
                      <a:pt x="69746" y="225307"/>
                      <a:pt x="61722" y="223060"/>
                      <a:pt x="55945" y="209420"/>
                    </a:cubicBezTo>
                    <a:cubicBezTo>
                      <a:pt x="38453" y="168338"/>
                      <a:pt x="20480" y="127578"/>
                      <a:pt x="2667" y="86817"/>
                    </a:cubicBezTo>
                    <a:cubicBezTo>
                      <a:pt x="-1505" y="77349"/>
                      <a:pt x="-1826" y="68844"/>
                      <a:pt x="9407" y="64030"/>
                    </a:cubicBezTo>
                    <a:cubicBezTo>
                      <a:pt x="58031" y="42847"/>
                      <a:pt x="106655" y="21664"/>
                      <a:pt x="156723" y="0"/>
                    </a:cubicBezTo>
                    <a:cubicBezTo>
                      <a:pt x="173413" y="38193"/>
                      <a:pt x="190905" y="74300"/>
                      <a:pt x="205026" y="111851"/>
                    </a:cubicBezTo>
                  </a:path>
                </a:pathLst>
              </a:custGeom>
              <a:noFill/>
              <a:ln w="9569" cap="rnd">
                <a:solidFill>
                  <a:schemeClr val="tx1"/>
                </a:solidFill>
                <a:prstDash val="solid"/>
                <a:round/>
              </a:ln>
            </p:spPr>
            <p:txBody>
              <a:bodyPr rtlCol="0" anchor="ctr"/>
              <a:lstStyle/>
              <a:p>
                <a:endParaRPr lang="fr-FR" sz="1050"/>
              </a:p>
            </p:txBody>
          </p:sp>
          <p:sp>
            <p:nvSpPr>
              <p:cNvPr id="91" name="Forme libre : forme 244">
                <a:extLst>
                  <a:ext uri="{FF2B5EF4-FFF2-40B4-BE49-F238E27FC236}">
                    <a16:creationId xmlns:a16="http://schemas.microsoft.com/office/drawing/2014/main" id="{2F3573B2-72C1-4E9E-80D8-02306C905C2B}"/>
                  </a:ext>
                </a:extLst>
              </p:cNvPr>
              <p:cNvSpPr/>
              <p:nvPr/>
            </p:nvSpPr>
            <p:spPr>
              <a:xfrm>
                <a:off x="1557536" y="1559312"/>
                <a:ext cx="73381" cy="132873"/>
              </a:xfrm>
              <a:custGeom>
                <a:avLst/>
                <a:gdLst>
                  <a:gd name="connsiteX0" fmla="*/ 57932 w 73381"/>
                  <a:gd name="connsiteY0" fmla="*/ 132873 h 132873"/>
                  <a:gd name="connsiteX1" fmla="*/ 0 w 73381"/>
                  <a:gd name="connsiteY1" fmla="*/ 0 h 132873"/>
                  <a:gd name="connsiteX2" fmla="*/ 61622 w 73381"/>
                  <a:gd name="connsiteY2" fmla="*/ 41884 h 132873"/>
                  <a:gd name="connsiteX3" fmla="*/ 57932 w 73381"/>
                  <a:gd name="connsiteY3" fmla="*/ 132873 h 132873"/>
                </a:gdLst>
                <a:ahLst/>
                <a:cxnLst>
                  <a:cxn ang="0">
                    <a:pos x="connsiteX0" y="connsiteY0"/>
                  </a:cxn>
                  <a:cxn ang="0">
                    <a:pos x="connsiteX1" y="connsiteY1"/>
                  </a:cxn>
                  <a:cxn ang="0">
                    <a:pos x="connsiteX2" y="connsiteY2"/>
                  </a:cxn>
                  <a:cxn ang="0">
                    <a:pos x="connsiteX3" y="connsiteY3"/>
                  </a:cxn>
                </a:cxnLst>
                <a:rect l="l" t="t" r="r" b="b"/>
                <a:pathLst>
                  <a:path w="73381" h="132873">
                    <a:moveTo>
                      <a:pt x="57932" y="132873"/>
                    </a:moveTo>
                    <a:cubicBezTo>
                      <a:pt x="38193" y="87459"/>
                      <a:pt x="19899" y="45414"/>
                      <a:pt x="0" y="0"/>
                    </a:cubicBezTo>
                    <a:cubicBezTo>
                      <a:pt x="29046" y="5296"/>
                      <a:pt x="48624" y="18936"/>
                      <a:pt x="61622" y="41884"/>
                    </a:cubicBezTo>
                    <a:cubicBezTo>
                      <a:pt x="78472" y="71411"/>
                      <a:pt x="77189" y="101099"/>
                      <a:pt x="57932" y="132873"/>
                    </a:cubicBezTo>
                    <a:close/>
                  </a:path>
                </a:pathLst>
              </a:custGeom>
              <a:noFill/>
              <a:ln w="9569" cap="rnd">
                <a:solidFill>
                  <a:schemeClr val="tx1"/>
                </a:solidFill>
                <a:prstDash val="solid"/>
                <a:round/>
              </a:ln>
            </p:spPr>
            <p:txBody>
              <a:bodyPr rtlCol="0" anchor="ctr"/>
              <a:lstStyle/>
              <a:p>
                <a:endParaRPr lang="fr-FR" sz="1050"/>
              </a:p>
            </p:txBody>
          </p:sp>
          <p:sp>
            <p:nvSpPr>
              <p:cNvPr id="92" name="Forme libre : forme 245">
                <a:extLst>
                  <a:ext uri="{FF2B5EF4-FFF2-40B4-BE49-F238E27FC236}">
                    <a16:creationId xmlns:a16="http://schemas.microsoft.com/office/drawing/2014/main" id="{B91B1E42-B05A-474C-A4D0-9E33F4F4E3A9}"/>
                  </a:ext>
                </a:extLst>
              </p:cNvPr>
              <p:cNvSpPr/>
              <p:nvPr/>
            </p:nvSpPr>
            <p:spPr>
              <a:xfrm>
                <a:off x="1385828" y="1802111"/>
                <a:ext cx="82962" cy="114579"/>
              </a:xfrm>
              <a:custGeom>
                <a:avLst/>
                <a:gdLst>
                  <a:gd name="connsiteX0" fmla="*/ 78793 w 82962"/>
                  <a:gd name="connsiteY0" fmla="*/ 114579 h 114579"/>
                  <a:gd name="connsiteX1" fmla="*/ 76707 w 82962"/>
                  <a:gd name="connsiteY1" fmla="*/ 91631 h 114579"/>
                  <a:gd name="connsiteX2" fmla="*/ 0 w 82962"/>
                  <a:gd name="connsiteY2" fmla="*/ 0 h 114579"/>
                </a:gdLst>
                <a:ahLst/>
                <a:cxnLst>
                  <a:cxn ang="0">
                    <a:pos x="connsiteX0" y="connsiteY0"/>
                  </a:cxn>
                  <a:cxn ang="0">
                    <a:pos x="connsiteX1" y="connsiteY1"/>
                  </a:cxn>
                  <a:cxn ang="0">
                    <a:pos x="connsiteX2" y="connsiteY2"/>
                  </a:cxn>
                </a:cxnLst>
                <a:rect l="l" t="t" r="r" b="b"/>
                <a:pathLst>
                  <a:path w="82962" h="114579">
                    <a:moveTo>
                      <a:pt x="78793" y="114579"/>
                    </a:moveTo>
                    <a:cubicBezTo>
                      <a:pt x="85854" y="107037"/>
                      <a:pt x="83126" y="99174"/>
                      <a:pt x="76707" y="91631"/>
                    </a:cubicBezTo>
                    <a:cubicBezTo>
                      <a:pt x="51031" y="61141"/>
                      <a:pt x="25997" y="30169"/>
                      <a:pt x="0" y="0"/>
                    </a:cubicBezTo>
                  </a:path>
                </a:pathLst>
              </a:custGeom>
              <a:noFill/>
              <a:ln w="9569" cap="rnd">
                <a:solidFill>
                  <a:schemeClr val="tx1"/>
                </a:solidFill>
                <a:prstDash val="solid"/>
                <a:round/>
              </a:ln>
            </p:spPr>
            <p:txBody>
              <a:bodyPr rtlCol="0" anchor="ctr"/>
              <a:lstStyle/>
              <a:p>
                <a:endParaRPr lang="fr-FR" sz="1050"/>
              </a:p>
            </p:txBody>
          </p:sp>
          <p:sp>
            <p:nvSpPr>
              <p:cNvPr id="93" name="Forme libre : forme 246">
                <a:extLst>
                  <a:ext uri="{FF2B5EF4-FFF2-40B4-BE49-F238E27FC236}">
                    <a16:creationId xmlns:a16="http://schemas.microsoft.com/office/drawing/2014/main" id="{757619F4-5CB5-41FF-BD58-D0AC95F1548D}"/>
                  </a:ext>
                </a:extLst>
              </p:cNvPr>
              <p:cNvSpPr/>
              <p:nvPr/>
            </p:nvSpPr>
            <p:spPr>
              <a:xfrm>
                <a:off x="1352289" y="1465140"/>
                <a:ext cx="281954" cy="337773"/>
              </a:xfrm>
              <a:custGeom>
                <a:avLst/>
                <a:gdLst>
                  <a:gd name="connsiteX0" fmla="*/ 0 w 281954"/>
                  <a:gd name="connsiteY0" fmla="*/ 150981 h 337773"/>
                  <a:gd name="connsiteX1" fmla="*/ 140737 w 281954"/>
                  <a:gd name="connsiteY1" fmla="*/ 1097 h 337773"/>
                  <a:gd name="connsiteX2" fmla="*/ 281955 w 281954"/>
                  <a:gd name="connsiteY2" fmla="*/ 335366 h 337773"/>
                  <a:gd name="connsiteX3" fmla="*/ 258525 w 281954"/>
                  <a:gd name="connsiteY3" fmla="*/ 337774 h 337773"/>
                </a:gdLst>
                <a:ahLst/>
                <a:cxnLst>
                  <a:cxn ang="0">
                    <a:pos x="connsiteX0" y="connsiteY0"/>
                  </a:cxn>
                  <a:cxn ang="0">
                    <a:pos x="connsiteX1" y="connsiteY1"/>
                  </a:cxn>
                  <a:cxn ang="0">
                    <a:pos x="connsiteX2" y="connsiteY2"/>
                  </a:cxn>
                  <a:cxn ang="0">
                    <a:pos x="connsiteX3" y="connsiteY3"/>
                  </a:cxn>
                </a:cxnLst>
                <a:rect l="l" t="t" r="r" b="b"/>
                <a:pathLst>
                  <a:path w="281954" h="337773">
                    <a:moveTo>
                      <a:pt x="0" y="150981"/>
                    </a:moveTo>
                    <a:cubicBezTo>
                      <a:pt x="49426" y="99147"/>
                      <a:pt x="135120" y="-12222"/>
                      <a:pt x="140737" y="1097"/>
                    </a:cubicBezTo>
                    <a:cubicBezTo>
                      <a:pt x="149884" y="3986"/>
                      <a:pt x="281955" y="335366"/>
                      <a:pt x="281955" y="335366"/>
                    </a:cubicBezTo>
                    <a:cubicBezTo>
                      <a:pt x="281955" y="335366"/>
                      <a:pt x="272166" y="337453"/>
                      <a:pt x="258525" y="337774"/>
                    </a:cubicBezTo>
                  </a:path>
                </a:pathLst>
              </a:custGeom>
              <a:noFill/>
              <a:ln w="9569" cap="rnd">
                <a:solidFill>
                  <a:schemeClr val="tx1"/>
                </a:solidFill>
                <a:prstDash val="solid"/>
                <a:round/>
              </a:ln>
            </p:spPr>
            <p:txBody>
              <a:bodyPr rtlCol="0" anchor="ctr"/>
              <a:lstStyle/>
              <a:p>
                <a:endParaRPr lang="fr-FR" sz="1050"/>
              </a:p>
            </p:txBody>
          </p:sp>
          <p:sp>
            <p:nvSpPr>
              <p:cNvPr id="94" name="Forme libre : forme 247">
                <a:extLst>
                  <a:ext uri="{FF2B5EF4-FFF2-40B4-BE49-F238E27FC236}">
                    <a16:creationId xmlns:a16="http://schemas.microsoft.com/office/drawing/2014/main" id="{B74CD5AB-1309-4E49-9ABF-3C53FA8CF0A8}"/>
                  </a:ext>
                </a:extLst>
              </p:cNvPr>
              <p:cNvSpPr/>
              <p:nvPr/>
            </p:nvSpPr>
            <p:spPr>
              <a:xfrm>
                <a:off x="1329665" y="1632970"/>
                <a:ext cx="213749" cy="170905"/>
              </a:xfrm>
              <a:custGeom>
                <a:avLst/>
                <a:gdLst>
                  <a:gd name="connsiteX0" fmla="*/ 213749 w 213749"/>
                  <a:gd name="connsiteY0" fmla="*/ 170906 h 170905"/>
                  <a:gd name="connsiteX1" fmla="*/ 86492 w 213749"/>
                  <a:gd name="connsiteY1" fmla="*/ 170424 h 170905"/>
                  <a:gd name="connsiteX2" fmla="*/ 61137 w 213749"/>
                  <a:gd name="connsiteY2" fmla="*/ 156624 h 170905"/>
                  <a:gd name="connsiteX3" fmla="*/ 2403 w 213749"/>
                  <a:gd name="connsiteY3" fmla="*/ 22146 h 170905"/>
                  <a:gd name="connsiteX4" fmla="*/ 6576 w 213749"/>
                  <a:gd name="connsiteY4" fmla="*/ 0 h 170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749" h="170905">
                    <a:moveTo>
                      <a:pt x="213749" y="170906"/>
                    </a:moveTo>
                    <a:lnTo>
                      <a:pt x="86492" y="170424"/>
                    </a:lnTo>
                    <a:cubicBezTo>
                      <a:pt x="75580" y="170745"/>
                      <a:pt x="65310" y="166734"/>
                      <a:pt x="61137" y="156624"/>
                    </a:cubicBezTo>
                    <a:cubicBezTo>
                      <a:pt x="42201" y="111530"/>
                      <a:pt x="22623" y="66597"/>
                      <a:pt x="2403" y="22146"/>
                    </a:cubicBezTo>
                    <a:cubicBezTo>
                      <a:pt x="-1929" y="12517"/>
                      <a:pt x="-325" y="7061"/>
                      <a:pt x="6576" y="0"/>
                    </a:cubicBezTo>
                  </a:path>
                </a:pathLst>
              </a:custGeom>
              <a:noFill/>
              <a:ln w="9569" cap="rnd">
                <a:solidFill>
                  <a:schemeClr val="tx1"/>
                </a:solidFill>
                <a:prstDash val="solid"/>
                <a:round/>
              </a:ln>
            </p:spPr>
            <p:txBody>
              <a:bodyPr rtlCol="0" anchor="ctr"/>
              <a:lstStyle/>
              <a:p>
                <a:endParaRPr lang="fr-FR" sz="1050"/>
              </a:p>
            </p:txBody>
          </p:sp>
          <p:sp>
            <p:nvSpPr>
              <p:cNvPr id="95" name="Forme libre : forme 248">
                <a:extLst>
                  <a:ext uri="{FF2B5EF4-FFF2-40B4-BE49-F238E27FC236}">
                    <a16:creationId xmlns:a16="http://schemas.microsoft.com/office/drawing/2014/main" id="{EA56AAEB-3B0C-4B42-AA34-6522F9B60947}"/>
                  </a:ext>
                </a:extLst>
              </p:cNvPr>
              <p:cNvSpPr/>
              <p:nvPr/>
            </p:nvSpPr>
            <p:spPr>
              <a:xfrm>
                <a:off x="1572782" y="1803876"/>
                <a:ext cx="10912" cy="16047"/>
              </a:xfrm>
              <a:custGeom>
                <a:avLst/>
                <a:gdLst>
                  <a:gd name="connsiteX0" fmla="*/ 0 w 10912"/>
                  <a:gd name="connsiteY0" fmla="*/ 0 h 16047"/>
                  <a:gd name="connsiteX1" fmla="*/ 10912 w 10912"/>
                  <a:gd name="connsiteY1" fmla="*/ 0 h 16047"/>
                </a:gdLst>
                <a:ahLst/>
                <a:cxnLst>
                  <a:cxn ang="0">
                    <a:pos x="connsiteX0" y="connsiteY0"/>
                  </a:cxn>
                  <a:cxn ang="0">
                    <a:pos x="connsiteX1" y="connsiteY1"/>
                  </a:cxn>
                </a:cxnLst>
                <a:rect l="l" t="t" r="r" b="b"/>
                <a:pathLst>
                  <a:path w="10912" h="16047">
                    <a:moveTo>
                      <a:pt x="0" y="0"/>
                    </a:moveTo>
                    <a:lnTo>
                      <a:pt x="10912" y="0"/>
                    </a:lnTo>
                  </a:path>
                </a:pathLst>
              </a:custGeom>
              <a:ln w="9569" cap="rnd">
                <a:solidFill>
                  <a:schemeClr val="tx1"/>
                </a:solidFill>
                <a:prstDash val="solid"/>
                <a:round/>
              </a:ln>
            </p:spPr>
            <p:txBody>
              <a:bodyPr rtlCol="0" anchor="ctr"/>
              <a:lstStyle/>
              <a:p>
                <a:endParaRPr lang="fr-FR" sz="1050"/>
              </a:p>
            </p:txBody>
          </p:sp>
          <p:sp>
            <p:nvSpPr>
              <p:cNvPr id="96" name="Forme libre : forme 249">
                <a:extLst>
                  <a:ext uri="{FF2B5EF4-FFF2-40B4-BE49-F238E27FC236}">
                    <a16:creationId xmlns:a16="http://schemas.microsoft.com/office/drawing/2014/main" id="{A3B5B473-9768-4FF7-AE5F-F09CA9D822E8}"/>
                  </a:ext>
                </a:extLst>
              </p:cNvPr>
              <p:cNvSpPr/>
              <p:nvPr/>
            </p:nvSpPr>
            <p:spPr>
              <a:xfrm>
                <a:off x="1666660" y="1480519"/>
                <a:ext cx="79916" cy="61461"/>
              </a:xfrm>
              <a:custGeom>
                <a:avLst/>
                <a:gdLst>
                  <a:gd name="connsiteX0" fmla="*/ 79917 w 79916"/>
                  <a:gd name="connsiteY0" fmla="*/ 0 h 61461"/>
                  <a:gd name="connsiteX1" fmla="*/ 0 w 79916"/>
                  <a:gd name="connsiteY1" fmla="*/ 61462 h 61461"/>
                </a:gdLst>
                <a:ahLst/>
                <a:cxnLst>
                  <a:cxn ang="0">
                    <a:pos x="connsiteX0" y="connsiteY0"/>
                  </a:cxn>
                  <a:cxn ang="0">
                    <a:pos x="connsiteX1" y="connsiteY1"/>
                  </a:cxn>
                </a:cxnLst>
                <a:rect l="l" t="t" r="r" b="b"/>
                <a:pathLst>
                  <a:path w="79916" h="61461">
                    <a:moveTo>
                      <a:pt x="79917" y="0"/>
                    </a:moveTo>
                    <a:lnTo>
                      <a:pt x="0" y="61462"/>
                    </a:lnTo>
                  </a:path>
                </a:pathLst>
              </a:custGeom>
              <a:ln w="9569" cap="rnd">
                <a:solidFill>
                  <a:schemeClr val="tx1"/>
                </a:solidFill>
                <a:prstDash val="solid"/>
                <a:round/>
              </a:ln>
            </p:spPr>
            <p:txBody>
              <a:bodyPr rtlCol="0" anchor="ctr"/>
              <a:lstStyle/>
              <a:p>
                <a:endParaRPr lang="fr-FR" sz="1050"/>
              </a:p>
            </p:txBody>
          </p:sp>
          <p:sp>
            <p:nvSpPr>
              <p:cNvPr id="97" name="Forme libre : forme 250">
                <a:extLst>
                  <a:ext uri="{FF2B5EF4-FFF2-40B4-BE49-F238E27FC236}">
                    <a16:creationId xmlns:a16="http://schemas.microsoft.com/office/drawing/2014/main" id="{5EABC178-FABB-470B-8B7D-408B148945B9}"/>
                  </a:ext>
                </a:extLst>
              </p:cNvPr>
              <p:cNvSpPr/>
              <p:nvPr/>
            </p:nvSpPr>
            <p:spPr>
              <a:xfrm>
                <a:off x="1719616" y="1636661"/>
                <a:ext cx="76225" cy="8023"/>
              </a:xfrm>
              <a:custGeom>
                <a:avLst/>
                <a:gdLst>
                  <a:gd name="connsiteX0" fmla="*/ 76226 w 76225"/>
                  <a:gd name="connsiteY0" fmla="*/ 0 h 8023"/>
                  <a:gd name="connsiteX1" fmla="*/ 0 w 76225"/>
                  <a:gd name="connsiteY1" fmla="*/ 8024 h 8023"/>
                </a:gdLst>
                <a:ahLst/>
                <a:cxnLst>
                  <a:cxn ang="0">
                    <a:pos x="connsiteX0" y="connsiteY0"/>
                  </a:cxn>
                  <a:cxn ang="0">
                    <a:pos x="connsiteX1" y="connsiteY1"/>
                  </a:cxn>
                </a:cxnLst>
                <a:rect l="l" t="t" r="r" b="b"/>
                <a:pathLst>
                  <a:path w="76225" h="8023">
                    <a:moveTo>
                      <a:pt x="76226" y="0"/>
                    </a:moveTo>
                    <a:lnTo>
                      <a:pt x="0" y="8024"/>
                    </a:lnTo>
                  </a:path>
                </a:pathLst>
              </a:custGeom>
              <a:ln w="9569" cap="rnd">
                <a:solidFill>
                  <a:schemeClr val="tx1"/>
                </a:solidFill>
                <a:prstDash val="solid"/>
                <a:round/>
              </a:ln>
            </p:spPr>
            <p:txBody>
              <a:bodyPr rtlCol="0" anchor="ctr"/>
              <a:lstStyle/>
              <a:p>
                <a:endParaRPr lang="fr-FR" sz="1050"/>
              </a:p>
            </p:txBody>
          </p:sp>
          <p:sp>
            <p:nvSpPr>
              <p:cNvPr id="98" name="Forme libre : forme 251">
                <a:extLst>
                  <a:ext uri="{FF2B5EF4-FFF2-40B4-BE49-F238E27FC236}">
                    <a16:creationId xmlns:a16="http://schemas.microsoft.com/office/drawing/2014/main" id="{0F662621-11DF-4312-AFA1-2A8C2E76A19D}"/>
                  </a:ext>
                </a:extLst>
              </p:cNvPr>
              <p:cNvSpPr/>
              <p:nvPr/>
            </p:nvSpPr>
            <p:spPr>
              <a:xfrm>
                <a:off x="1579842" y="1409750"/>
                <a:ext cx="17010" cy="48463"/>
              </a:xfrm>
              <a:custGeom>
                <a:avLst/>
                <a:gdLst>
                  <a:gd name="connsiteX0" fmla="*/ 17010 w 17010"/>
                  <a:gd name="connsiteY0" fmla="*/ 0 h 48463"/>
                  <a:gd name="connsiteX1" fmla="*/ 0 w 17010"/>
                  <a:gd name="connsiteY1" fmla="*/ 48463 h 48463"/>
                </a:gdLst>
                <a:ahLst/>
                <a:cxnLst>
                  <a:cxn ang="0">
                    <a:pos x="connsiteX0" y="connsiteY0"/>
                  </a:cxn>
                  <a:cxn ang="0">
                    <a:pos x="connsiteX1" y="connsiteY1"/>
                  </a:cxn>
                </a:cxnLst>
                <a:rect l="l" t="t" r="r" b="b"/>
                <a:pathLst>
                  <a:path w="17010" h="48463">
                    <a:moveTo>
                      <a:pt x="17010" y="0"/>
                    </a:moveTo>
                    <a:lnTo>
                      <a:pt x="0" y="48463"/>
                    </a:lnTo>
                  </a:path>
                </a:pathLst>
              </a:custGeom>
              <a:ln w="9569" cap="rnd">
                <a:solidFill>
                  <a:schemeClr val="tx1"/>
                </a:solidFill>
                <a:prstDash val="solid"/>
                <a:round/>
              </a:ln>
            </p:spPr>
            <p:txBody>
              <a:bodyPr rtlCol="0" anchor="ctr"/>
              <a:lstStyle/>
              <a:p>
                <a:endParaRPr lang="fr-FR" sz="1050"/>
              </a:p>
            </p:txBody>
          </p:sp>
        </p:grpSp>
      </p:grpSp>
      <p:grpSp>
        <p:nvGrpSpPr>
          <p:cNvPr id="99" name="Graphique 31">
            <a:extLst>
              <a:ext uri="{FF2B5EF4-FFF2-40B4-BE49-F238E27FC236}">
                <a16:creationId xmlns:a16="http://schemas.microsoft.com/office/drawing/2014/main" id="{2AEF65C0-0A89-4906-9C19-8C379A58846D}"/>
              </a:ext>
            </a:extLst>
          </p:cNvPr>
          <p:cNvGrpSpPr/>
          <p:nvPr/>
        </p:nvGrpSpPr>
        <p:grpSpPr>
          <a:xfrm>
            <a:off x="3630714" y="2280662"/>
            <a:ext cx="1155881" cy="847646"/>
            <a:chOff x="4691602" y="440787"/>
            <a:chExt cx="722138" cy="529568"/>
          </a:xfrm>
        </p:grpSpPr>
        <p:grpSp>
          <p:nvGrpSpPr>
            <p:cNvPr id="100" name="Graphique 31">
              <a:extLst>
                <a:ext uri="{FF2B5EF4-FFF2-40B4-BE49-F238E27FC236}">
                  <a16:creationId xmlns:a16="http://schemas.microsoft.com/office/drawing/2014/main" id="{0AEA36FC-5C52-431F-9A75-B3DD1084C7EF}"/>
                </a:ext>
              </a:extLst>
            </p:cNvPr>
            <p:cNvGrpSpPr/>
            <p:nvPr/>
          </p:nvGrpSpPr>
          <p:grpSpPr>
            <a:xfrm>
              <a:off x="4696416" y="445601"/>
              <a:ext cx="393484" cy="525395"/>
              <a:chOff x="4696416" y="445601"/>
              <a:chExt cx="393484" cy="525395"/>
            </a:xfrm>
            <a:noFill/>
          </p:grpSpPr>
          <p:grpSp>
            <p:nvGrpSpPr>
              <p:cNvPr id="107" name="Graphique 31">
                <a:extLst>
                  <a:ext uri="{FF2B5EF4-FFF2-40B4-BE49-F238E27FC236}">
                    <a16:creationId xmlns:a16="http://schemas.microsoft.com/office/drawing/2014/main" id="{787B92F8-BD64-434D-842D-28A8404BA8C2}"/>
                  </a:ext>
                </a:extLst>
              </p:cNvPr>
              <p:cNvGrpSpPr/>
              <p:nvPr/>
            </p:nvGrpSpPr>
            <p:grpSpPr>
              <a:xfrm>
                <a:off x="4696495" y="445601"/>
                <a:ext cx="393405" cy="525395"/>
                <a:chOff x="4696495" y="445601"/>
                <a:chExt cx="393405" cy="525395"/>
              </a:xfrm>
              <a:noFill/>
            </p:grpSpPr>
            <p:sp>
              <p:nvSpPr>
                <p:cNvPr id="111" name="Forme libre : forme 85">
                  <a:extLst>
                    <a:ext uri="{FF2B5EF4-FFF2-40B4-BE49-F238E27FC236}">
                      <a16:creationId xmlns:a16="http://schemas.microsoft.com/office/drawing/2014/main" id="{451C69C8-34DD-401D-9DED-BA6925A19A4E}"/>
                    </a:ext>
                  </a:extLst>
                </p:cNvPr>
                <p:cNvSpPr/>
                <p:nvPr/>
              </p:nvSpPr>
              <p:spPr>
                <a:xfrm>
                  <a:off x="4863310" y="802658"/>
                  <a:ext cx="59375" cy="168338"/>
                </a:xfrm>
                <a:custGeom>
                  <a:avLst/>
                  <a:gdLst>
                    <a:gd name="connsiteX0" fmla="*/ 30651 w 59375"/>
                    <a:gd name="connsiteY0" fmla="*/ 0 h 168338"/>
                    <a:gd name="connsiteX1" fmla="*/ 59376 w 59375"/>
                    <a:gd name="connsiteY1" fmla="*/ 130627 h 168338"/>
                    <a:gd name="connsiteX2" fmla="*/ 29688 w 59375"/>
                    <a:gd name="connsiteY2" fmla="*/ 168338 h 168338"/>
                    <a:gd name="connsiteX3" fmla="*/ 0 w 59375"/>
                    <a:gd name="connsiteY3" fmla="*/ 132552 h 168338"/>
                  </a:gdLst>
                  <a:ahLst/>
                  <a:cxnLst>
                    <a:cxn ang="0">
                      <a:pos x="connsiteX0" y="connsiteY0"/>
                    </a:cxn>
                    <a:cxn ang="0">
                      <a:pos x="connsiteX1" y="connsiteY1"/>
                    </a:cxn>
                    <a:cxn ang="0">
                      <a:pos x="connsiteX2" y="connsiteY2"/>
                    </a:cxn>
                    <a:cxn ang="0">
                      <a:pos x="connsiteX3" y="connsiteY3"/>
                    </a:cxn>
                  </a:cxnLst>
                  <a:rect l="l" t="t" r="r" b="b"/>
                  <a:pathLst>
                    <a:path w="59375" h="168338">
                      <a:moveTo>
                        <a:pt x="30651" y="0"/>
                      </a:moveTo>
                      <a:lnTo>
                        <a:pt x="59376" y="130627"/>
                      </a:lnTo>
                      <a:lnTo>
                        <a:pt x="29688" y="168338"/>
                      </a:lnTo>
                      <a:lnTo>
                        <a:pt x="0" y="132552"/>
                      </a:lnTo>
                      <a:close/>
                    </a:path>
                  </a:pathLst>
                </a:custGeom>
                <a:noFill/>
                <a:ln w="9525" cap="rnd">
                  <a:solidFill>
                    <a:schemeClr val="tx1"/>
                  </a:solidFill>
                  <a:prstDash val="solid"/>
                  <a:round/>
                </a:ln>
              </p:spPr>
              <p:txBody>
                <a:bodyPr rtlCol="0" anchor="ctr"/>
                <a:lstStyle/>
                <a:p>
                  <a:endParaRPr lang="fr-FR" sz="1050"/>
                </a:p>
              </p:txBody>
            </p:sp>
            <p:sp>
              <p:nvSpPr>
                <p:cNvPr id="112" name="Forme libre : forme 86">
                  <a:extLst>
                    <a:ext uri="{FF2B5EF4-FFF2-40B4-BE49-F238E27FC236}">
                      <a16:creationId xmlns:a16="http://schemas.microsoft.com/office/drawing/2014/main" id="{77300CD8-153D-42F3-8843-FAD39F756108}"/>
                    </a:ext>
                  </a:extLst>
                </p:cNvPr>
                <p:cNvSpPr/>
                <p:nvPr/>
              </p:nvSpPr>
              <p:spPr>
                <a:xfrm>
                  <a:off x="4820142" y="505137"/>
                  <a:ext cx="139292" cy="39038"/>
                </a:xfrm>
                <a:custGeom>
                  <a:avLst/>
                  <a:gdLst>
                    <a:gd name="connsiteX0" fmla="*/ 0 w 139292"/>
                    <a:gd name="connsiteY0" fmla="*/ 30009 h 39038"/>
                    <a:gd name="connsiteX1" fmla="*/ 119554 w 139292"/>
                    <a:gd name="connsiteY1" fmla="*/ 0 h 39038"/>
                    <a:gd name="connsiteX2" fmla="*/ 117147 w 139292"/>
                    <a:gd name="connsiteY2" fmla="*/ 28565 h 39038"/>
                    <a:gd name="connsiteX3" fmla="*/ 139292 w 139292"/>
                    <a:gd name="connsiteY3" fmla="*/ 21504 h 39038"/>
                  </a:gdLst>
                  <a:ahLst/>
                  <a:cxnLst>
                    <a:cxn ang="0">
                      <a:pos x="connsiteX0" y="connsiteY0"/>
                    </a:cxn>
                    <a:cxn ang="0">
                      <a:pos x="connsiteX1" y="connsiteY1"/>
                    </a:cxn>
                    <a:cxn ang="0">
                      <a:pos x="connsiteX2" y="connsiteY2"/>
                    </a:cxn>
                    <a:cxn ang="0">
                      <a:pos x="connsiteX3" y="connsiteY3"/>
                    </a:cxn>
                  </a:cxnLst>
                  <a:rect l="l" t="t" r="r" b="b"/>
                  <a:pathLst>
                    <a:path w="139292" h="39038">
                      <a:moveTo>
                        <a:pt x="0" y="30009"/>
                      </a:moveTo>
                      <a:cubicBezTo>
                        <a:pt x="0" y="30009"/>
                        <a:pt x="69646" y="64030"/>
                        <a:pt x="119554" y="0"/>
                      </a:cubicBezTo>
                      <a:cubicBezTo>
                        <a:pt x="119554" y="0"/>
                        <a:pt x="125171" y="11875"/>
                        <a:pt x="117147" y="28565"/>
                      </a:cubicBezTo>
                      <a:cubicBezTo>
                        <a:pt x="117147" y="28565"/>
                        <a:pt x="129022" y="35625"/>
                        <a:pt x="139292" y="21504"/>
                      </a:cubicBezTo>
                    </a:path>
                  </a:pathLst>
                </a:custGeom>
                <a:noFill/>
                <a:ln w="9525" cap="rnd">
                  <a:solidFill>
                    <a:schemeClr val="tx1"/>
                  </a:solidFill>
                  <a:prstDash val="solid"/>
                  <a:round/>
                </a:ln>
              </p:spPr>
              <p:txBody>
                <a:bodyPr rtlCol="0" anchor="ctr"/>
                <a:lstStyle/>
                <a:p>
                  <a:endParaRPr lang="fr-FR" sz="1050"/>
                </a:p>
              </p:txBody>
            </p:sp>
            <p:sp>
              <p:nvSpPr>
                <p:cNvPr id="113" name="Forme libre : forme 87">
                  <a:extLst>
                    <a:ext uri="{FF2B5EF4-FFF2-40B4-BE49-F238E27FC236}">
                      <a16:creationId xmlns:a16="http://schemas.microsoft.com/office/drawing/2014/main" id="{2A34C0F2-06D3-4C6F-89FC-5225DC399EBB}"/>
                    </a:ext>
                  </a:extLst>
                </p:cNvPr>
                <p:cNvSpPr/>
                <p:nvPr/>
              </p:nvSpPr>
              <p:spPr>
                <a:xfrm>
                  <a:off x="4791982" y="445601"/>
                  <a:ext cx="103422" cy="267672"/>
                </a:xfrm>
                <a:custGeom>
                  <a:avLst/>
                  <a:gdLst>
                    <a:gd name="connsiteX0" fmla="*/ 103423 w 103422"/>
                    <a:gd name="connsiteY0" fmla="*/ 267673 h 267672"/>
                    <a:gd name="connsiteX1" fmla="*/ 19495 w 103422"/>
                    <a:gd name="connsiteY1" fmla="*/ 191607 h 267672"/>
                    <a:gd name="connsiteX2" fmla="*/ 558 w 103422"/>
                    <a:gd name="connsiteY2" fmla="*/ 174116 h 267672"/>
                    <a:gd name="connsiteX3" fmla="*/ 14038 w 103422"/>
                    <a:gd name="connsiteY3" fmla="*/ 150365 h 267672"/>
                    <a:gd name="connsiteX4" fmla="*/ 98609 w 103422"/>
                    <a:gd name="connsiteY4" fmla="*/ 0 h 267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422" h="267672">
                      <a:moveTo>
                        <a:pt x="103423" y="267673"/>
                      </a:moveTo>
                      <a:cubicBezTo>
                        <a:pt x="40035" y="267673"/>
                        <a:pt x="19495" y="191607"/>
                        <a:pt x="19495" y="191607"/>
                      </a:cubicBezTo>
                      <a:cubicBezTo>
                        <a:pt x="19495" y="191607"/>
                        <a:pt x="4410" y="193212"/>
                        <a:pt x="558" y="174116"/>
                      </a:cubicBezTo>
                      <a:cubicBezTo>
                        <a:pt x="-3293" y="155019"/>
                        <a:pt x="14038" y="150365"/>
                        <a:pt x="14038" y="150365"/>
                      </a:cubicBezTo>
                      <a:cubicBezTo>
                        <a:pt x="14038" y="150365"/>
                        <a:pt x="-20143" y="32416"/>
                        <a:pt x="98609" y="0"/>
                      </a:cubicBezTo>
                    </a:path>
                  </a:pathLst>
                </a:custGeom>
                <a:noFill/>
                <a:ln w="9525" cap="rnd">
                  <a:solidFill>
                    <a:schemeClr val="tx1"/>
                  </a:solidFill>
                  <a:prstDash val="solid"/>
                  <a:round/>
                </a:ln>
              </p:spPr>
              <p:txBody>
                <a:bodyPr rtlCol="0" anchor="ctr"/>
                <a:lstStyle/>
                <a:p>
                  <a:endParaRPr lang="fr-FR" sz="1050"/>
                </a:p>
              </p:txBody>
            </p:sp>
            <p:sp>
              <p:nvSpPr>
                <p:cNvPr id="114" name="Forme libre : forme 88">
                  <a:extLst>
                    <a:ext uri="{FF2B5EF4-FFF2-40B4-BE49-F238E27FC236}">
                      <a16:creationId xmlns:a16="http://schemas.microsoft.com/office/drawing/2014/main" id="{07821988-01B1-4ED9-853F-DE7F043A52A6}"/>
                    </a:ext>
                  </a:extLst>
                </p:cNvPr>
                <p:cNvSpPr/>
                <p:nvPr/>
              </p:nvSpPr>
              <p:spPr>
                <a:xfrm>
                  <a:off x="4900059" y="457636"/>
                  <a:ext cx="105830" cy="255636"/>
                </a:xfrm>
                <a:custGeom>
                  <a:avLst/>
                  <a:gdLst>
                    <a:gd name="connsiteX0" fmla="*/ 0 w 105830"/>
                    <a:gd name="connsiteY0" fmla="*/ 255637 h 255636"/>
                    <a:gd name="connsiteX1" fmla="*/ 86336 w 105830"/>
                    <a:gd name="connsiteY1" fmla="*/ 179572 h 255636"/>
                    <a:gd name="connsiteX2" fmla="*/ 105272 w 105830"/>
                    <a:gd name="connsiteY2" fmla="*/ 162080 h 255636"/>
                    <a:gd name="connsiteX3" fmla="*/ 91792 w 105830"/>
                    <a:gd name="connsiteY3" fmla="*/ 138330 h 255636"/>
                    <a:gd name="connsiteX4" fmla="*/ 38193 w 105830"/>
                    <a:gd name="connsiteY4" fmla="*/ 0 h 2556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830" h="255636">
                      <a:moveTo>
                        <a:pt x="0" y="255637"/>
                      </a:moveTo>
                      <a:cubicBezTo>
                        <a:pt x="63388" y="255637"/>
                        <a:pt x="86336" y="179572"/>
                        <a:pt x="86336" y="179572"/>
                      </a:cubicBezTo>
                      <a:cubicBezTo>
                        <a:pt x="86336" y="179572"/>
                        <a:pt x="101420" y="181176"/>
                        <a:pt x="105272" y="162080"/>
                      </a:cubicBezTo>
                      <a:cubicBezTo>
                        <a:pt x="109123" y="142983"/>
                        <a:pt x="91792" y="138330"/>
                        <a:pt x="91792" y="138330"/>
                      </a:cubicBezTo>
                      <a:cubicBezTo>
                        <a:pt x="91792" y="138330"/>
                        <a:pt x="119393" y="42686"/>
                        <a:pt x="38193" y="0"/>
                      </a:cubicBezTo>
                    </a:path>
                  </a:pathLst>
                </a:custGeom>
                <a:noFill/>
                <a:ln w="9525" cap="rnd">
                  <a:solidFill>
                    <a:schemeClr val="tx1"/>
                  </a:solidFill>
                  <a:prstDash val="solid"/>
                  <a:round/>
                </a:ln>
              </p:spPr>
              <p:txBody>
                <a:bodyPr rtlCol="0" anchor="ctr"/>
                <a:lstStyle/>
                <a:p>
                  <a:endParaRPr lang="fr-FR" sz="1050"/>
                </a:p>
              </p:txBody>
            </p:sp>
            <p:sp>
              <p:nvSpPr>
                <p:cNvPr id="115" name="Forme libre : forme 89">
                  <a:extLst>
                    <a:ext uri="{FF2B5EF4-FFF2-40B4-BE49-F238E27FC236}">
                      <a16:creationId xmlns:a16="http://schemas.microsoft.com/office/drawing/2014/main" id="{57AB8FEF-2281-4CD5-A58E-A4FBA4A15538}"/>
                    </a:ext>
                  </a:extLst>
                </p:cNvPr>
                <p:cNvSpPr/>
                <p:nvPr/>
              </p:nvSpPr>
              <p:spPr>
                <a:xfrm>
                  <a:off x="4854163" y="592917"/>
                  <a:ext cx="16047" cy="17331"/>
                </a:xfrm>
                <a:custGeom>
                  <a:avLst/>
                  <a:gdLst>
                    <a:gd name="connsiteX0" fmla="*/ 0 w 16047"/>
                    <a:gd name="connsiteY0" fmla="*/ 0 h 17331"/>
                    <a:gd name="connsiteX1" fmla="*/ 0 w 16047"/>
                    <a:gd name="connsiteY1" fmla="*/ 17331 h 17331"/>
                  </a:gdLst>
                  <a:ahLst/>
                  <a:cxnLst>
                    <a:cxn ang="0">
                      <a:pos x="connsiteX0" y="connsiteY0"/>
                    </a:cxn>
                    <a:cxn ang="0">
                      <a:pos x="connsiteX1" y="connsiteY1"/>
                    </a:cxn>
                  </a:cxnLst>
                  <a:rect l="l" t="t" r="r" b="b"/>
                  <a:pathLst>
                    <a:path w="16047" h="17331">
                      <a:moveTo>
                        <a:pt x="0" y="0"/>
                      </a:moveTo>
                      <a:lnTo>
                        <a:pt x="0" y="17331"/>
                      </a:lnTo>
                    </a:path>
                  </a:pathLst>
                </a:custGeom>
                <a:ln w="9525" cap="rnd">
                  <a:solidFill>
                    <a:schemeClr val="tx1"/>
                  </a:solidFill>
                  <a:prstDash val="solid"/>
                  <a:round/>
                </a:ln>
              </p:spPr>
              <p:txBody>
                <a:bodyPr rtlCol="0" anchor="ctr"/>
                <a:lstStyle/>
                <a:p>
                  <a:endParaRPr lang="fr-FR" sz="1050"/>
                </a:p>
              </p:txBody>
            </p:sp>
            <p:sp>
              <p:nvSpPr>
                <p:cNvPr id="116" name="Forme libre : forme 90">
                  <a:extLst>
                    <a:ext uri="{FF2B5EF4-FFF2-40B4-BE49-F238E27FC236}">
                      <a16:creationId xmlns:a16="http://schemas.microsoft.com/office/drawing/2014/main" id="{6A99EBB0-1C97-4281-A3D4-6E3074A6C37E}"/>
                    </a:ext>
                  </a:extLst>
                </p:cNvPr>
                <p:cNvSpPr/>
                <p:nvPr/>
              </p:nvSpPr>
              <p:spPr>
                <a:xfrm>
                  <a:off x="4929426" y="592115"/>
                  <a:ext cx="16047" cy="17331"/>
                </a:xfrm>
                <a:custGeom>
                  <a:avLst/>
                  <a:gdLst>
                    <a:gd name="connsiteX0" fmla="*/ 0 w 16047"/>
                    <a:gd name="connsiteY0" fmla="*/ 0 h 17331"/>
                    <a:gd name="connsiteX1" fmla="*/ 0 w 16047"/>
                    <a:gd name="connsiteY1" fmla="*/ 17331 h 17331"/>
                  </a:gdLst>
                  <a:ahLst/>
                  <a:cxnLst>
                    <a:cxn ang="0">
                      <a:pos x="connsiteX0" y="connsiteY0"/>
                    </a:cxn>
                    <a:cxn ang="0">
                      <a:pos x="connsiteX1" y="connsiteY1"/>
                    </a:cxn>
                  </a:cxnLst>
                  <a:rect l="l" t="t" r="r" b="b"/>
                  <a:pathLst>
                    <a:path w="16047" h="17331">
                      <a:moveTo>
                        <a:pt x="0" y="0"/>
                      </a:moveTo>
                      <a:lnTo>
                        <a:pt x="0" y="17331"/>
                      </a:lnTo>
                    </a:path>
                  </a:pathLst>
                </a:custGeom>
                <a:ln w="9525" cap="rnd">
                  <a:solidFill>
                    <a:schemeClr val="tx1"/>
                  </a:solidFill>
                  <a:prstDash val="solid"/>
                  <a:round/>
                </a:ln>
              </p:spPr>
              <p:txBody>
                <a:bodyPr rtlCol="0" anchor="ctr"/>
                <a:lstStyle/>
                <a:p>
                  <a:endParaRPr lang="fr-FR" sz="1050"/>
                </a:p>
              </p:txBody>
            </p:sp>
            <p:sp>
              <p:nvSpPr>
                <p:cNvPr id="117" name="Forme libre : forme 91">
                  <a:extLst>
                    <a:ext uri="{FF2B5EF4-FFF2-40B4-BE49-F238E27FC236}">
                      <a16:creationId xmlns:a16="http://schemas.microsoft.com/office/drawing/2014/main" id="{9CECC894-D0BC-49C4-AF75-892394931F91}"/>
                    </a:ext>
                  </a:extLst>
                </p:cNvPr>
                <p:cNvSpPr/>
                <p:nvPr/>
              </p:nvSpPr>
              <p:spPr>
                <a:xfrm>
                  <a:off x="4878074" y="658391"/>
                  <a:ext cx="33057" cy="6860"/>
                </a:xfrm>
                <a:custGeom>
                  <a:avLst/>
                  <a:gdLst>
                    <a:gd name="connsiteX0" fmla="*/ 33058 w 33057"/>
                    <a:gd name="connsiteY0" fmla="*/ 0 h 6860"/>
                    <a:gd name="connsiteX1" fmla="*/ 0 w 33057"/>
                    <a:gd name="connsiteY1" fmla="*/ 0 h 6860"/>
                  </a:gdLst>
                  <a:ahLst/>
                  <a:cxnLst>
                    <a:cxn ang="0">
                      <a:pos x="connsiteX0" y="connsiteY0"/>
                    </a:cxn>
                    <a:cxn ang="0">
                      <a:pos x="connsiteX1" y="connsiteY1"/>
                    </a:cxn>
                  </a:cxnLst>
                  <a:rect l="l" t="t" r="r" b="b"/>
                  <a:pathLst>
                    <a:path w="33057" h="6860">
                      <a:moveTo>
                        <a:pt x="33058" y="0"/>
                      </a:moveTo>
                      <a:cubicBezTo>
                        <a:pt x="23911" y="9147"/>
                        <a:pt x="9147" y="9147"/>
                        <a:pt x="0" y="0"/>
                      </a:cubicBezTo>
                    </a:path>
                  </a:pathLst>
                </a:custGeom>
                <a:noFill/>
                <a:ln w="9525" cap="rnd">
                  <a:solidFill>
                    <a:schemeClr val="tx1"/>
                  </a:solidFill>
                  <a:prstDash val="solid"/>
                  <a:round/>
                </a:ln>
              </p:spPr>
              <p:txBody>
                <a:bodyPr rtlCol="0" anchor="ctr"/>
                <a:lstStyle/>
                <a:p>
                  <a:endParaRPr lang="fr-FR" sz="1050"/>
                </a:p>
              </p:txBody>
            </p:sp>
            <p:sp>
              <p:nvSpPr>
                <p:cNvPr id="118" name="Forme libre : forme 92">
                  <a:extLst>
                    <a:ext uri="{FF2B5EF4-FFF2-40B4-BE49-F238E27FC236}">
                      <a16:creationId xmlns:a16="http://schemas.microsoft.com/office/drawing/2014/main" id="{25AD48AE-FC80-40D2-89C4-7DE95EF1CCBB}"/>
                    </a:ext>
                  </a:extLst>
                </p:cNvPr>
                <p:cNvSpPr/>
                <p:nvPr/>
              </p:nvSpPr>
              <p:spPr>
                <a:xfrm>
                  <a:off x="4696495" y="712792"/>
                  <a:ext cx="200353" cy="184706"/>
                </a:xfrm>
                <a:custGeom>
                  <a:avLst/>
                  <a:gdLst>
                    <a:gd name="connsiteX0" fmla="*/ 723 w 200353"/>
                    <a:gd name="connsiteY0" fmla="*/ 184707 h 184706"/>
                    <a:gd name="connsiteX1" fmla="*/ 116586 w 200353"/>
                    <a:gd name="connsiteY1" fmla="*/ 35625 h 184706"/>
                    <a:gd name="connsiteX2" fmla="*/ 140336 w 200353"/>
                    <a:gd name="connsiteY2" fmla="*/ 0 h 184706"/>
                    <a:gd name="connsiteX3" fmla="*/ 200354 w 200353"/>
                    <a:gd name="connsiteY3" fmla="*/ 49266 h 184706"/>
                    <a:gd name="connsiteX4" fmla="*/ 168259 w 200353"/>
                    <a:gd name="connsiteY4" fmla="*/ 87940 h 184706"/>
                    <a:gd name="connsiteX5" fmla="*/ 136164 w 200353"/>
                    <a:gd name="connsiteY5" fmla="*/ 55845 h 184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353" h="184706">
                      <a:moveTo>
                        <a:pt x="723" y="184707"/>
                      </a:moveTo>
                      <a:cubicBezTo>
                        <a:pt x="723" y="184707"/>
                        <a:pt x="-16448" y="68844"/>
                        <a:pt x="116586" y="35625"/>
                      </a:cubicBezTo>
                      <a:lnTo>
                        <a:pt x="140336" y="0"/>
                      </a:lnTo>
                      <a:lnTo>
                        <a:pt x="200354" y="49266"/>
                      </a:lnTo>
                      <a:lnTo>
                        <a:pt x="168259" y="87940"/>
                      </a:lnTo>
                      <a:lnTo>
                        <a:pt x="136164" y="55845"/>
                      </a:lnTo>
                    </a:path>
                  </a:pathLst>
                </a:custGeom>
                <a:noFill/>
                <a:ln w="9525" cap="rnd">
                  <a:solidFill>
                    <a:schemeClr val="tx1"/>
                  </a:solidFill>
                  <a:prstDash val="solid"/>
                  <a:round/>
                </a:ln>
              </p:spPr>
              <p:txBody>
                <a:bodyPr rtlCol="0" anchor="ctr"/>
                <a:lstStyle/>
                <a:p>
                  <a:endParaRPr lang="fr-FR" sz="1050"/>
                </a:p>
              </p:txBody>
            </p:sp>
            <p:sp>
              <p:nvSpPr>
                <p:cNvPr id="119" name="Forme libre : forme 93">
                  <a:extLst>
                    <a:ext uri="{FF2B5EF4-FFF2-40B4-BE49-F238E27FC236}">
                      <a16:creationId xmlns:a16="http://schemas.microsoft.com/office/drawing/2014/main" id="{1301E279-6F7F-44C5-B561-139ADA124C0A}"/>
                    </a:ext>
                  </a:extLst>
                </p:cNvPr>
                <p:cNvSpPr/>
                <p:nvPr/>
              </p:nvSpPr>
              <p:spPr>
                <a:xfrm>
                  <a:off x="4898935" y="713434"/>
                  <a:ext cx="190965" cy="120998"/>
                </a:xfrm>
                <a:custGeom>
                  <a:avLst/>
                  <a:gdLst>
                    <a:gd name="connsiteX0" fmla="*/ 190965 w 190965"/>
                    <a:gd name="connsiteY0" fmla="*/ 120998 h 120998"/>
                    <a:gd name="connsiteX1" fmla="*/ 83768 w 190965"/>
                    <a:gd name="connsiteY1" fmla="*/ 35625 h 120998"/>
                    <a:gd name="connsiteX2" fmla="*/ 60018 w 190965"/>
                    <a:gd name="connsiteY2" fmla="*/ 0 h 120998"/>
                    <a:gd name="connsiteX3" fmla="*/ 0 w 190965"/>
                    <a:gd name="connsiteY3" fmla="*/ 49266 h 120998"/>
                    <a:gd name="connsiteX4" fmla="*/ 32095 w 190965"/>
                    <a:gd name="connsiteY4" fmla="*/ 87940 h 120998"/>
                    <a:gd name="connsiteX5" fmla="*/ 64190 w 190965"/>
                    <a:gd name="connsiteY5" fmla="*/ 55845 h 120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0965" h="120998">
                      <a:moveTo>
                        <a:pt x="190965" y="120998"/>
                      </a:moveTo>
                      <a:cubicBezTo>
                        <a:pt x="178288" y="88261"/>
                        <a:pt x="149242" y="51994"/>
                        <a:pt x="83768" y="35625"/>
                      </a:cubicBezTo>
                      <a:lnTo>
                        <a:pt x="60018" y="0"/>
                      </a:lnTo>
                      <a:lnTo>
                        <a:pt x="0" y="49266"/>
                      </a:lnTo>
                      <a:lnTo>
                        <a:pt x="32095" y="87940"/>
                      </a:lnTo>
                      <a:lnTo>
                        <a:pt x="64190" y="55845"/>
                      </a:lnTo>
                    </a:path>
                  </a:pathLst>
                </a:custGeom>
                <a:noFill/>
                <a:ln w="9525" cap="rnd">
                  <a:solidFill>
                    <a:schemeClr val="tx1"/>
                  </a:solidFill>
                  <a:prstDash val="solid"/>
                  <a:round/>
                </a:ln>
              </p:spPr>
              <p:txBody>
                <a:bodyPr rtlCol="0" anchor="ctr"/>
                <a:lstStyle/>
                <a:p>
                  <a:endParaRPr lang="fr-FR" sz="1050"/>
                </a:p>
              </p:txBody>
            </p:sp>
          </p:grpSp>
          <p:sp>
            <p:nvSpPr>
              <p:cNvPr id="108" name="Forme libre : forme 94">
                <a:extLst>
                  <a:ext uri="{FF2B5EF4-FFF2-40B4-BE49-F238E27FC236}">
                    <a16:creationId xmlns:a16="http://schemas.microsoft.com/office/drawing/2014/main" id="{A6189A90-D2A1-40AB-909B-F9B625A9BF50}"/>
                  </a:ext>
                </a:extLst>
              </p:cNvPr>
              <p:cNvSpPr/>
              <p:nvPr/>
            </p:nvSpPr>
            <p:spPr>
              <a:xfrm>
                <a:off x="4709735" y="829136"/>
                <a:ext cx="45093" cy="16047"/>
              </a:xfrm>
              <a:custGeom>
                <a:avLst/>
                <a:gdLst>
                  <a:gd name="connsiteX0" fmla="*/ 0 w 45093"/>
                  <a:gd name="connsiteY0" fmla="*/ 0 h 16047"/>
                  <a:gd name="connsiteX1" fmla="*/ 45094 w 45093"/>
                  <a:gd name="connsiteY1" fmla="*/ 0 h 16047"/>
                </a:gdLst>
                <a:ahLst/>
                <a:cxnLst>
                  <a:cxn ang="0">
                    <a:pos x="connsiteX0" y="connsiteY0"/>
                  </a:cxn>
                  <a:cxn ang="0">
                    <a:pos x="connsiteX1" y="connsiteY1"/>
                  </a:cxn>
                </a:cxnLst>
                <a:rect l="l" t="t" r="r" b="b"/>
                <a:pathLst>
                  <a:path w="45093" h="16047">
                    <a:moveTo>
                      <a:pt x="0" y="0"/>
                    </a:moveTo>
                    <a:lnTo>
                      <a:pt x="45094" y="0"/>
                    </a:lnTo>
                  </a:path>
                </a:pathLst>
              </a:custGeom>
              <a:ln w="9525" cap="rnd">
                <a:solidFill>
                  <a:schemeClr val="tx1"/>
                </a:solidFill>
                <a:prstDash val="solid"/>
                <a:round/>
              </a:ln>
            </p:spPr>
            <p:txBody>
              <a:bodyPr rtlCol="0" anchor="ctr"/>
              <a:lstStyle/>
              <a:p>
                <a:endParaRPr lang="fr-FR" sz="1050"/>
              </a:p>
            </p:txBody>
          </p:sp>
          <p:sp>
            <p:nvSpPr>
              <p:cNvPr id="109" name="Forme libre : forme 95">
                <a:extLst>
                  <a:ext uri="{FF2B5EF4-FFF2-40B4-BE49-F238E27FC236}">
                    <a16:creationId xmlns:a16="http://schemas.microsoft.com/office/drawing/2014/main" id="{E084D020-2804-4408-AE5C-22A1AF9D5EC3}"/>
                  </a:ext>
                </a:extLst>
              </p:cNvPr>
              <p:cNvSpPr/>
              <p:nvPr/>
            </p:nvSpPr>
            <p:spPr>
              <a:xfrm>
                <a:off x="4703156" y="852405"/>
                <a:ext cx="81681" cy="16047"/>
              </a:xfrm>
              <a:custGeom>
                <a:avLst/>
                <a:gdLst>
                  <a:gd name="connsiteX0" fmla="*/ 0 w 81681"/>
                  <a:gd name="connsiteY0" fmla="*/ 0 h 16047"/>
                  <a:gd name="connsiteX1" fmla="*/ 81682 w 81681"/>
                  <a:gd name="connsiteY1" fmla="*/ 0 h 16047"/>
                </a:gdLst>
                <a:ahLst/>
                <a:cxnLst>
                  <a:cxn ang="0">
                    <a:pos x="connsiteX0" y="connsiteY0"/>
                  </a:cxn>
                  <a:cxn ang="0">
                    <a:pos x="connsiteX1" y="connsiteY1"/>
                  </a:cxn>
                </a:cxnLst>
                <a:rect l="l" t="t" r="r" b="b"/>
                <a:pathLst>
                  <a:path w="81681" h="16047">
                    <a:moveTo>
                      <a:pt x="0" y="0"/>
                    </a:moveTo>
                    <a:lnTo>
                      <a:pt x="81682" y="0"/>
                    </a:lnTo>
                  </a:path>
                </a:pathLst>
              </a:custGeom>
              <a:ln w="9525" cap="rnd">
                <a:solidFill>
                  <a:schemeClr val="tx1"/>
                </a:solidFill>
                <a:prstDash val="solid"/>
                <a:round/>
              </a:ln>
            </p:spPr>
            <p:txBody>
              <a:bodyPr rtlCol="0" anchor="ctr"/>
              <a:lstStyle/>
              <a:p>
                <a:endParaRPr lang="fr-FR" sz="1050"/>
              </a:p>
            </p:txBody>
          </p:sp>
          <p:sp>
            <p:nvSpPr>
              <p:cNvPr id="110" name="Forme libre : forme 96">
                <a:extLst>
                  <a:ext uri="{FF2B5EF4-FFF2-40B4-BE49-F238E27FC236}">
                    <a16:creationId xmlns:a16="http://schemas.microsoft.com/office/drawing/2014/main" id="{B273FB21-D3F8-4F87-98B1-16AC4A036E8B}"/>
                  </a:ext>
                </a:extLst>
              </p:cNvPr>
              <p:cNvSpPr/>
              <p:nvPr/>
            </p:nvSpPr>
            <p:spPr>
              <a:xfrm>
                <a:off x="4696416" y="919965"/>
                <a:ext cx="16047" cy="10912"/>
              </a:xfrm>
              <a:custGeom>
                <a:avLst/>
                <a:gdLst>
                  <a:gd name="connsiteX0" fmla="*/ 0 w 16047"/>
                  <a:gd name="connsiteY0" fmla="*/ 0 h 10912"/>
                  <a:gd name="connsiteX1" fmla="*/ 0 w 16047"/>
                  <a:gd name="connsiteY1" fmla="*/ 10912 h 10912"/>
                </a:gdLst>
                <a:ahLst/>
                <a:cxnLst>
                  <a:cxn ang="0">
                    <a:pos x="connsiteX0" y="connsiteY0"/>
                  </a:cxn>
                  <a:cxn ang="0">
                    <a:pos x="connsiteX1" y="connsiteY1"/>
                  </a:cxn>
                </a:cxnLst>
                <a:rect l="l" t="t" r="r" b="b"/>
                <a:pathLst>
                  <a:path w="16047" h="10912">
                    <a:moveTo>
                      <a:pt x="0" y="0"/>
                    </a:moveTo>
                    <a:lnTo>
                      <a:pt x="0" y="10912"/>
                    </a:lnTo>
                  </a:path>
                </a:pathLst>
              </a:custGeom>
              <a:ln w="9525" cap="rnd">
                <a:solidFill>
                  <a:schemeClr val="tx1"/>
                </a:solidFill>
                <a:prstDash val="solid"/>
                <a:round/>
              </a:ln>
            </p:spPr>
            <p:txBody>
              <a:bodyPr rtlCol="0" anchor="ctr"/>
              <a:lstStyle/>
              <a:p>
                <a:endParaRPr lang="fr-FR" sz="1050"/>
              </a:p>
            </p:txBody>
          </p:sp>
        </p:grpSp>
        <p:sp>
          <p:nvSpPr>
            <p:cNvPr id="101" name="Forme libre : forme 97">
              <a:extLst>
                <a:ext uri="{FF2B5EF4-FFF2-40B4-BE49-F238E27FC236}">
                  <a16:creationId xmlns:a16="http://schemas.microsoft.com/office/drawing/2014/main" id="{DFC8BA22-C1D0-4B84-A1B9-39A2A60FA454}"/>
                </a:ext>
              </a:extLst>
            </p:cNvPr>
            <p:cNvSpPr/>
            <p:nvPr/>
          </p:nvSpPr>
          <p:spPr>
            <a:xfrm>
              <a:off x="5120712" y="450415"/>
              <a:ext cx="105913" cy="93717"/>
            </a:xfrm>
            <a:custGeom>
              <a:avLst/>
              <a:gdLst>
                <a:gd name="connsiteX0" fmla="*/ 0 w 105913"/>
                <a:gd name="connsiteY0" fmla="*/ 45094 h 93717"/>
                <a:gd name="connsiteX1" fmla="*/ 35305 w 105913"/>
                <a:gd name="connsiteY1" fmla="*/ 93717 h 93717"/>
                <a:gd name="connsiteX2" fmla="*/ 105914 w 105913"/>
                <a:gd name="connsiteY2" fmla="*/ 0 h 93717"/>
              </a:gdLst>
              <a:ahLst/>
              <a:cxnLst>
                <a:cxn ang="0">
                  <a:pos x="connsiteX0" y="connsiteY0"/>
                </a:cxn>
                <a:cxn ang="0">
                  <a:pos x="connsiteX1" y="connsiteY1"/>
                </a:cxn>
                <a:cxn ang="0">
                  <a:pos x="connsiteX2" y="connsiteY2"/>
                </a:cxn>
              </a:cxnLst>
              <a:rect l="l" t="t" r="r" b="b"/>
              <a:pathLst>
                <a:path w="105913" h="93717">
                  <a:moveTo>
                    <a:pt x="0" y="45094"/>
                  </a:moveTo>
                  <a:lnTo>
                    <a:pt x="35305" y="93717"/>
                  </a:lnTo>
                  <a:lnTo>
                    <a:pt x="105914" y="0"/>
                  </a:lnTo>
                </a:path>
              </a:pathLst>
            </a:custGeom>
            <a:noFill/>
            <a:ln w="9525" cap="rnd">
              <a:solidFill>
                <a:schemeClr val="tx1"/>
              </a:solidFill>
              <a:prstDash val="solid"/>
              <a:round/>
            </a:ln>
          </p:spPr>
          <p:txBody>
            <a:bodyPr rtlCol="0" anchor="ctr"/>
            <a:lstStyle/>
            <a:p>
              <a:endParaRPr lang="fr-FR" sz="1050"/>
            </a:p>
          </p:txBody>
        </p:sp>
        <p:sp>
          <p:nvSpPr>
            <p:cNvPr id="102" name="Forme libre : forme 98">
              <a:extLst>
                <a:ext uri="{FF2B5EF4-FFF2-40B4-BE49-F238E27FC236}">
                  <a16:creationId xmlns:a16="http://schemas.microsoft.com/office/drawing/2014/main" id="{883C12A9-2494-443E-B90C-2AF073DA382C}"/>
                </a:ext>
              </a:extLst>
            </p:cNvPr>
            <p:cNvSpPr/>
            <p:nvPr/>
          </p:nvSpPr>
          <p:spPr>
            <a:xfrm>
              <a:off x="5268991" y="487806"/>
              <a:ext cx="105753" cy="16047"/>
            </a:xfrm>
            <a:custGeom>
              <a:avLst/>
              <a:gdLst>
                <a:gd name="connsiteX0" fmla="*/ 0 w 105753"/>
                <a:gd name="connsiteY0" fmla="*/ 0 h 16047"/>
                <a:gd name="connsiteX1" fmla="*/ 105753 w 105753"/>
                <a:gd name="connsiteY1" fmla="*/ 0 h 16047"/>
              </a:gdLst>
              <a:ahLst/>
              <a:cxnLst>
                <a:cxn ang="0">
                  <a:pos x="connsiteX0" y="connsiteY0"/>
                </a:cxn>
                <a:cxn ang="0">
                  <a:pos x="connsiteX1" y="connsiteY1"/>
                </a:cxn>
              </a:cxnLst>
              <a:rect l="l" t="t" r="r" b="b"/>
              <a:pathLst>
                <a:path w="105753" h="16047">
                  <a:moveTo>
                    <a:pt x="0" y="0"/>
                  </a:moveTo>
                  <a:lnTo>
                    <a:pt x="105753" y="0"/>
                  </a:lnTo>
                </a:path>
              </a:pathLst>
            </a:custGeom>
            <a:ln w="9525" cap="rnd">
              <a:solidFill>
                <a:schemeClr val="tx1"/>
              </a:solidFill>
              <a:prstDash val="solid"/>
              <a:round/>
            </a:ln>
          </p:spPr>
          <p:txBody>
            <a:bodyPr rtlCol="0" anchor="ctr"/>
            <a:lstStyle/>
            <a:p>
              <a:endParaRPr lang="fr-FR" sz="1050"/>
            </a:p>
          </p:txBody>
        </p:sp>
        <p:sp>
          <p:nvSpPr>
            <p:cNvPr id="103" name="Forme libre : forme 99">
              <a:extLst>
                <a:ext uri="{FF2B5EF4-FFF2-40B4-BE49-F238E27FC236}">
                  <a16:creationId xmlns:a16="http://schemas.microsoft.com/office/drawing/2014/main" id="{041492D0-EA0B-4AEE-B65A-7B7ED9E3179A}"/>
                </a:ext>
              </a:extLst>
            </p:cNvPr>
            <p:cNvSpPr/>
            <p:nvPr/>
          </p:nvSpPr>
          <p:spPr>
            <a:xfrm>
              <a:off x="5268991" y="528085"/>
              <a:ext cx="144267" cy="16047"/>
            </a:xfrm>
            <a:custGeom>
              <a:avLst/>
              <a:gdLst>
                <a:gd name="connsiteX0" fmla="*/ 0 w 144267"/>
                <a:gd name="connsiteY0" fmla="*/ 0 h 16047"/>
                <a:gd name="connsiteX1" fmla="*/ 144267 w 144267"/>
                <a:gd name="connsiteY1" fmla="*/ 0 h 16047"/>
              </a:gdLst>
              <a:ahLst/>
              <a:cxnLst>
                <a:cxn ang="0">
                  <a:pos x="connsiteX0" y="connsiteY0"/>
                </a:cxn>
                <a:cxn ang="0">
                  <a:pos x="connsiteX1" y="connsiteY1"/>
                </a:cxn>
              </a:cxnLst>
              <a:rect l="l" t="t" r="r" b="b"/>
              <a:pathLst>
                <a:path w="144267" h="16047">
                  <a:moveTo>
                    <a:pt x="0" y="0"/>
                  </a:moveTo>
                  <a:lnTo>
                    <a:pt x="144267" y="0"/>
                  </a:lnTo>
                </a:path>
              </a:pathLst>
            </a:custGeom>
            <a:ln w="9525" cap="rnd">
              <a:solidFill>
                <a:schemeClr val="tx1"/>
              </a:solidFill>
              <a:prstDash val="solid"/>
              <a:round/>
            </a:ln>
          </p:spPr>
          <p:txBody>
            <a:bodyPr rtlCol="0" anchor="ctr"/>
            <a:lstStyle/>
            <a:p>
              <a:endParaRPr lang="fr-FR" sz="1050"/>
            </a:p>
          </p:txBody>
        </p:sp>
        <p:sp>
          <p:nvSpPr>
            <p:cNvPr id="104" name="Forme libre : forme 100">
              <a:extLst>
                <a:ext uri="{FF2B5EF4-FFF2-40B4-BE49-F238E27FC236}">
                  <a16:creationId xmlns:a16="http://schemas.microsoft.com/office/drawing/2014/main" id="{5AB39F1A-59F0-4284-80B8-CF8738982DB7}"/>
                </a:ext>
              </a:extLst>
            </p:cNvPr>
            <p:cNvSpPr/>
            <p:nvPr/>
          </p:nvSpPr>
          <p:spPr>
            <a:xfrm>
              <a:off x="5120712" y="585214"/>
              <a:ext cx="105913" cy="93717"/>
            </a:xfrm>
            <a:custGeom>
              <a:avLst/>
              <a:gdLst>
                <a:gd name="connsiteX0" fmla="*/ 0 w 105913"/>
                <a:gd name="connsiteY0" fmla="*/ 45094 h 93717"/>
                <a:gd name="connsiteX1" fmla="*/ 35305 w 105913"/>
                <a:gd name="connsiteY1" fmla="*/ 93717 h 93717"/>
                <a:gd name="connsiteX2" fmla="*/ 105914 w 105913"/>
                <a:gd name="connsiteY2" fmla="*/ 0 h 93717"/>
              </a:gdLst>
              <a:ahLst/>
              <a:cxnLst>
                <a:cxn ang="0">
                  <a:pos x="connsiteX0" y="connsiteY0"/>
                </a:cxn>
                <a:cxn ang="0">
                  <a:pos x="connsiteX1" y="connsiteY1"/>
                </a:cxn>
                <a:cxn ang="0">
                  <a:pos x="connsiteX2" y="connsiteY2"/>
                </a:cxn>
              </a:cxnLst>
              <a:rect l="l" t="t" r="r" b="b"/>
              <a:pathLst>
                <a:path w="105913" h="93717">
                  <a:moveTo>
                    <a:pt x="0" y="45094"/>
                  </a:moveTo>
                  <a:lnTo>
                    <a:pt x="35305" y="93717"/>
                  </a:lnTo>
                  <a:lnTo>
                    <a:pt x="105914" y="0"/>
                  </a:lnTo>
                </a:path>
              </a:pathLst>
            </a:custGeom>
            <a:noFill/>
            <a:ln w="9525" cap="rnd">
              <a:solidFill>
                <a:schemeClr val="tx1"/>
              </a:solidFill>
              <a:prstDash val="solid"/>
              <a:round/>
            </a:ln>
          </p:spPr>
          <p:txBody>
            <a:bodyPr rtlCol="0" anchor="ctr"/>
            <a:lstStyle/>
            <a:p>
              <a:endParaRPr lang="fr-FR" sz="1050"/>
            </a:p>
          </p:txBody>
        </p:sp>
        <p:sp>
          <p:nvSpPr>
            <p:cNvPr id="105" name="Forme libre : forme 101">
              <a:extLst>
                <a:ext uri="{FF2B5EF4-FFF2-40B4-BE49-F238E27FC236}">
                  <a16:creationId xmlns:a16="http://schemas.microsoft.com/office/drawing/2014/main" id="{E3D3C5E5-0F57-4751-AB18-1F784827538A}"/>
                </a:ext>
              </a:extLst>
            </p:cNvPr>
            <p:cNvSpPr/>
            <p:nvPr/>
          </p:nvSpPr>
          <p:spPr>
            <a:xfrm>
              <a:off x="5268991" y="622605"/>
              <a:ext cx="105753" cy="16047"/>
            </a:xfrm>
            <a:custGeom>
              <a:avLst/>
              <a:gdLst>
                <a:gd name="connsiteX0" fmla="*/ 0 w 105753"/>
                <a:gd name="connsiteY0" fmla="*/ 0 h 16047"/>
                <a:gd name="connsiteX1" fmla="*/ 105753 w 105753"/>
                <a:gd name="connsiteY1" fmla="*/ 0 h 16047"/>
              </a:gdLst>
              <a:ahLst/>
              <a:cxnLst>
                <a:cxn ang="0">
                  <a:pos x="connsiteX0" y="connsiteY0"/>
                </a:cxn>
                <a:cxn ang="0">
                  <a:pos x="connsiteX1" y="connsiteY1"/>
                </a:cxn>
              </a:cxnLst>
              <a:rect l="l" t="t" r="r" b="b"/>
              <a:pathLst>
                <a:path w="105753" h="16047">
                  <a:moveTo>
                    <a:pt x="0" y="0"/>
                  </a:moveTo>
                  <a:lnTo>
                    <a:pt x="105753" y="0"/>
                  </a:lnTo>
                </a:path>
              </a:pathLst>
            </a:custGeom>
            <a:ln w="9525" cap="rnd">
              <a:solidFill>
                <a:schemeClr val="tx1"/>
              </a:solidFill>
              <a:prstDash val="solid"/>
              <a:round/>
            </a:ln>
          </p:spPr>
          <p:txBody>
            <a:bodyPr rtlCol="0" anchor="ctr"/>
            <a:lstStyle/>
            <a:p>
              <a:endParaRPr lang="fr-FR" sz="1050"/>
            </a:p>
          </p:txBody>
        </p:sp>
        <p:sp>
          <p:nvSpPr>
            <p:cNvPr id="106" name="Forme libre : forme 102">
              <a:extLst>
                <a:ext uri="{FF2B5EF4-FFF2-40B4-BE49-F238E27FC236}">
                  <a16:creationId xmlns:a16="http://schemas.microsoft.com/office/drawing/2014/main" id="{05884090-496A-4786-B218-3FEB0F2E0094}"/>
                </a:ext>
              </a:extLst>
            </p:cNvPr>
            <p:cNvSpPr/>
            <p:nvPr/>
          </p:nvSpPr>
          <p:spPr>
            <a:xfrm>
              <a:off x="5268991" y="662884"/>
              <a:ext cx="144267" cy="16047"/>
            </a:xfrm>
            <a:custGeom>
              <a:avLst/>
              <a:gdLst>
                <a:gd name="connsiteX0" fmla="*/ 0 w 144267"/>
                <a:gd name="connsiteY0" fmla="*/ 0 h 16047"/>
                <a:gd name="connsiteX1" fmla="*/ 144267 w 144267"/>
                <a:gd name="connsiteY1" fmla="*/ 0 h 16047"/>
              </a:gdLst>
              <a:ahLst/>
              <a:cxnLst>
                <a:cxn ang="0">
                  <a:pos x="connsiteX0" y="connsiteY0"/>
                </a:cxn>
                <a:cxn ang="0">
                  <a:pos x="connsiteX1" y="connsiteY1"/>
                </a:cxn>
              </a:cxnLst>
              <a:rect l="l" t="t" r="r" b="b"/>
              <a:pathLst>
                <a:path w="144267" h="16047">
                  <a:moveTo>
                    <a:pt x="0" y="0"/>
                  </a:moveTo>
                  <a:lnTo>
                    <a:pt x="144267" y="0"/>
                  </a:lnTo>
                </a:path>
              </a:pathLst>
            </a:custGeom>
            <a:ln w="9525" cap="rnd">
              <a:solidFill>
                <a:schemeClr val="tx1"/>
              </a:solidFill>
              <a:prstDash val="solid"/>
              <a:round/>
            </a:ln>
          </p:spPr>
          <p:txBody>
            <a:bodyPr rtlCol="0" anchor="ctr"/>
            <a:lstStyle/>
            <a:p>
              <a:endParaRPr lang="fr-FR" sz="1050"/>
            </a:p>
          </p:txBody>
        </p:sp>
      </p:grpSp>
      <p:grpSp>
        <p:nvGrpSpPr>
          <p:cNvPr id="121" name="Graphique 1810">
            <a:extLst>
              <a:ext uri="{FF2B5EF4-FFF2-40B4-BE49-F238E27FC236}">
                <a16:creationId xmlns:a16="http://schemas.microsoft.com/office/drawing/2014/main" id="{2BD368D1-8242-4DC1-8DC4-227CD217415D}"/>
              </a:ext>
            </a:extLst>
          </p:cNvPr>
          <p:cNvGrpSpPr/>
          <p:nvPr/>
        </p:nvGrpSpPr>
        <p:grpSpPr>
          <a:xfrm>
            <a:off x="5898253" y="2173621"/>
            <a:ext cx="797360" cy="882690"/>
            <a:chOff x="698182" y="2977062"/>
            <a:chExt cx="271462" cy="300513"/>
          </a:xfrm>
          <a:noFill/>
        </p:grpSpPr>
        <p:sp>
          <p:nvSpPr>
            <p:cNvPr id="122" name="Forme libre : forme 121">
              <a:extLst>
                <a:ext uri="{FF2B5EF4-FFF2-40B4-BE49-F238E27FC236}">
                  <a16:creationId xmlns:a16="http://schemas.microsoft.com/office/drawing/2014/main" id="{CE9FF6E6-43BF-4E65-BE33-C8B161932C19}"/>
                </a:ext>
              </a:extLst>
            </p:cNvPr>
            <p:cNvSpPr/>
            <p:nvPr/>
          </p:nvSpPr>
          <p:spPr>
            <a:xfrm>
              <a:off x="698182" y="2977062"/>
              <a:ext cx="271462" cy="300513"/>
            </a:xfrm>
            <a:custGeom>
              <a:avLst/>
              <a:gdLst>
                <a:gd name="connsiteX0" fmla="*/ 63341 w 271462"/>
                <a:gd name="connsiteY0" fmla="*/ 0 h 300513"/>
                <a:gd name="connsiteX1" fmla="*/ 63341 w 271462"/>
                <a:gd name="connsiteY1" fmla="*/ 45720 h 300513"/>
                <a:gd name="connsiteX2" fmla="*/ 205454 w 271462"/>
                <a:gd name="connsiteY2" fmla="*/ 0 h 300513"/>
                <a:gd name="connsiteX3" fmla="*/ 205454 w 271462"/>
                <a:gd name="connsiteY3" fmla="*/ 45720 h 300513"/>
                <a:gd name="connsiteX4" fmla="*/ 67342 w 271462"/>
                <a:gd name="connsiteY4" fmla="*/ 300514 h 300513"/>
                <a:gd name="connsiteX5" fmla="*/ 252032 w 271462"/>
                <a:gd name="connsiteY5" fmla="*/ 300514 h 300513"/>
                <a:gd name="connsiteX6" fmla="*/ 271463 w 271462"/>
                <a:gd name="connsiteY6" fmla="*/ 281083 h 300513"/>
                <a:gd name="connsiteX7" fmla="*/ 271463 w 271462"/>
                <a:gd name="connsiteY7" fmla="*/ 48482 h 300513"/>
                <a:gd name="connsiteX8" fmla="*/ 252032 w 271462"/>
                <a:gd name="connsiteY8" fmla="*/ 29051 h 300513"/>
                <a:gd name="connsiteX9" fmla="*/ 19431 w 271462"/>
                <a:gd name="connsiteY9" fmla="*/ 29051 h 300513"/>
                <a:gd name="connsiteX10" fmla="*/ 0 w 271462"/>
                <a:gd name="connsiteY10" fmla="*/ 48482 h 300513"/>
                <a:gd name="connsiteX11" fmla="*/ 0 w 271462"/>
                <a:gd name="connsiteY11" fmla="*/ 281083 h 300513"/>
                <a:gd name="connsiteX12" fmla="*/ 19431 w 271462"/>
                <a:gd name="connsiteY12" fmla="*/ 300514 h 300513"/>
                <a:gd name="connsiteX13" fmla="*/ 34004 w 271462"/>
                <a:gd name="connsiteY13" fmla="*/ 300514 h 300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1462" h="300513">
                  <a:moveTo>
                    <a:pt x="63341" y="0"/>
                  </a:moveTo>
                  <a:lnTo>
                    <a:pt x="63341" y="45720"/>
                  </a:lnTo>
                  <a:moveTo>
                    <a:pt x="205454" y="0"/>
                  </a:moveTo>
                  <a:lnTo>
                    <a:pt x="205454" y="45720"/>
                  </a:lnTo>
                  <a:moveTo>
                    <a:pt x="67342" y="300514"/>
                  </a:moveTo>
                  <a:lnTo>
                    <a:pt x="252032" y="300514"/>
                  </a:lnTo>
                  <a:cubicBezTo>
                    <a:pt x="262700" y="300514"/>
                    <a:pt x="271463" y="291846"/>
                    <a:pt x="271463" y="281083"/>
                  </a:cubicBezTo>
                  <a:lnTo>
                    <a:pt x="271463" y="48482"/>
                  </a:lnTo>
                  <a:cubicBezTo>
                    <a:pt x="271463" y="37814"/>
                    <a:pt x="262795" y="29051"/>
                    <a:pt x="252032" y="29051"/>
                  </a:cubicBezTo>
                  <a:lnTo>
                    <a:pt x="19431" y="29051"/>
                  </a:lnTo>
                  <a:cubicBezTo>
                    <a:pt x="8763" y="29051"/>
                    <a:pt x="0" y="37719"/>
                    <a:pt x="0" y="48482"/>
                  </a:cubicBezTo>
                  <a:lnTo>
                    <a:pt x="0" y="281083"/>
                  </a:lnTo>
                  <a:cubicBezTo>
                    <a:pt x="0" y="291751"/>
                    <a:pt x="8668" y="300514"/>
                    <a:pt x="19431" y="300514"/>
                  </a:cubicBezTo>
                  <a:lnTo>
                    <a:pt x="34004" y="300514"/>
                  </a:lnTo>
                </a:path>
              </a:pathLst>
            </a:custGeom>
            <a:noFill/>
            <a:ln w="5715" cap="rnd">
              <a:solidFill>
                <a:schemeClr val="tx1"/>
              </a:solidFill>
              <a:prstDash val="solid"/>
              <a:round/>
            </a:ln>
          </p:spPr>
          <p:txBody>
            <a:bodyPr rtlCol="0" anchor="ctr"/>
            <a:lstStyle/>
            <a:p>
              <a:endParaRPr lang="fr-FR" sz="1050"/>
            </a:p>
          </p:txBody>
        </p:sp>
        <p:sp>
          <p:nvSpPr>
            <p:cNvPr id="123" name="Forme libre : forme 122">
              <a:extLst>
                <a:ext uri="{FF2B5EF4-FFF2-40B4-BE49-F238E27FC236}">
                  <a16:creationId xmlns:a16="http://schemas.microsoft.com/office/drawing/2014/main" id="{7F52F747-4170-47A7-8765-341311E1F164}"/>
                </a:ext>
              </a:extLst>
            </p:cNvPr>
            <p:cNvSpPr/>
            <p:nvPr/>
          </p:nvSpPr>
          <p:spPr>
            <a:xfrm>
              <a:off x="723995" y="3075932"/>
              <a:ext cx="219741" cy="136969"/>
            </a:xfrm>
            <a:custGeom>
              <a:avLst/>
              <a:gdLst>
                <a:gd name="connsiteX0" fmla="*/ 0 w 219741"/>
                <a:gd name="connsiteY0" fmla="*/ 0 h 136969"/>
                <a:gd name="connsiteX1" fmla="*/ 219742 w 219741"/>
                <a:gd name="connsiteY1" fmla="*/ 0 h 136969"/>
                <a:gd name="connsiteX2" fmla="*/ 192596 w 219741"/>
                <a:gd name="connsiteY2" fmla="*/ 46482 h 136969"/>
                <a:gd name="connsiteX3" fmla="*/ 166783 w 219741"/>
                <a:gd name="connsiteY3" fmla="*/ 46482 h 136969"/>
                <a:gd name="connsiteX4" fmla="*/ 192596 w 219741"/>
                <a:gd name="connsiteY4" fmla="*/ 91726 h 136969"/>
                <a:gd name="connsiteX5" fmla="*/ 166783 w 219741"/>
                <a:gd name="connsiteY5" fmla="*/ 91726 h 136969"/>
                <a:gd name="connsiteX6" fmla="*/ 192596 w 219741"/>
                <a:gd name="connsiteY6" fmla="*/ 136969 h 136969"/>
                <a:gd name="connsiteX7" fmla="*/ 166783 w 219741"/>
                <a:gd name="connsiteY7" fmla="*/ 136969 h 136969"/>
                <a:gd name="connsiteX8" fmla="*/ 121539 w 219741"/>
                <a:gd name="connsiteY8" fmla="*/ 46482 h 136969"/>
                <a:gd name="connsiteX9" fmla="*/ 95726 w 219741"/>
                <a:gd name="connsiteY9" fmla="*/ 46482 h 136969"/>
                <a:gd name="connsiteX10" fmla="*/ 121539 w 219741"/>
                <a:gd name="connsiteY10" fmla="*/ 91726 h 136969"/>
                <a:gd name="connsiteX11" fmla="*/ 95726 w 219741"/>
                <a:gd name="connsiteY11" fmla="*/ 91726 h 136969"/>
                <a:gd name="connsiteX12" fmla="*/ 121539 w 219741"/>
                <a:gd name="connsiteY12" fmla="*/ 136969 h 136969"/>
                <a:gd name="connsiteX13" fmla="*/ 95726 w 219741"/>
                <a:gd name="connsiteY13" fmla="*/ 136969 h 136969"/>
                <a:gd name="connsiteX14" fmla="*/ 50483 w 219741"/>
                <a:gd name="connsiteY14" fmla="*/ 46482 h 136969"/>
                <a:gd name="connsiteX15" fmla="*/ 24575 w 219741"/>
                <a:gd name="connsiteY15" fmla="*/ 46482 h 136969"/>
                <a:gd name="connsiteX16" fmla="*/ 50483 w 219741"/>
                <a:gd name="connsiteY16" fmla="*/ 98203 h 136969"/>
                <a:gd name="connsiteX17" fmla="*/ 24575 w 219741"/>
                <a:gd name="connsiteY17" fmla="*/ 98203 h 136969"/>
                <a:gd name="connsiteX18" fmla="*/ 50483 w 219741"/>
                <a:gd name="connsiteY18" fmla="*/ 136969 h 136969"/>
                <a:gd name="connsiteX19" fmla="*/ 24575 w 219741"/>
                <a:gd name="connsiteY19" fmla="*/ 136969 h 136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9741" h="136969">
                  <a:moveTo>
                    <a:pt x="0" y="0"/>
                  </a:moveTo>
                  <a:lnTo>
                    <a:pt x="219742" y="0"/>
                  </a:lnTo>
                  <a:moveTo>
                    <a:pt x="192596" y="46482"/>
                  </a:moveTo>
                  <a:lnTo>
                    <a:pt x="166783" y="46482"/>
                  </a:lnTo>
                  <a:moveTo>
                    <a:pt x="192596" y="91726"/>
                  </a:moveTo>
                  <a:lnTo>
                    <a:pt x="166783" y="91726"/>
                  </a:lnTo>
                  <a:moveTo>
                    <a:pt x="192596" y="136969"/>
                  </a:moveTo>
                  <a:lnTo>
                    <a:pt x="166783" y="136969"/>
                  </a:lnTo>
                  <a:moveTo>
                    <a:pt x="121539" y="46482"/>
                  </a:moveTo>
                  <a:lnTo>
                    <a:pt x="95726" y="46482"/>
                  </a:lnTo>
                  <a:moveTo>
                    <a:pt x="121539" y="91726"/>
                  </a:moveTo>
                  <a:lnTo>
                    <a:pt x="95726" y="91726"/>
                  </a:lnTo>
                  <a:moveTo>
                    <a:pt x="121539" y="136969"/>
                  </a:moveTo>
                  <a:lnTo>
                    <a:pt x="95726" y="136969"/>
                  </a:lnTo>
                  <a:moveTo>
                    <a:pt x="50483" y="46482"/>
                  </a:moveTo>
                  <a:lnTo>
                    <a:pt x="24575" y="46482"/>
                  </a:lnTo>
                  <a:moveTo>
                    <a:pt x="50483" y="98203"/>
                  </a:moveTo>
                  <a:lnTo>
                    <a:pt x="24575" y="98203"/>
                  </a:lnTo>
                  <a:moveTo>
                    <a:pt x="50483" y="136969"/>
                  </a:moveTo>
                  <a:lnTo>
                    <a:pt x="24575" y="136969"/>
                  </a:lnTo>
                </a:path>
              </a:pathLst>
            </a:custGeom>
            <a:noFill/>
            <a:ln w="5715" cap="rnd">
              <a:solidFill>
                <a:schemeClr val="tx1"/>
              </a:solidFill>
              <a:prstDash val="solid"/>
              <a:round/>
            </a:ln>
          </p:spPr>
          <p:txBody>
            <a:bodyPr rtlCol="0" anchor="ctr"/>
            <a:lstStyle/>
            <a:p>
              <a:endParaRPr lang="fr-FR" sz="1050"/>
            </a:p>
          </p:txBody>
        </p:sp>
      </p:grpSp>
      <p:grpSp>
        <p:nvGrpSpPr>
          <p:cNvPr id="124" name="Graphique 1749">
            <a:extLst>
              <a:ext uri="{FF2B5EF4-FFF2-40B4-BE49-F238E27FC236}">
                <a16:creationId xmlns:a16="http://schemas.microsoft.com/office/drawing/2014/main" id="{49188010-7EA3-4954-99E2-6C1103EB4011}"/>
              </a:ext>
            </a:extLst>
          </p:cNvPr>
          <p:cNvGrpSpPr/>
          <p:nvPr/>
        </p:nvGrpSpPr>
        <p:grpSpPr>
          <a:xfrm>
            <a:off x="10286612" y="2191451"/>
            <a:ext cx="1006786" cy="933855"/>
            <a:chOff x="698087" y="598074"/>
            <a:chExt cx="410622" cy="380877"/>
          </a:xfrm>
          <a:noFill/>
        </p:grpSpPr>
        <p:grpSp>
          <p:nvGrpSpPr>
            <p:cNvPr id="125" name="Graphique 1749">
              <a:extLst>
                <a:ext uri="{FF2B5EF4-FFF2-40B4-BE49-F238E27FC236}">
                  <a16:creationId xmlns:a16="http://schemas.microsoft.com/office/drawing/2014/main" id="{96E89F03-52C5-4BA2-AFBA-538051E73BD5}"/>
                </a:ext>
              </a:extLst>
            </p:cNvPr>
            <p:cNvGrpSpPr/>
            <p:nvPr/>
          </p:nvGrpSpPr>
          <p:grpSpPr>
            <a:xfrm>
              <a:off x="1047273" y="598074"/>
              <a:ext cx="61436" cy="94773"/>
              <a:chOff x="1047273" y="598074"/>
              <a:chExt cx="61436" cy="94773"/>
            </a:xfrm>
            <a:grpFill/>
          </p:grpSpPr>
          <p:sp>
            <p:nvSpPr>
              <p:cNvPr id="140" name="Forme libre : forme 139">
                <a:extLst>
                  <a:ext uri="{FF2B5EF4-FFF2-40B4-BE49-F238E27FC236}">
                    <a16:creationId xmlns:a16="http://schemas.microsoft.com/office/drawing/2014/main" id="{844F8A74-813E-4075-BCED-28417B580AD7}"/>
                  </a:ext>
                </a:extLst>
              </p:cNvPr>
              <p:cNvSpPr/>
              <p:nvPr/>
            </p:nvSpPr>
            <p:spPr>
              <a:xfrm>
                <a:off x="1074229" y="634459"/>
                <a:ext cx="30479" cy="18383"/>
              </a:xfrm>
              <a:custGeom>
                <a:avLst/>
                <a:gdLst>
                  <a:gd name="connsiteX0" fmla="*/ 30480 w 30479"/>
                  <a:gd name="connsiteY0" fmla="*/ 0 h 18383"/>
                  <a:gd name="connsiteX1" fmla="*/ 0 w 30479"/>
                  <a:gd name="connsiteY1" fmla="*/ 18383 h 18383"/>
                </a:gdLst>
                <a:ahLst/>
                <a:cxnLst>
                  <a:cxn ang="0">
                    <a:pos x="connsiteX0" y="connsiteY0"/>
                  </a:cxn>
                  <a:cxn ang="0">
                    <a:pos x="connsiteX1" y="connsiteY1"/>
                  </a:cxn>
                </a:cxnLst>
                <a:rect l="l" t="t" r="r" b="b"/>
                <a:pathLst>
                  <a:path w="30479" h="18383">
                    <a:moveTo>
                      <a:pt x="30480" y="0"/>
                    </a:moveTo>
                    <a:lnTo>
                      <a:pt x="0" y="18383"/>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141" name="Forme libre : forme 140">
                <a:extLst>
                  <a:ext uri="{FF2B5EF4-FFF2-40B4-BE49-F238E27FC236}">
                    <a16:creationId xmlns:a16="http://schemas.microsoft.com/office/drawing/2014/main" id="{A6026FF1-EFCE-4393-BC50-A9ED1F8A26C6}"/>
                  </a:ext>
                </a:extLst>
              </p:cNvPr>
              <p:cNvSpPr/>
              <p:nvPr/>
            </p:nvSpPr>
            <p:spPr>
              <a:xfrm>
                <a:off x="1047273" y="598074"/>
                <a:ext cx="12477" cy="24098"/>
              </a:xfrm>
              <a:custGeom>
                <a:avLst/>
                <a:gdLst>
                  <a:gd name="connsiteX0" fmla="*/ 12478 w 12477"/>
                  <a:gd name="connsiteY0" fmla="*/ 0 h 24098"/>
                  <a:gd name="connsiteX1" fmla="*/ 0 w 12477"/>
                  <a:gd name="connsiteY1" fmla="*/ 24098 h 24098"/>
                </a:gdLst>
                <a:ahLst/>
                <a:cxnLst>
                  <a:cxn ang="0">
                    <a:pos x="connsiteX0" y="connsiteY0"/>
                  </a:cxn>
                  <a:cxn ang="0">
                    <a:pos x="connsiteX1" y="connsiteY1"/>
                  </a:cxn>
                </a:cxnLst>
                <a:rect l="l" t="t" r="r" b="b"/>
                <a:pathLst>
                  <a:path w="12477" h="24098">
                    <a:moveTo>
                      <a:pt x="12478" y="0"/>
                    </a:moveTo>
                    <a:lnTo>
                      <a:pt x="0" y="24098"/>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142" name="Forme libre : forme 141">
                <a:extLst>
                  <a:ext uri="{FF2B5EF4-FFF2-40B4-BE49-F238E27FC236}">
                    <a16:creationId xmlns:a16="http://schemas.microsoft.com/office/drawing/2014/main" id="{B31356F1-23AC-42E1-8B0B-CEB94DDFEAA0}"/>
                  </a:ext>
                </a:extLst>
              </p:cNvPr>
              <p:cNvSpPr/>
              <p:nvPr/>
            </p:nvSpPr>
            <p:spPr>
              <a:xfrm>
                <a:off x="1090517" y="692181"/>
                <a:ext cx="18192" cy="666"/>
              </a:xfrm>
              <a:custGeom>
                <a:avLst/>
                <a:gdLst>
                  <a:gd name="connsiteX0" fmla="*/ 18193 w 18192"/>
                  <a:gd name="connsiteY0" fmla="*/ 667 h 666"/>
                  <a:gd name="connsiteX1" fmla="*/ 0 w 18192"/>
                  <a:gd name="connsiteY1" fmla="*/ 0 h 666"/>
                </a:gdLst>
                <a:ahLst/>
                <a:cxnLst>
                  <a:cxn ang="0">
                    <a:pos x="connsiteX0" y="connsiteY0"/>
                  </a:cxn>
                  <a:cxn ang="0">
                    <a:pos x="connsiteX1" y="connsiteY1"/>
                  </a:cxn>
                </a:cxnLst>
                <a:rect l="l" t="t" r="r" b="b"/>
                <a:pathLst>
                  <a:path w="18192" h="666">
                    <a:moveTo>
                      <a:pt x="18193" y="667"/>
                    </a:moveTo>
                    <a:lnTo>
                      <a:pt x="0" y="0"/>
                    </a:lnTo>
                  </a:path>
                </a:pathLst>
              </a:custGeom>
              <a:grpFill/>
              <a:ln w="5608" cap="rnd">
                <a:solidFill>
                  <a:schemeClr val="tx1"/>
                </a:solidFill>
                <a:prstDash val="solid"/>
                <a:round/>
              </a:ln>
            </p:spPr>
            <p:txBody>
              <a:bodyPr rtlCol="0" anchor="ctr"/>
              <a:lstStyle/>
              <a:p>
                <a:endParaRPr lang="fr-FR" sz="1050">
                  <a:solidFill>
                    <a:srgbClr val="FF0000"/>
                  </a:solidFill>
                </a:endParaRPr>
              </a:p>
            </p:txBody>
          </p:sp>
        </p:grpSp>
        <p:sp>
          <p:nvSpPr>
            <p:cNvPr id="126" name="Forme libre : forme 125">
              <a:extLst>
                <a:ext uri="{FF2B5EF4-FFF2-40B4-BE49-F238E27FC236}">
                  <a16:creationId xmlns:a16="http://schemas.microsoft.com/office/drawing/2014/main" id="{022AF380-819D-488C-B654-60952DB64997}"/>
                </a:ext>
              </a:extLst>
            </p:cNvPr>
            <p:cNvSpPr/>
            <p:nvPr/>
          </p:nvSpPr>
          <p:spPr>
            <a:xfrm>
              <a:off x="748977" y="789145"/>
              <a:ext cx="187424" cy="189806"/>
            </a:xfrm>
            <a:custGeom>
              <a:avLst/>
              <a:gdLst>
                <a:gd name="connsiteX0" fmla="*/ 187425 w 187424"/>
                <a:gd name="connsiteY0" fmla="*/ 132588 h 189806"/>
                <a:gd name="connsiteX1" fmla="*/ 165708 w 187424"/>
                <a:gd name="connsiteY1" fmla="*/ 179832 h 189806"/>
                <a:gd name="connsiteX2" fmla="*/ 142943 w 187424"/>
                <a:gd name="connsiteY2" fmla="*/ 188214 h 189806"/>
                <a:gd name="connsiteX3" fmla="*/ 9974 w 187424"/>
                <a:gd name="connsiteY3" fmla="*/ 127254 h 189806"/>
                <a:gd name="connsiteX4" fmla="*/ 1592 w 187424"/>
                <a:gd name="connsiteY4" fmla="*/ 104489 h 189806"/>
                <a:gd name="connsiteX5" fmla="*/ 48931 w 187424"/>
                <a:gd name="connsiteY5" fmla="*/ 0 h 189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424" h="189806">
                  <a:moveTo>
                    <a:pt x="187425" y="132588"/>
                  </a:moveTo>
                  <a:lnTo>
                    <a:pt x="165708" y="179832"/>
                  </a:lnTo>
                  <a:cubicBezTo>
                    <a:pt x="161803" y="188405"/>
                    <a:pt x="151516" y="192214"/>
                    <a:pt x="142943" y="188214"/>
                  </a:cubicBezTo>
                  <a:lnTo>
                    <a:pt x="9974" y="127254"/>
                  </a:lnTo>
                  <a:cubicBezTo>
                    <a:pt x="1402" y="123349"/>
                    <a:pt x="-2408" y="113062"/>
                    <a:pt x="1592" y="104489"/>
                  </a:cubicBezTo>
                  <a:lnTo>
                    <a:pt x="48931" y="0"/>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127" name="Forme libre : forme 126">
              <a:extLst>
                <a:ext uri="{FF2B5EF4-FFF2-40B4-BE49-F238E27FC236}">
                  <a16:creationId xmlns:a16="http://schemas.microsoft.com/office/drawing/2014/main" id="{5E4EE697-B061-454E-BF85-B7065A6FFDFF}"/>
                </a:ext>
              </a:extLst>
            </p:cNvPr>
            <p:cNvSpPr/>
            <p:nvPr/>
          </p:nvSpPr>
          <p:spPr>
            <a:xfrm>
              <a:off x="825627" y="604006"/>
              <a:ext cx="219047" cy="300296"/>
            </a:xfrm>
            <a:custGeom>
              <a:avLst/>
              <a:gdLst>
                <a:gd name="connsiteX0" fmla="*/ 0 w 219047"/>
                <a:gd name="connsiteY0" fmla="*/ 128465 h 300296"/>
                <a:gd name="connsiteX1" fmla="*/ 53245 w 219047"/>
                <a:gd name="connsiteY1" fmla="*/ 9974 h 300296"/>
                <a:gd name="connsiteX2" fmla="*/ 76009 w 219047"/>
                <a:gd name="connsiteY2" fmla="*/ 1592 h 300296"/>
                <a:gd name="connsiteX3" fmla="*/ 209074 w 219047"/>
                <a:gd name="connsiteY3" fmla="*/ 62647 h 300296"/>
                <a:gd name="connsiteX4" fmla="*/ 217456 w 219047"/>
                <a:gd name="connsiteY4" fmla="*/ 85412 h 300296"/>
                <a:gd name="connsiteX5" fmla="*/ 118777 w 219047"/>
                <a:gd name="connsiteY5" fmla="*/ 300296 h 300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047" h="300296">
                  <a:moveTo>
                    <a:pt x="0" y="128465"/>
                  </a:moveTo>
                  <a:lnTo>
                    <a:pt x="53245" y="9974"/>
                  </a:lnTo>
                  <a:cubicBezTo>
                    <a:pt x="57150" y="1402"/>
                    <a:pt x="67437" y="-2408"/>
                    <a:pt x="76009" y="1592"/>
                  </a:cubicBezTo>
                  <a:lnTo>
                    <a:pt x="209074" y="62647"/>
                  </a:lnTo>
                  <a:cubicBezTo>
                    <a:pt x="217646" y="66553"/>
                    <a:pt x="221456" y="76840"/>
                    <a:pt x="217456" y="85412"/>
                  </a:cubicBezTo>
                  <a:lnTo>
                    <a:pt x="118777" y="300296"/>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128" name="Forme libre : forme 127">
              <a:extLst>
                <a:ext uri="{FF2B5EF4-FFF2-40B4-BE49-F238E27FC236}">
                  <a16:creationId xmlns:a16="http://schemas.microsoft.com/office/drawing/2014/main" id="{E2502CEE-F010-4F99-AB50-E94BE1BAD4A7}"/>
                </a:ext>
              </a:extLst>
            </p:cNvPr>
            <p:cNvSpPr/>
            <p:nvPr/>
          </p:nvSpPr>
          <p:spPr>
            <a:xfrm>
              <a:off x="950404" y="647890"/>
              <a:ext cx="25907" cy="11906"/>
            </a:xfrm>
            <a:custGeom>
              <a:avLst/>
              <a:gdLst>
                <a:gd name="connsiteX0" fmla="*/ 0 w 25907"/>
                <a:gd name="connsiteY0" fmla="*/ 0 h 11906"/>
                <a:gd name="connsiteX1" fmla="*/ 25908 w 25907"/>
                <a:gd name="connsiteY1" fmla="*/ 11906 h 11906"/>
              </a:gdLst>
              <a:ahLst/>
              <a:cxnLst>
                <a:cxn ang="0">
                  <a:pos x="connsiteX0" y="connsiteY0"/>
                </a:cxn>
                <a:cxn ang="0">
                  <a:pos x="connsiteX1" y="connsiteY1"/>
                </a:cxn>
              </a:cxnLst>
              <a:rect l="l" t="t" r="r" b="b"/>
              <a:pathLst>
                <a:path w="25907" h="11906">
                  <a:moveTo>
                    <a:pt x="0" y="0"/>
                  </a:moveTo>
                  <a:lnTo>
                    <a:pt x="25908" y="11906"/>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129" name="Forme libre : forme 128">
              <a:extLst>
                <a:ext uri="{FF2B5EF4-FFF2-40B4-BE49-F238E27FC236}">
                  <a16:creationId xmlns:a16="http://schemas.microsoft.com/office/drawing/2014/main" id="{0EC3E322-19DA-4BE2-B614-A641B52A0055}"/>
                </a:ext>
              </a:extLst>
            </p:cNvPr>
            <p:cNvSpPr/>
            <p:nvPr/>
          </p:nvSpPr>
          <p:spPr>
            <a:xfrm>
              <a:off x="932973" y="640079"/>
              <a:ext cx="5905" cy="2667"/>
            </a:xfrm>
            <a:custGeom>
              <a:avLst/>
              <a:gdLst>
                <a:gd name="connsiteX0" fmla="*/ 5905 w 5905"/>
                <a:gd name="connsiteY0" fmla="*/ 2667 h 2667"/>
                <a:gd name="connsiteX1" fmla="*/ 0 w 5905"/>
                <a:gd name="connsiteY1" fmla="*/ 0 h 2667"/>
              </a:gdLst>
              <a:ahLst/>
              <a:cxnLst>
                <a:cxn ang="0">
                  <a:pos x="connsiteX0" y="connsiteY0"/>
                </a:cxn>
                <a:cxn ang="0">
                  <a:pos x="connsiteX1" y="connsiteY1"/>
                </a:cxn>
              </a:cxnLst>
              <a:rect l="l" t="t" r="r" b="b"/>
              <a:pathLst>
                <a:path w="5905" h="2667">
                  <a:moveTo>
                    <a:pt x="5905" y="2667"/>
                  </a:moveTo>
                  <a:lnTo>
                    <a:pt x="0" y="0"/>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130" name="Forme libre : forme 129">
              <a:extLst>
                <a:ext uri="{FF2B5EF4-FFF2-40B4-BE49-F238E27FC236}">
                  <a16:creationId xmlns:a16="http://schemas.microsoft.com/office/drawing/2014/main" id="{97E2675D-EC36-4F21-8444-58F7C016E024}"/>
                </a:ext>
              </a:extLst>
            </p:cNvPr>
            <p:cNvSpPr/>
            <p:nvPr/>
          </p:nvSpPr>
          <p:spPr>
            <a:xfrm>
              <a:off x="873061" y="628554"/>
              <a:ext cx="144113" cy="66103"/>
            </a:xfrm>
            <a:custGeom>
              <a:avLst/>
              <a:gdLst>
                <a:gd name="connsiteX0" fmla="*/ 0 w 144113"/>
                <a:gd name="connsiteY0" fmla="*/ 0 h 66103"/>
                <a:gd name="connsiteX1" fmla="*/ 144113 w 144113"/>
                <a:gd name="connsiteY1" fmla="*/ 66104 h 66103"/>
              </a:gdLst>
              <a:ahLst/>
              <a:cxnLst>
                <a:cxn ang="0">
                  <a:pos x="connsiteX0" y="connsiteY0"/>
                </a:cxn>
                <a:cxn ang="0">
                  <a:pos x="connsiteX1" y="connsiteY1"/>
                </a:cxn>
              </a:cxnLst>
              <a:rect l="l" t="t" r="r" b="b"/>
              <a:pathLst>
                <a:path w="144113" h="66103">
                  <a:moveTo>
                    <a:pt x="0" y="0"/>
                  </a:moveTo>
                  <a:lnTo>
                    <a:pt x="144113" y="66104"/>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131" name="Forme libre : forme 130">
              <a:extLst>
                <a:ext uri="{FF2B5EF4-FFF2-40B4-BE49-F238E27FC236}">
                  <a16:creationId xmlns:a16="http://schemas.microsoft.com/office/drawing/2014/main" id="{620CE1C2-1083-4D5F-AAEF-A5D792F40417}"/>
                </a:ext>
              </a:extLst>
            </p:cNvPr>
            <p:cNvSpPr/>
            <p:nvPr/>
          </p:nvSpPr>
          <p:spPr>
            <a:xfrm>
              <a:off x="784002" y="870394"/>
              <a:ext cx="143922" cy="66865"/>
            </a:xfrm>
            <a:custGeom>
              <a:avLst/>
              <a:gdLst>
                <a:gd name="connsiteX0" fmla="*/ 143923 w 143922"/>
                <a:gd name="connsiteY0" fmla="*/ 66866 h 66865"/>
                <a:gd name="connsiteX1" fmla="*/ 0 w 143922"/>
                <a:gd name="connsiteY1" fmla="*/ 0 h 66865"/>
              </a:gdLst>
              <a:ahLst/>
              <a:cxnLst>
                <a:cxn ang="0">
                  <a:pos x="connsiteX0" y="connsiteY0"/>
                </a:cxn>
                <a:cxn ang="0">
                  <a:pos x="connsiteX1" y="connsiteY1"/>
                </a:cxn>
              </a:cxnLst>
              <a:rect l="l" t="t" r="r" b="b"/>
              <a:pathLst>
                <a:path w="143922" h="66865">
                  <a:moveTo>
                    <a:pt x="143923" y="66866"/>
                  </a:moveTo>
                  <a:lnTo>
                    <a:pt x="0" y="0"/>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132" name="Forme libre : forme 131">
              <a:extLst>
                <a:ext uri="{FF2B5EF4-FFF2-40B4-BE49-F238E27FC236}">
                  <a16:creationId xmlns:a16="http://schemas.microsoft.com/office/drawing/2014/main" id="{66BC215F-645A-4269-B7B6-F7607A2E9AFD}"/>
                </a:ext>
              </a:extLst>
            </p:cNvPr>
            <p:cNvSpPr/>
            <p:nvPr/>
          </p:nvSpPr>
          <p:spPr>
            <a:xfrm>
              <a:off x="820388" y="908208"/>
              <a:ext cx="27813" cy="27813"/>
            </a:xfrm>
            <a:custGeom>
              <a:avLst/>
              <a:gdLst>
                <a:gd name="connsiteX0" fmla="*/ 27813 w 27813"/>
                <a:gd name="connsiteY0" fmla="*/ 13907 h 27813"/>
                <a:gd name="connsiteX1" fmla="*/ 13906 w 27813"/>
                <a:gd name="connsiteY1" fmla="*/ 27813 h 27813"/>
                <a:gd name="connsiteX2" fmla="*/ 0 w 27813"/>
                <a:gd name="connsiteY2" fmla="*/ 13907 h 27813"/>
                <a:gd name="connsiteX3" fmla="*/ 13906 w 27813"/>
                <a:gd name="connsiteY3" fmla="*/ 0 h 27813"/>
                <a:gd name="connsiteX4" fmla="*/ 27813 w 27813"/>
                <a:gd name="connsiteY4" fmla="*/ 13907 h 278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13" h="27813">
                  <a:moveTo>
                    <a:pt x="27813" y="13907"/>
                  </a:moveTo>
                  <a:cubicBezTo>
                    <a:pt x="27813" y="21587"/>
                    <a:pt x="21587" y="27813"/>
                    <a:pt x="13906" y="27813"/>
                  </a:cubicBezTo>
                  <a:cubicBezTo>
                    <a:pt x="6226" y="27813"/>
                    <a:pt x="0" y="21587"/>
                    <a:pt x="0" y="13907"/>
                  </a:cubicBezTo>
                  <a:cubicBezTo>
                    <a:pt x="0" y="6226"/>
                    <a:pt x="6226" y="0"/>
                    <a:pt x="13906" y="0"/>
                  </a:cubicBezTo>
                  <a:cubicBezTo>
                    <a:pt x="21587" y="0"/>
                    <a:pt x="27813" y="6226"/>
                    <a:pt x="27813" y="13907"/>
                  </a:cubicBezTo>
                  <a:close/>
                </a:path>
              </a:pathLst>
            </a:custGeom>
            <a:grpFill/>
            <a:ln w="5608" cap="rnd">
              <a:solidFill>
                <a:schemeClr val="tx1"/>
              </a:solidFill>
              <a:prstDash val="solid"/>
              <a:round/>
            </a:ln>
          </p:spPr>
          <p:txBody>
            <a:bodyPr rtlCol="0" anchor="ctr"/>
            <a:lstStyle/>
            <a:p>
              <a:endParaRPr lang="fr-FR" sz="1050">
                <a:solidFill>
                  <a:srgbClr val="FF0000"/>
                </a:solidFill>
              </a:endParaRPr>
            </a:p>
          </p:txBody>
        </p:sp>
        <p:grpSp>
          <p:nvGrpSpPr>
            <p:cNvPr id="133" name="Graphique 1749">
              <a:extLst>
                <a:ext uri="{FF2B5EF4-FFF2-40B4-BE49-F238E27FC236}">
                  <a16:creationId xmlns:a16="http://schemas.microsoft.com/office/drawing/2014/main" id="{F81EFEFA-0E47-487F-A94B-4C6BB52163FC}"/>
                </a:ext>
              </a:extLst>
            </p:cNvPr>
            <p:cNvGrpSpPr/>
            <p:nvPr/>
          </p:nvGrpSpPr>
          <p:grpSpPr>
            <a:xfrm>
              <a:off x="806291" y="735615"/>
              <a:ext cx="173831" cy="98964"/>
              <a:chOff x="806291" y="735615"/>
              <a:chExt cx="173831" cy="98964"/>
            </a:xfrm>
            <a:grpFill/>
          </p:grpSpPr>
          <p:sp>
            <p:nvSpPr>
              <p:cNvPr id="137" name="Forme libre : forme 136">
                <a:extLst>
                  <a:ext uri="{FF2B5EF4-FFF2-40B4-BE49-F238E27FC236}">
                    <a16:creationId xmlns:a16="http://schemas.microsoft.com/office/drawing/2014/main" id="{90443B52-AFB6-4CBF-8A0E-4BF4453AAD70}"/>
                  </a:ext>
                </a:extLst>
              </p:cNvPr>
              <p:cNvSpPr/>
              <p:nvPr/>
            </p:nvSpPr>
            <p:spPr>
              <a:xfrm>
                <a:off x="806291" y="735615"/>
                <a:ext cx="173831" cy="89916"/>
              </a:xfrm>
              <a:custGeom>
                <a:avLst/>
                <a:gdLst>
                  <a:gd name="connsiteX0" fmla="*/ 173831 w 173831"/>
                  <a:gd name="connsiteY0" fmla="*/ 0 h 89916"/>
                  <a:gd name="connsiteX1" fmla="*/ 0 w 173831"/>
                  <a:gd name="connsiteY1" fmla="*/ 89916 h 89916"/>
                </a:gdLst>
                <a:ahLst/>
                <a:cxnLst>
                  <a:cxn ang="0">
                    <a:pos x="connsiteX0" y="connsiteY0"/>
                  </a:cxn>
                  <a:cxn ang="0">
                    <a:pos x="connsiteX1" y="connsiteY1"/>
                  </a:cxn>
                </a:cxnLst>
                <a:rect l="l" t="t" r="r" b="b"/>
                <a:pathLst>
                  <a:path w="173831" h="89916">
                    <a:moveTo>
                      <a:pt x="173831" y="0"/>
                    </a:moveTo>
                    <a:lnTo>
                      <a:pt x="0" y="89916"/>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138" name="Forme libre : forme 137">
                <a:extLst>
                  <a:ext uri="{FF2B5EF4-FFF2-40B4-BE49-F238E27FC236}">
                    <a16:creationId xmlns:a16="http://schemas.microsoft.com/office/drawing/2014/main" id="{02BB2E4E-A209-4482-9273-6A2E97CB20F3}"/>
                  </a:ext>
                </a:extLst>
              </p:cNvPr>
              <p:cNvSpPr/>
              <p:nvPr/>
            </p:nvSpPr>
            <p:spPr>
              <a:xfrm>
                <a:off x="842391" y="803338"/>
                <a:ext cx="60483" cy="31242"/>
              </a:xfrm>
              <a:custGeom>
                <a:avLst/>
                <a:gdLst>
                  <a:gd name="connsiteX0" fmla="*/ 60484 w 60483"/>
                  <a:gd name="connsiteY0" fmla="*/ 0 h 31242"/>
                  <a:gd name="connsiteX1" fmla="*/ 0 w 60483"/>
                  <a:gd name="connsiteY1" fmla="*/ 31242 h 31242"/>
                </a:gdLst>
                <a:ahLst/>
                <a:cxnLst>
                  <a:cxn ang="0">
                    <a:pos x="connsiteX0" y="connsiteY0"/>
                  </a:cxn>
                  <a:cxn ang="0">
                    <a:pos x="connsiteX1" y="connsiteY1"/>
                  </a:cxn>
                </a:cxnLst>
                <a:rect l="l" t="t" r="r" b="b"/>
                <a:pathLst>
                  <a:path w="60483" h="31242">
                    <a:moveTo>
                      <a:pt x="60484" y="0"/>
                    </a:moveTo>
                    <a:lnTo>
                      <a:pt x="0" y="31242"/>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139" name="Forme libre : forme 138">
                <a:extLst>
                  <a:ext uri="{FF2B5EF4-FFF2-40B4-BE49-F238E27FC236}">
                    <a16:creationId xmlns:a16="http://schemas.microsoft.com/office/drawing/2014/main" id="{BFDBFB8C-FF25-4E82-B9B0-3202A286BA2D}"/>
                  </a:ext>
                </a:extLst>
              </p:cNvPr>
              <p:cNvSpPr/>
              <p:nvPr/>
            </p:nvSpPr>
            <p:spPr>
              <a:xfrm>
                <a:off x="927544" y="780668"/>
                <a:ext cx="18954" cy="9905"/>
              </a:xfrm>
              <a:custGeom>
                <a:avLst/>
                <a:gdLst>
                  <a:gd name="connsiteX0" fmla="*/ 18955 w 18954"/>
                  <a:gd name="connsiteY0" fmla="*/ 0 h 9905"/>
                  <a:gd name="connsiteX1" fmla="*/ 0 w 18954"/>
                  <a:gd name="connsiteY1" fmla="*/ 9906 h 9905"/>
                </a:gdLst>
                <a:ahLst/>
                <a:cxnLst>
                  <a:cxn ang="0">
                    <a:pos x="connsiteX0" y="connsiteY0"/>
                  </a:cxn>
                  <a:cxn ang="0">
                    <a:pos x="connsiteX1" y="connsiteY1"/>
                  </a:cxn>
                </a:cxnLst>
                <a:rect l="l" t="t" r="r" b="b"/>
                <a:pathLst>
                  <a:path w="18954" h="9905">
                    <a:moveTo>
                      <a:pt x="18955" y="0"/>
                    </a:moveTo>
                    <a:lnTo>
                      <a:pt x="0" y="9906"/>
                    </a:lnTo>
                  </a:path>
                </a:pathLst>
              </a:custGeom>
              <a:grpFill/>
              <a:ln w="5608" cap="rnd">
                <a:solidFill>
                  <a:schemeClr val="tx1"/>
                </a:solidFill>
                <a:prstDash val="solid"/>
                <a:round/>
              </a:ln>
            </p:spPr>
            <p:txBody>
              <a:bodyPr rtlCol="0" anchor="ctr"/>
              <a:lstStyle/>
              <a:p>
                <a:endParaRPr lang="fr-FR" sz="1050">
                  <a:solidFill>
                    <a:srgbClr val="FF0000"/>
                  </a:solidFill>
                </a:endParaRPr>
              </a:p>
            </p:txBody>
          </p:sp>
        </p:grpSp>
        <p:sp>
          <p:nvSpPr>
            <p:cNvPr id="134" name="Forme libre : forme 133">
              <a:extLst>
                <a:ext uri="{FF2B5EF4-FFF2-40B4-BE49-F238E27FC236}">
                  <a16:creationId xmlns:a16="http://schemas.microsoft.com/office/drawing/2014/main" id="{06952ED8-C59D-4718-A85C-6A8BD3CBB666}"/>
                </a:ext>
              </a:extLst>
            </p:cNvPr>
            <p:cNvSpPr/>
            <p:nvPr/>
          </p:nvSpPr>
          <p:spPr>
            <a:xfrm>
              <a:off x="723804" y="728185"/>
              <a:ext cx="154876" cy="118014"/>
            </a:xfrm>
            <a:custGeom>
              <a:avLst/>
              <a:gdLst>
                <a:gd name="connsiteX0" fmla="*/ 0 w 154876"/>
                <a:gd name="connsiteY0" fmla="*/ 118015 h 118014"/>
                <a:gd name="connsiteX1" fmla="*/ 35909 w 154876"/>
                <a:gd name="connsiteY1" fmla="*/ 30766 h 118014"/>
                <a:gd name="connsiteX2" fmla="*/ 93155 w 154876"/>
                <a:gd name="connsiteY2" fmla="*/ 0 h 118014"/>
                <a:gd name="connsiteX3" fmla="*/ 154877 w 154876"/>
                <a:gd name="connsiteY3" fmla="*/ 34481 h 118014"/>
                <a:gd name="connsiteX4" fmla="*/ 70485 w 154876"/>
                <a:gd name="connsiteY4" fmla="*/ 45529 h 118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876" h="118014">
                  <a:moveTo>
                    <a:pt x="0" y="118015"/>
                  </a:moveTo>
                  <a:lnTo>
                    <a:pt x="35909" y="30766"/>
                  </a:lnTo>
                  <a:lnTo>
                    <a:pt x="93155" y="0"/>
                  </a:lnTo>
                  <a:lnTo>
                    <a:pt x="154877" y="34481"/>
                  </a:lnTo>
                  <a:cubicBezTo>
                    <a:pt x="154877" y="34481"/>
                    <a:pt x="133922" y="74581"/>
                    <a:pt x="70485" y="45529"/>
                  </a:cubicBez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135" name="Forme libre : forme 134">
              <a:extLst>
                <a:ext uri="{FF2B5EF4-FFF2-40B4-BE49-F238E27FC236}">
                  <a16:creationId xmlns:a16="http://schemas.microsoft.com/office/drawing/2014/main" id="{75F7D0C4-626A-487E-9F77-182F401E216A}"/>
                </a:ext>
              </a:extLst>
            </p:cNvPr>
            <p:cNvSpPr/>
            <p:nvPr/>
          </p:nvSpPr>
          <p:spPr>
            <a:xfrm>
              <a:off x="702278" y="828007"/>
              <a:ext cx="27622" cy="476"/>
            </a:xfrm>
            <a:custGeom>
              <a:avLst/>
              <a:gdLst>
                <a:gd name="connsiteX0" fmla="*/ 27623 w 27622"/>
                <a:gd name="connsiteY0" fmla="*/ 476 h 476"/>
                <a:gd name="connsiteX1" fmla="*/ 0 w 27622"/>
                <a:gd name="connsiteY1" fmla="*/ 0 h 476"/>
              </a:gdLst>
              <a:ahLst/>
              <a:cxnLst>
                <a:cxn ang="0">
                  <a:pos x="connsiteX0" y="connsiteY0"/>
                </a:cxn>
                <a:cxn ang="0">
                  <a:pos x="connsiteX1" y="connsiteY1"/>
                </a:cxn>
              </a:cxnLst>
              <a:rect l="l" t="t" r="r" b="b"/>
              <a:pathLst>
                <a:path w="27622" h="476">
                  <a:moveTo>
                    <a:pt x="27623" y="476"/>
                  </a:moveTo>
                  <a:lnTo>
                    <a:pt x="0" y="0"/>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136" name="Forme libre : forme 135">
              <a:extLst>
                <a:ext uri="{FF2B5EF4-FFF2-40B4-BE49-F238E27FC236}">
                  <a16:creationId xmlns:a16="http://schemas.microsoft.com/office/drawing/2014/main" id="{4695F932-51A7-40FB-AA4D-053DD360B2C2}"/>
                </a:ext>
              </a:extLst>
            </p:cNvPr>
            <p:cNvSpPr/>
            <p:nvPr/>
          </p:nvSpPr>
          <p:spPr>
            <a:xfrm>
              <a:off x="698087" y="933354"/>
              <a:ext cx="70770" cy="1238"/>
            </a:xfrm>
            <a:custGeom>
              <a:avLst/>
              <a:gdLst>
                <a:gd name="connsiteX0" fmla="*/ 70771 w 70770"/>
                <a:gd name="connsiteY0" fmla="*/ 1238 h 1238"/>
                <a:gd name="connsiteX1" fmla="*/ 0 w 70770"/>
                <a:gd name="connsiteY1" fmla="*/ 0 h 1238"/>
              </a:gdLst>
              <a:ahLst/>
              <a:cxnLst>
                <a:cxn ang="0">
                  <a:pos x="connsiteX0" y="connsiteY0"/>
                </a:cxn>
                <a:cxn ang="0">
                  <a:pos x="connsiteX1" y="connsiteY1"/>
                </a:cxn>
              </a:cxnLst>
              <a:rect l="l" t="t" r="r" b="b"/>
              <a:pathLst>
                <a:path w="70770" h="1238">
                  <a:moveTo>
                    <a:pt x="70771" y="1238"/>
                  </a:moveTo>
                  <a:lnTo>
                    <a:pt x="0" y="0"/>
                  </a:lnTo>
                </a:path>
              </a:pathLst>
            </a:custGeom>
            <a:grpFill/>
            <a:ln w="5608" cap="rnd">
              <a:solidFill>
                <a:schemeClr val="tx1"/>
              </a:solidFill>
              <a:prstDash val="solid"/>
              <a:round/>
            </a:ln>
          </p:spPr>
          <p:txBody>
            <a:bodyPr rtlCol="0" anchor="ctr"/>
            <a:lstStyle/>
            <a:p>
              <a:endParaRPr lang="fr-FR" sz="1050">
                <a:solidFill>
                  <a:srgbClr val="FF0000"/>
                </a:solidFill>
              </a:endParaRPr>
            </a:p>
          </p:txBody>
        </p:sp>
      </p:grpSp>
      <p:grpSp>
        <p:nvGrpSpPr>
          <p:cNvPr id="197" name="Graphique 1815">
            <a:extLst>
              <a:ext uri="{FF2B5EF4-FFF2-40B4-BE49-F238E27FC236}">
                <a16:creationId xmlns:a16="http://schemas.microsoft.com/office/drawing/2014/main" id="{E4C64764-AC25-4658-8C51-78A463D8571F}"/>
              </a:ext>
            </a:extLst>
          </p:cNvPr>
          <p:cNvGrpSpPr/>
          <p:nvPr/>
        </p:nvGrpSpPr>
        <p:grpSpPr>
          <a:xfrm>
            <a:off x="8077138" y="2268976"/>
            <a:ext cx="764776" cy="754996"/>
            <a:chOff x="3250896" y="2985105"/>
            <a:chExt cx="283083" cy="279463"/>
          </a:xfrm>
          <a:noFill/>
        </p:grpSpPr>
        <p:grpSp>
          <p:nvGrpSpPr>
            <p:cNvPr id="198" name="Graphique 1815">
              <a:extLst>
                <a:ext uri="{FF2B5EF4-FFF2-40B4-BE49-F238E27FC236}">
                  <a16:creationId xmlns:a16="http://schemas.microsoft.com/office/drawing/2014/main" id="{242E7A8C-F8C5-4A39-8F9A-4D02126308F1}"/>
                </a:ext>
              </a:extLst>
            </p:cNvPr>
            <p:cNvGrpSpPr/>
            <p:nvPr/>
          </p:nvGrpSpPr>
          <p:grpSpPr>
            <a:xfrm>
              <a:off x="3402344" y="3101500"/>
              <a:ext cx="41624" cy="52101"/>
              <a:chOff x="3402344" y="3101500"/>
              <a:chExt cx="41624" cy="52101"/>
            </a:xfrm>
            <a:grpFill/>
          </p:grpSpPr>
          <p:sp>
            <p:nvSpPr>
              <p:cNvPr id="202" name="Forme libre : forme 201">
                <a:extLst>
                  <a:ext uri="{FF2B5EF4-FFF2-40B4-BE49-F238E27FC236}">
                    <a16:creationId xmlns:a16="http://schemas.microsoft.com/office/drawing/2014/main" id="{52324FFC-A9CE-445A-9592-D85A68EA45F0}"/>
                  </a:ext>
                </a:extLst>
              </p:cNvPr>
              <p:cNvSpPr/>
              <p:nvPr/>
            </p:nvSpPr>
            <p:spPr>
              <a:xfrm>
                <a:off x="3402344" y="3123313"/>
                <a:ext cx="24193" cy="30289"/>
              </a:xfrm>
              <a:custGeom>
                <a:avLst/>
                <a:gdLst>
                  <a:gd name="connsiteX0" fmla="*/ 24193 w 24193"/>
                  <a:gd name="connsiteY0" fmla="*/ 0 h 30289"/>
                  <a:gd name="connsiteX1" fmla="*/ 0 w 24193"/>
                  <a:gd name="connsiteY1" fmla="*/ 30289 h 30289"/>
                </a:gdLst>
                <a:ahLst/>
                <a:cxnLst>
                  <a:cxn ang="0">
                    <a:pos x="connsiteX0" y="connsiteY0"/>
                  </a:cxn>
                  <a:cxn ang="0">
                    <a:pos x="connsiteX1" y="connsiteY1"/>
                  </a:cxn>
                </a:cxnLst>
                <a:rect l="l" t="t" r="r" b="b"/>
                <a:pathLst>
                  <a:path w="24193" h="30289">
                    <a:moveTo>
                      <a:pt x="24193" y="0"/>
                    </a:moveTo>
                    <a:lnTo>
                      <a:pt x="0" y="30289"/>
                    </a:lnTo>
                  </a:path>
                </a:pathLst>
              </a:custGeom>
              <a:grpFill/>
              <a:ln w="5715" cap="rnd">
                <a:solidFill>
                  <a:schemeClr val="tx1"/>
                </a:solidFill>
                <a:prstDash val="solid"/>
                <a:round/>
              </a:ln>
            </p:spPr>
            <p:txBody>
              <a:bodyPr rtlCol="0" anchor="ctr"/>
              <a:lstStyle/>
              <a:p>
                <a:endParaRPr lang="fr-FR" sz="1050"/>
              </a:p>
            </p:txBody>
          </p:sp>
          <p:sp>
            <p:nvSpPr>
              <p:cNvPr id="203" name="Forme libre : forme 202">
                <a:extLst>
                  <a:ext uri="{FF2B5EF4-FFF2-40B4-BE49-F238E27FC236}">
                    <a16:creationId xmlns:a16="http://schemas.microsoft.com/office/drawing/2014/main" id="{616363DA-FE65-43A3-B567-3512AD0AE811}"/>
                  </a:ext>
                </a:extLst>
              </p:cNvPr>
              <p:cNvSpPr/>
              <p:nvPr/>
            </p:nvSpPr>
            <p:spPr>
              <a:xfrm>
                <a:off x="3436348" y="3101500"/>
                <a:ext cx="7620" cy="9525"/>
              </a:xfrm>
              <a:custGeom>
                <a:avLst/>
                <a:gdLst>
                  <a:gd name="connsiteX0" fmla="*/ 7620 w 7620"/>
                  <a:gd name="connsiteY0" fmla="*/ 0 h 9525"/>
                  <a:gd name="connsiteX1" fmla="*/ 0 w 7620"/>
                  <a:gd name="connsiteY1" fmla="*/ 9525 h 9525"/>
                </a:gdLst>
                <a:ahLst/>
                <a:cxnLst>
                  <a:cxn ang="0">
                    <a:pos x="connsiteX0" y="connsiteY0"/>
                  </a:cxn>
                  <a:cxn ang="0">
                    <a:pos x="connsiteX1" y="connsiteY1"/>
                  </a:cxn>
                </a:cxnLst>
                <a:rect l="l" t="t" r="r" b="b"/>
                <a:pathLst>
                  <a:path w="7620" h="9525">
                    <a:moveTo>
                      <a:pt x="7620" y="0"/>
                    </a:moveTo>
                    <a:lnTo>
                      <a:pt x="0" y="9525"/>
                    </a:lnTo>
                  </a:path>
                </a:pathLst>
              </a:custGeom>
              <a:grpFill/>
              <a:ln w="5715" cap="rnd">
                <a:solidFill>
                  <a:schemeClr val="tx1"/>
                </a:solidFill>
                <a:prstDash val="solid"/>
                <a:round/>
              </a:ln>
            </p:spPr>
            <p:txBody>
              <a:bodyPr rtlCol="0" anchor="ctr"/>
              <a:lstStyle/>
              <a:p>
                <a:endParaRPr lang="fr-FR" sz="1050"/>
              </a:p>
            </p:txBody>
          </p:sp>
        </p:grpSp>
        <p:grpSp>
          <p:nvGrpSpPr>
            <p:cNvPr id="199" name="Graphique 1815">
              <a:extLst>
                <a:ext uri="{FF2B5EF4-FFF2-40B4-BE49-F238E27FC236}">
                  <a16:creationId xmlns:a16="http://schemas.microsoft.com/office/drawing/2014/main" id="{6A1FE732-0BD1-480F-8042-E1DE14983D8F}"/>
                </a:ext>
              </a:extLst>
            </p:cNvPr>
            <p:cNvGrpSpPr/>
            <p:nvPr/>
          </p:nvGrpSpPr>
          <p:grpSpPr>
            <a:xfrm>
              <a:off x="3250896" y="2985105"/>
              <a:ext cx="283083" cy="279463"/>
              <a:chOff x="3250896" y="2985105"/>
              <a:chExt cx="283083" cy="279463"/>
            </a:xfrm>
            <a:grpFill/>
          </p:grpSpPr>
          <p:sp>
            <p:nvSpPr>
              <p:cNvPr id="200" name="Forme libre : forme 199">
                <a:extLst>
                  <a:ext uri="{FF2B5EF4-FFF2-40B4-BE49-F238E27FC236}">
                    <a16:creationId xmlns:a16="http://schemas.microsoft.com/office/drawing/2014/main" id="{94C509D0-B6DE-4FA4-8CFE-9DC57060A520}"/>
                  </a:ext>
                </a:extLst>
              </p:cNvPr>
              <p:cNvSpPr/>
              <p:nvPr/>
            </p:nvSpPr>
            <p:spPr>
              <a:xfrm>
                <a:off x="3312804" y="2985105"/>
                <a:ext cx="161839" cy="199739"/>
              </a:xfrm>
              <a:custGeom>
                <a:avLst/>
                <a:gdLst>
                  <a:gd name="connsiteX0" fmla="*/ 38772 w 161839"/>
                  <a:gd name="connsiteY0" fmla="*/ 152400 h 199739"/>
                  <a:gd name="connsiteX1" fmla="*/ 75538 w 161839"/>
                  <a:gd name="connsiteY1" fmla="*/ 197168 h 199739"/>
                  <a:gd name="connsiteX2" fmla="*/ 86397 w 161839"/>
                  <a:gd name="connsiteY2" fmla="*/ 197168 h 199739"/>
                  <a:gd name="connsiteX3" fmla="*/ 160215 w 161839"/>
                  <a:gd name="connsiteY3" fmla="*/ 107156 h 199739"/>
                  <a:gd name="connsiteX4" fmla="*/ 154786 w 161839"/>
                  <a:gd name="connsiteY4" fmla="*/ 95631 h 199739"/>
                  <a:gd name="connsiteX5" fmla="*/ 114972 w 161839"/>
                  <a:gd name="connsiteY5" fmla="*/ 95631 h 199739"/>
                  <a:gd name="connsiteX6" fmla="*/ 114972 w 161839"/>
                  <a:gd name="connsiteY6" fmla="*/ 7049 h 199739"/>
                  <a:gd name="connsiteX7" fmla="*/ 107923 w 161839"/>
                  <a:gd name="connsiteY7" fmla="*/ 0 h 199739"/>
                  <a:gd name="connsiteX8" fmla="*/ 54012 w 161839"/>
                  <a:gd name="connsiteY8" fmla="*/ 0 h 199739"/>
                  <a:gd name="connsiteX9" fmla="*/ 46963 w 161839"/>
                  <a:gd name="connsiteY9" fmla="*/ 7049 h 199739"/>
                  <a:gd name="connsiteX10" fmla="*/ 46963 w 161839"/>
                  <a:gd name="connsiteY10" fmla="*/ 95631 h 199739"/>
                  <a:gd name="connsiteX11" fmla="*/ 7053 w 161839"/>
                  <a:gd name="connsiteY11" fmla="*/ 95631 h 199739"/>
                  <a:gd name="connsiteX12" fmla="*/ 1624 w 161839"/>
                  <a:gd name="connsiteY12" fmla="*/ 107156 h 199739"/>
                  <a:gd name="connsiteX13" fmla="*/ 24770 w 161839"/>
                  <a:gd name="connsiteY13" fmla="*/ 135350 h 199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1839" h="199739">
                    <a:moveTo>
                      <a:pt x="38772" y="152400"/>
                    </a:moveTo>
                    <a:lnTo>
                      <a:pt x="75538" y="197168"/>
                    </a:lnTo>
                    <a:cubicBezTo>
                      <a:pt x="78396" y="200597"/>
                      <a:pt x="83634" y="200597"/>
                      <a:pt x="86397" y="197168"/>
                    </a:cubicBezTo>
                    <a:lnTo>
                      <a:pt x="160215" y="107156"/>
                    </a:lnTo>
                    <a:cubicBezTo>
                      <a:pt x="164025" y="102584"/>
                      <a:pt x="160692" y="95631"/>
                      <a:pt x="154786" y="95631"/>
                    </a:cubicBezTo>
                    <a:lnTo>
                      <a:pt x="114972" y="95631"/>
                    </a:lnTo>
                    <a:lnTo>
                      <a:pt x="114972" y="7049"/>
                    </a:lnTo>
                    <a:cubicBezTo>
                      <a:pt x="114972" y="3143"/>
                      <a:pt x="111828" y="0"/>
                      <a:pt x="107923" y="0"/>
                    </a:cubicBezTo>
                    <a:lnTo>
                      <a:pt x="54012" y="0"/>
                    </a:lnTo>
                    <a:cubicBezTo>
                      <a:pt x="50106" y="0"/>
                      <a:pt x="46963" y="3143"/>
                      <a:pt x="46963" y="7049"/>
                    </a:cubicBezTo>
                    <a:lnTo>
                      <a:pt x="46963" y="95631"/>
                    </a:lnTo>
                    <a:lnTo>
                      <a:pt x="7053" y="95631"/>
                    </a:lnTo>
                    <a:cubicBezTo>
                      <a:pt x="1148" y="95631"/>
                      <a:pt x="-2186" y="102584"/>
                      <a:pt x="1624" y="107156"/>
                    </a:cubicBezTo>
                    <a:lnTo>
                      <a:pt x="24770" y="135350"/>
                    </a:lnTo>
                  </a:path>
                </a:pathLst>
              </a:custGeom>
              <a:grpFill/>
              <a:ln w="5715" cap="rnd">
                <a:solidFill>
                  <a:schemeClr val="tx1"/>
                </a:solidFill>
                <a:prstDash val="solid"/>
                <a:round/>
              </a:ln>
            </p:spPr>
            <p:txBody>
              <a:bodyPr rtlCol="0" anchor="ctr"/>
              <a:lstStyle/>
              <a:p>
                <a:endParaRPr lang="fr-FR" sz="1050"/>
              </a:p>
            </p:txBody>
          </p:sp>
          <p:sp>
            <p:nvSpPr>
              <p:cNvPr id="201" name="Forme libre : forme 200">
                <a:extLst>
                  <a:ext uri="{FF2B5EF4-FFF2-40B4-BE49-F238E27FC236}">
                    <a16:creationId xmlns:a16="http://schemas.microsoft.com/office/drawing/2014/main" id="{B81689C6-EAC2-450D-B6BD-96ADC06BF04C}"/>
                  </a:ext>
                </a:extLst>
              </p:cNvPr>
              <p:cNvSpPr/>
              <p:nvPr/>
            </p:nvSpPr>
            <p:spPr>
              <a:xfrm>
                <a:off x="3250896" y="3168842"/>
                <a:ext cx="283083" cy="95726"/>
              </a:xfrm>
              <a:custGeom>
                <a:avLst/>
                <a:gdLst>
                  <a:gd name="connsiteX0" fmla="*/ 212598 w 283083"/>
                  <a:gd name="connsiteY0" fmla="*/ 95631 h 95726"/>
                  <a:gd name="connsiteX1" fmla="*/ 9525 w 283083"/>
                  <a:gd name="connsiteY1" fmla="*/ 95631 h 95726"/>
                  <a:gd name="connsiteX2" fmla="*/ 0 w 283083"/>
                  <a:gd name="connsiteY2" fmla="*/ 86106 h 95726"/>
                  <a:gd name="connsiteX3" fmla="*/ 0 w 283083"/>
                  <a:gd name="connsiteY3" fmla="*/ 9525 h 95726"/>
                  <a:gd name="connsiteX4" fmla="*/ 9525 w 283083"/>
                  <a:gd name="connsiteY4" fmla="*/ 0 h 95726"/>
                  <a:gd name="connsiteX5" fmla="*/ 46292 w 283083"/>
                  <a:gd name="connsiteY5" fmla="*/ 0 h 95726"/>
                  <a:gd name="connsiteX6" fmla="*/ 46292 w 283083"/>
                  <a:gd name="connsiteY6" fmla="*/ 48578 h 95726"/>
                  <a:gd name="connsiteX7" fmla="*/ 235268 w 283083"/>
                  <a:gd name="connsiteY7" fmla="*/ 48578 h 95726"/>
                  <a:gd name="connsiteX8" fmla="*/ 235268 w 283083"/>
                  <a:gd name="connsiteY8" fmla="*/ 95 h 95726"/>
                  <a:gd name="connsiteX9" fmla="*/ 273558 w 283083"/>
                  <a:gd name="connsiteY9" fmla="*/ 95 h 95726"/>
                  <a:gd name="connsiteX10" fmla="*/ 283083 w 283083"/>
                  <a:gd name="connsiteY10" fmla="*/ 9620 h 95726"/>
                  <a:gd name="connsiteX11" fmla="*/ 283083 w 283083"/>
                  <a:gd name="connsiteY11" fmla="*/ 86201 h 95726"/>
                  <a:gd name="connsiteX12" fmla="*/ 273558 w 283083"/>
                  <a:gd name="connsiteY12" fmla="*/ 95726 h 95726"/>
                  <a:gd name="connsiteX13" fmla="*/ 242126 w 283083"/>
                  <a:gd name="connsiteY13" fmla="*/ 95726 h 95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3083" h="95726">
                    <a:moveTo>
                      <a:pt x="212598" y="95631"/>
                    </a:moveTo>
                    <a:lnTo>
                      <a:pt x="9525" y="95631"/>
                    </a:lnTo>
                    <a:cubicBezTo>
                      <a:pt x="4286" y="95631"/>
                      <a:pt x="0" y="91345"/>
                      <a:pt x="0" y="86106"/>
                    </a:cubicBezTo>
                    <a:lnTo>
                      <a:pt x="0" y="9525"/>
                    </a:lnTo>
                    <a:cubicBezTo>
                      <a:pt x="0" y="4286"/>
                      <a:pt x="4286" y="0"/>
                      <a:pt x="9525" y="0"/>
                    </a:cubicBezTo>
                    <a:lnTo>
                      <a:pt x="46292" y="0"/>
                    </a:lnTo>
                    <a:lnTo>
                      <a:pt x="46292" y="48578"/>
                    </a:lnTo>
                    <a:lnTo>
                      <a:pt x="235268" y="48578"/>
                    </a:lnTo>
                    <a:lnTo>
                      <a:pt x="235268" y="95"/>
                    </a:lnTo>
                    <a:lnTo>
                      <a:pt x="273558" y="95"/>
                    </a:lnTo>
                    <a:cubicBezTo>
                      <a:pt x="278797" y="95"/>
                      <a:pt x="283083" y="4382"/>
                      <a:pt x="283083" y="9620"/>
                    </a:cubicBezTo>
                    <a:lnTo>
                      <a:pt x="283083" y="86201"/>
                    </a:lnTo>
                    <a:cubicBezTo>
                      <a:pt x="283083" y="91440"/>
                      <a:pt x="278797" y="95726"/>
                      <a:pt x="273558" y="95726"/>
                    </a:cubicBezTo>
                    <a:lnTo>
                      <a:pt x="242126" y="95726"/>
                    </a:lnTo>
                  </a:path>
                </a:pathLst>
              </a:custGeom>
              <a:grpFill/>
              <a:ln w="5715" cap="rnd">
                <a:solidFill>
                  <a:schemeClr val="tx1"/>
                </a:solidFill>
                <a:prstDash val="solid"/>
                <a:round/>
              </a:ln>
            </p:spPr>
            <p:txBody>
              <a:bodyPr rtlCol="0" anchor="ctr"/>
              <a:lstStyle/>
              <a:p>
                <a:endParaRPr lang="fr-FR" sz="1050"/>
              </a:p>
            </p:txBody>
          </p:sp>
        </p:grpSp>
      </p:grpSp>
      <p:sp>
        <p:nvSpPr>
          <p:cNvPr id="74" name="ZoneTexte 5">
            <a:hlinkClick r:id="rId2" action="ppaction://hlinksldjump"/>
            <a:extLst>
              <a:ext uri="{FF2B5EF4-FFF2-40B4-BE49-F238E27FC236}">
                <a16:creationId xmlns:a16="http://schemas.microsoft.com/office/drawing/2014/main" id="{4429F04A-B5EA-4691-B88F-769E28B841E0}"/>
              </a:ext>
            </a:extLst>
          </p:cNvPr>
          <p:cNvSpPr txBox="1"/>
          <p:nvPr/>
        </p:nvSpPr>
        <p:spPr>
          <a:xfrm>
            <a:off x="2950227" y="4273455"/>
            <a:ext cx="2130219" cy="576712"/>
          </a:xfrm>
          <a:prstGeom prst="rect">
            <a:avLst/>
          </a:prstGeom>
          <a:solidFill>
            <a:schemeClr val="accent4"/>
          </a:solid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ctr" defTabSz="1219170"/>
            <a:r>
              <a:rPr lang="fr-FR" sz="1600" kern="0" dirty="0">
                <a:solidFill>
                  <a:schemeClr val="bg1"/>
                </a:solidFill>
              </a:rPr>
              <a:t>Vérifier si mon client </a:t>
            </a:r>
            <a:r>
              <a:rPr lang="fr-FR" sz="1600" b="1" kern="0" dirty="0">
                <a:solidFill>
                  <a:schemeClr val="bg1"/>
                </a:solidFill>
              </a:rPr>
              <a:t>détient </a:t>
            </a:r>
            <a:r>
              <a:rPr lang="fr-FR" sz="1600" kern="0" dirty="0">
                <a:solidFill>
                  <a:schemeClr val="bg1"/>
                </a:solidFill>
              </a:rPr>
              <a:t>une BAD</a:t>
            </a:r>
          </a:p>
        </p:txBody>
      </p:sp>
      <p:sp>
        <p:nvSpPr>
          <p:cNvPr id="75" name="ZoneTexte 50">
            <a:hlinkClick r:id="rId4" action="ppaction://hlinksldjump"/>
            <a:extLst>
              <a:ext uri="{FF2B5EF4-FFF2-40B4-BE49-F238E27FC236}">
                <a16:creationId xmlns:a16="http://schemas.microsoft.com/office/drawing/2014/main" id="{72C31132-E514-402E-9718-B272584BE395}"/>
              </a:ext>
            </a:extLst>
          </p:cNvPr>
          <p:cNvSpPr txBox="1"/>
          <p:nvPr/>
        </p:nvSpPr>
        <p:spPr>
          <a:xfrm>
            <a:off x="695325" y="4273455"/>
            <a:ext cx="2130219" cy="576712"/>
          </a:xfrm>
          <a:prstGeom prst="rect">
            <a:avLst/>
          </a:prstGeom>
          <a:solidFill>
            <a:schemeClr val="accent2"/>
          </a:solid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ctr" defTabSz="1219170"/>
            <a:r>
              <a:rPr lang="fr-FR" sz="1600" b="1" kern="0" dirty="0">
                <a:solidFill>
                  <a:schemeClr val="bg1"/>
                </a:solidFill>
              </a:rPr>
              <a:t>Promouvoir</a:t>
            </a:r>
            <a:r>
              <a:rPr lang="fr-FR" sz="1600" kern="0" dirty="0">
                <a:solidFill>
                  <a:schemeClr val="bg1"/>
                </a:solidFill>
              </a:rPr>
              <a:t> la BAD ou lever les freins</a:t>
            </a:r>
          </a:p>
        </p:txBody>
      </p:sp>
      <p:sp>
        <p:nvSpPr>
          <p:cNvPr id="76" name="ZoneTexte 51">
            <a:hlinkClick r:id="rId6" action="ppaction://hlinksldjump"/>
            <a:extLst>
              <a:ext uri="{FF2B5EF4-FFF2-40B4-BE49-F238E27FC236}">
                <a16:creationId xmlns:a16="http://schemas.microsoft.com/office/drawing/2014/main" id="{62D770A8-7367-4BCC-8065-A07EA8BBE74D}"/>
              </a:ext>
            </a:extLst>
          </p:cNvPr>
          <p:cNvSpPr txBox="1"/>
          <p:nvPr/>
        </p:nvSpPr>
        <p:spPr>
          <a:xfrm>
            <a:off x="9714931" y="4273458"/>
            <a:ext cx="2130219" cy="576712"/>
          </a:xfrm>
          <a:prstGeom prst="rect">
            <a:avLst/>
          </a:prstGeom>
          <a:solidFill>
            <a:schemeClr val="accent5"/>
          </a:solid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ctr" defTabSz="1219170"/>
            <a:r>
              <a:rPr lang="fr-FR" sz="1600" kern="0" dirty="0">
                <a:solidFill>
                  <a:schemeClr val="bg1"/>
                </a:solidFill>
              </a:rPr>
              <a:t>Réaliser une </a:t>
            </a:r>
            <a:r>
              <a:rPr lang="fr-FR" sz="1600" b="1" kern="0" dirty="0">
                <a:solidFill>
                  <a:schemeClr val="bg1"/>
                </a:solidFill>
              </a:rPr>
              <a:t>démo</a:t>
            </a:r>
            <a:r>
              <a:rPr lang="fr-FR" sz="1600" kern="0" dirty="0">
                <a:solidFill>
                  <a:schemeClr val="bg1"/>
                </a:solidFill>
              </a:rPr>
              <a:t>, même à distance</a:t>
            </a:r>
          </a:p>
        </p:txBody>
      </p:sp>
      <p:sp>
        <p:nvSpPr>
          <p:cNvPr id="78" name="ZoneTexte 53">
            <a:hlinkClick r:id="rId3" action="ppaction://hlinksldjump"/>
            <a:extLst>
              <a:ext uri="{FF2B5EF4-FFF2-40B4-BE49-F238E27FC236}">
                <a16:creationId xmlns:a16="http://schemas.microsoft.com/office/drawing/2014/main" id="{36FFD145-FA8C-4236-98A9-2ECAED1A8038}"/>
              </a:ext>
            </a:extLst>
          </p:cNvPr>
          <p:cNvSpPr txBox="1"/>
          <p:nvPr/>
        </p:nvSpPr>
        <p:spPr>
          <a:xfrm>
            <a:off x="5205129" y="4273455"/>
            <a:ext cx="2130219" cy="576712"/>
          </a:xfrm>
          <a:prstGeom prst="rect">
            <a:avLst/>
          </a:prstGeom>
          <a:solidFill>
            <a:srgbClr val="0070C0"/>
          </a:solid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ctr" defTabSz="1219170"/>
            <a:r>
              <a:rPr lang="fr-FR" sz="1600" kern="0" dirty="0">
                <a:solidFill>
                  <a:schemeClr val="bg1"/>
                </a:solidFill>
              </a:rPr>
              <a:t>Visualiser la </a:t>
            </a:r>
            <a:r>
              <a:rPr lang="fr-FR" sz="1600" b="1" kern="0" dirty="0">
                <a:solidFill>
                  <a:schemeClr val="bg1"/>
                </a:solidFill>
              </a:rPr>
              <a:t>date de dernière connexion</a:t>
            </a:r>
          </a:p>
        </p:txBody>
      </p:sp>
      <p:sp>
        <p:nvSpPr>
          <p:cNvPr id="79" name="ZoneTexte 54">
            <a:hlinkClick r:id="rId5" action="ppaction://hlinksldjump"/>
            <a:extLst>
              <a:ext uri="{FF2B5EF4-FFF2-40B4-BE49-F238E27FC236}">
                <a16:creationId xmlns:a16="http://schemas.microsoft.com/office/drawing/2014/main" id="{55D026F0-69EB-45BA-81A2-494D9F2DC0CD}"/>
              </a:ext>
            </a:extLst>
          </p:cNvPr>
          <p:cNvSpPr txBox="1"/>
          <p:nvPr/>
        </p:nvSpPr>
        <p:spPr>
          <a:xfrm>
            <a:off x="7460030" y="4273458"/>
            <a:ext cx="2130219" cy="576712"/>
          </a:xfrm>
          <a:prstGeom prst="rect">
            <a:avLst/>
          </a:prstGeom>
          <a:solidFill>
            <a:schemeClr val="tx2"/>
          </a:solid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ctr" defTabSz="1219170"/>
            <a:r>
              <a:rPr lang="fr-FR" sz="1600" kern="0" dirty="0">
                <a:solidFill>
                  <a:schemeClr val="bg1"/>
                </a:solidFill>
              </a:rPr>
              <a:t>Faire</a:t>
            </a:r>
            <a:r>
              <a:rPr lang="fr-FR" sz="1600" b="1" kern="0" dirty="0">
                <a:solidFill>
                  <a:schemeClr val="bg1"/>
                </a:solidFill>
              </a:rPr>
              <a:t> installer l’appli </a:t>
            </a:r>
            <a:r>
              <a:rPr lang="fr-FR" sz="1600" kern="0" dirty="0">
                <a:solidFill>
                  <a:schemeClr val="bg1"/>
                </a:solidFill>
              </a:rPr>
              <a:t>pendant l’entretien</a:t>
            </a:r>
          </a:p>
        </p:txBody>
      </p:sp>
      <p:pic>
        <p:nvPicPr>
          <p:cNvPr id="5" name="Image 4" descr="Une image contenant personne, assis, portable, femme&#10;&#10;Description générée automatiquement">
            <a:hlinkClick r:id="rId6" action="ppaction://hlinksldjump"/>
            <a:extLst>
              <a:ext uri="{FF2B5EF4-FFF2-40B4-BE49-F238E27FC236}">
                <a16:creationId xmlns:a16="http://schemas.microsoft.com/office/drawing/2014/main" id="{C806D0D5-EF80-4A09-B0E7-91ABF9F8424D}"/>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t="11199" b="29792"/>
          <a:stretch/>
        </p:blipFill>
        <p:spPr>
          <a:xfrm>
            <a:off x="9714342" y="3264475"/>
            <a:ext cx="2130219" cy="1012613"/>
          </a:xfrm>
          <a:prstGeom prst="rect">
            <a:avLst/>
          </a:prstGeom>
        </p:spPr>
      </p:pic>
      <p:pic>
        <p:nvPicPr>
          <p:cNvPr id="205" name="Image 204" descr="Une image contenant texte, personne, portable, téléphone mobile&#10;&#10;Description générée automatiquement">
            <a:hlinkClick r:id="rId4" action="ppaction://hlinksldjump"/>
            <a:extLst>
              <a:ext uri="{FF2B5EF4-FFF2-40B4-BE49-F238E27FC236}">
                <a16:creationId xmlns:a16="http://schemas.microsoft.com/office/drawing/2014/main" id="{8AFCC58A-CA2D-4B0E-B83B-ABB55DC7E82D}"/>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5605" t="15463" b="25259"/>
          <a:stretch/>
        </p:blipFill>
        <p:spPr>
          <a:xfrm>
            <a:off x="695325" y="3270134"/>
            <a:ext cx="2130219" cy="1003321"/>
          </a:xfrm>
          <a:prstGeom prst="rect">
            <a:avLst/>
          </a:prstGeom>
        </p:spPr>
      </p:pic>
      <p:pic>
        <p:nvPicPr>
          <p:cNvPr id="209" name="Image 208" descr="Une image contenant personne, jaune, homme&#10;&#10;Description générée automatiquement">
            <a:hlinkClick r:id="rId5" action="ppaction://hlinksldjump"/>
            <a:extLst>
              <a:ext uri="{FF2B5EF4-FFF2-40B4-BE49-F238E27FC236}">
                <a16:creationId xmlns:a16="http://schemas.microsoft.com/office/drawing/2014/main" id="{CC43E1DA-C0DB-4E85-9A5C-56361AAE22D7}"/>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t="39601" b="12864"/>
          <a:stretch/>
        </p:blipFill>
        <p:spPr>
          <a:xfrm>
            <a:off x="7459589" y="3264477"/>
            <a:ext cx="2130219" cy="1012612"/>
          </a:xfrm>
          <a:prstGeom prst="rect">
            <a:avLst/>
          </a:prstGeom>
        </p:spPr>
      </p:pic>
      <p:pic>
        <p:nvPicPr>
          <p:cNvPr id="211" name="Image 210" descr="Une image contenant personne, intérieur, fenêtre, rouge&#10;&#10;Description générée automatiquement">
            <a:hlinkClick r:id="rId2" action="ppaction://hlinksldjump"/>
            <a:extLst>
              <a:ext uri="{FF2B5EF4-FFF2-40B4-BE49-F238E27FC236}">
                <a16:creationId xmlns:a16="http://schemas.microsoft.com/office/drawing/2014/main" id="{20C25E32-7DEE-454A-B90A-72C497068BBF}"/>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t="8355" b="32122"/>
          <a:stretch/>
        </p:blipFill>
        <p:spPr>
          <a:xfrm>
            <a:off x="2950081" y="3264478"/>
            <a:ext cx="2130219" cy="1012609"/>
          </a:xfrm>
          <a:prstGeom prst="rect">
            <a:avLst/>
          </a:prstGeom>
        </p:spPr>
      </p:pic>
      <p:pic>
        <p:nvPicPr>
          <p:cNvPr id="213" name="Image 212" descr="Une image contenant texte, personne, intérieur, bleu&#10;&#10;Description générée automatiquement">
            <a:hlinkClick r:id="rId3" action="ppaction://hlinksldjump"/>
            <a:extLst>
              <a:ext uri="{FF2B5EF4-FFF2-40B4-BE49-F238E27FC236}">
                <a16:creationId xmlns:a16="http://schemas.microsoft.com/office/drawing/2014/main" id="{FD5E62C5-8ECD-4869-BF69-0A928949E33F}"/>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683" t="12211" b="24842"/>
          <a:stretch/>
        </p:blipFill>
        <p:spPr>
          <a:xfrm>
            <a:off x="5204835" y="3264477"/>
            <a:ext cx="2130219" cy="1012609"/>
          </a:xfrm>
          <a:prstGeom prst="rect">
            <a:avLst/>
          </a:prstGeom>
        </p:spPr>
      </p:pic>
      <p:pic>
        <p:nvPicPr>
          <p:cNvPr id="120" name="Picture 13" descr="Résultat de recherche d'images pour &quot;clic&quot;">
            <a:extLst>
              <a:ext uri="{FF2B5EF4-FFF2-40B4-BE49-F238E27FC236}">
                <a16:creationId xmlns:a16="http://schemas.microsoft.com/office/drawing/2014/main" id="{425DCAD5-7BF2-49C7-8BF8-A17A8170F6C7}"/>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1493041" y="5970325"/>
            <a:ext cx="351520" cy="351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14241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Image 3">
            <a:hlinkClick r:id="rId2" action="ppaction://hlinksldjump"/>
            <a:extLst>
              <a:ext uri="{FF2B5EF4-FFF2-40B4-BE49-F238E27FC236}">
                <a16:creationId xmlns:a16="http://schemas.microsoft.com/office/drawing/2014/main" id="{4134049F-2CF0-41D8-9738-2940DF4DCCC7}"/>
              </a:ext>
            </a:extLst>
          </p:cNvPr>
          <p:cNvPicPr>
            <a:picLocks noChangeAspect="1"/>
          </p:cNvPicPr>
          <p:nvPr/>
        </p:nvPicPr>
        <p:blipFill>
          <a:blip r:embed="rId3"/>
          <a:stretch>
            <a:fillRect/>
          </a:stretch>
        </p:blipFill>
        <p:spPr>
          <a:xfrm>
            <a:off x="11284620" y="650554"/>
            <a:ext cx="347186" cy="347502"/>
          </a:xfrm>
          <a:prstGeom prst="rect">
            <a:avLst/>
          </a:prstGeom>
        </p:spPr>
      </p:pic>
      <p:sp>
        <p:nvSpPr>
          <p:cNvPr id="2" name="Espace réservé du contenu 1">
            <a:extLst>
              <a:ext uri="{FF2B5EF4-FFF2-40B4-BE49-F238E27FC236}">
                <a16:creationId xmlns:a16="http://schemas.microsoft.com/office/drawing/2014/main" id="{9B194817-177E-4B02-A8B0-530C7A72BE32}"/>
              </a:ext>
            </a:extLst>
          </p:cNvPr>
          <p:cNvSpPr>
            <a:spLocks noGrp="1"/>
          </p:cNvSpPr>
          <p:nvPr>
            <p:ph idx="17"/>
          </p:nvPr>
        </p:nvSpPr>
        <p:spPr/>
        <p:txBody>
          <a:bodyPr/>
          <a:lstStyle/>
          <a:p>
            <a:pPr lvl="0"/>
            <a:r>
              <a:rPr lang="fr-FR" b="1" dirty="0"/>
              <a:t>Pratique, utile et simple</a:t>
            </a:r>
            <a:r>
              <a:rPr lang="fr-FR" dirty="0"/>
              <a:t>, votre Banque A Distance vous permet de gérer vos </a:t>
            </a:r>
            <a:r>
              <a:rPr lang="fr-FR" b="1" dirty="0"/>
              <a:t>comptes gratuitement </a:t>
            </a:r>
            <a:r>
              <a:rPr lang="fr-FR" dirty="0"/>
              <a:t>(pour la plupart des opérations) </a:t>
            </a:r>
            <a:r>
              <a:rPr lang="fr-FR" b="1" dirty="0"/>
              <a:t>sans avoir à vous déplacer !</a:t>
            </a:r>
          </a:p>
          <a:p>
            <a:endParaRPr lang="fr-FR" dirty="0"/>
          </a:p>
        </p:txBody>
      </p:sp>
      <p:sp>
        <p:nvSpPr>
          <p:cNvPr id="3" name="Espace réservé du texte 2">
            <a:extLst>
              <a:ext uri="{FF2B5EF4-FFF2-40B4-BE49-F238E27FC236}">
                <a16:creationId xmlns:a16="http://schemas.microsoft.com/office/drawing/2014/main" id="{5D8726C5-4EA4-4D00-854A-52CC97CB0465}"/>
              </a:ext>
            </a:extLst>
          </p:cNvPr>
          <p:cNvSpPr>
            <a:spLocks noGrp="1"/>
          </p:cNvSpPr>
          <p:nvPr>
            <p:ph type="body" sz="quarter" idx="12"/>
          </p:nvPr>
        </p:nvSpPr>
        <p:spPr>
          <a:xfrm>
            <a:off x="695325" y="464147"/>
            <a:ext cx="10566959" cy="720000"/>
          </a:xfrm>
        </p:spPr>
        <p:txBody>
          <a:bodyPr/>
          <a:lstStyle/>
          <a:p>
            <a:r>
              <a:rPr lang="fr-FR" dirty="0"/>
              <a:t>Bonne pratique #1</a:t>
            </a:r>
          </a:p>
          <a:p>
            <a:r>
              <a:rPr lang="fr-FR" dirty="0"/>
              <a:t>Promouvoir la BAD en citant les usages clés ou lever les freins éventuels</a:t>
            </a:r>
          </a:p>
        </p:txBody>
      </p:sp>
      <p:sp>
        <p:nvSpPr>
          <p:cNvPr id="72" name="Espace réservé du texte 71">
            <a:extLst>
              <a:ext uri="{FF2B5EF4-FFF2-40B4-BE49-F238E27FC236}">
                <a16:creationId xmlns:a16="http://schemas.microsoft.com/office/drawing/2014/main" id="{F668B8D1-9904-45F6-B475-A393E0EC402A}"/>
              </a:ext>
            </a:extLst>
          </p:cNvPr>
          <p:cNvSpPr>
            <a:spLocks noGrp="1"/>
          </p:cNvSpPr>
          <p:nvPr>
            <p:ph type="body" sz="quarter" idx="14"/>
          </p:nvPr>
        </p:nvSpPr>
        <p:spPr/>
        <p:txBody>
          <a:bodyPr/>
          <a:lstStyle/>
          <a:p>
            <a:r>
              <a:rPr lang="fr-FR" dirty="0"/>
              <a:t>Rappels sur e-Documents et la BAD</a:t>
            </a:r>
          </a:p>
        </p:txBody>
      </p:sp>
      <p:sp>
        <p:nvSpPr>
          <p:cNvPr id="16" name="Espace réservé du texte 4">
            <a:extLst>
              <a:ext uri="{FF2B5EF4-FFF2-40B4-BE49-F238E27FC236}">
                <a16:creationId xmlns:a16="http://schemas.microsoft.com/office/drawing/2014/main" id="{8DEFD0A7-964F-49A9-8452-1E7778FBB141}"/>
              </a:ext>
            </a:extLst>
          </p:cNvPr>
          <p:cNvSpPr txBox="1">
            <a:spLocks/>
          </p:cNvSpPr>
          <p:nvPr/>
        </p:nvSpPr>
        <p:spPr>
          <a:xfrm>
            <a:off x="1484066" y="1497155"/>
            <a:ext cx="7704098" cy="288032"/>
          </a:xfrm>
          <a:prstGeom prst="rect">
            <a:avLst/>
          </a:prstGeom>
        </p:spPr>
        <p:txBody>
          <a:bodyPr anchor="ctr">
            <a:no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kern="1200" baseline="0">
                <a:solidFill>
                  <a:schemeClr val="tx1">
                    <a:lumMod val="75000"/>
                    <a:lumOff val="25000"/>
                  </a:schemeClr>
                </a:solidFill>
                <a:latin typeface="Montserrat Black" panose="00000A00000000000000" pitchFamily="2" charset="0"/>
                <a:ea typeface="+mn-ea"/>
                <a:cs typeface="+mn-cs"/>
              </a:defRPr>
            </a:lvl1pPr>
            <a:lvl2pPr marL="45720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p:txBody>
      </p:sp>
      <p:grpSp>
        <p:nvGrpSpPr>
          <p:cNvPr id="76" name="Groupe 75">
            <a:extLst>
              <a:ext uri="{FF2B5EF4-FFF2-40B4-BE49-F238E27FC236}">
                <a16:creationId xmlns:a16="http://schemas.microsoft.com/office/drawing/2014/main" id="{F33400E3-C9BD-4761-95B5-CA9B4E6A95EA}"/>
              </a:ext>
            </a:extLst>
          </p:cNvPr>
          <p:cNvGrpSpPr/>
          <p:nvPr/>
        </p:nvGrpSpPr>
        <p:grpSpPr>
          <a:xfrm>
            <a:off x="904874" y="2140498"/>
            <a:ext cx="5689119" cy="4106203"/>
            <a:chOff x="2347370" y="2513941"/>
            <a:chExt cx="4457513" cy="3217274"/>
          </a:xfrm>
        </p:grpSpPr>
        <p:sp>
          <p:nvSpPr>
            <p:cNvPr id="6" name="Bulle narrative : rectangle à coins arrondis 60">
              <a:extLst>
                <a:ext uri="{FF2B5EF4-FFF2-40B4-BE49-F238E27FC236}">
                  <a16:creationId xmlns:a16="http://schemas.microsoft.com/office/drawing/2014/main" id="{C5B1EDDC-385A-4B9C-90EA-8B84A9A417C3}"/>
                </a:ext>
              </a:extLst>
            </p:cNvPr>
            <p:cNvSpPr/>
            <p:nvPr/>
          </p:nvSpPr>
          <p:spPr>
            <a:xfrm>
              <a:off x="2366473" y="2780240"/>
              <a:ext cx="1476615" cy="233966"/>
            </a:xfrm>
            <a:prstGeom prst="wedgeRoundRectCallout">
              <a:avLst>
                <a:gd name="adj1" fmla="val 48875"/>
                <a:gd name="adj2" fmla="val 143803"/>
                <a:gd name="adj3" fmla="val 16667"/>
              </a:avLst>
            </a:prstGeom>
            <a:noFill/>
            <a:ln w="3175" cap="flat" cmpd="sng" algn="ctr">
              <a:solidFill>
                <a:schemeClr val="tx1">
                  <a:lumMod val="75000"/>
                  <a:lumOff val="25000"/>
                </a:schemeClr>
              </a:solidFill>
              <a:prstDash val="solid"/>
            </a:ln>
            <a:effectLst/>
          </p:spPr>
          <p:txBody>
            <a:bodyPr lIns="0" rIns="0" rtlCol="0" anchor="ctr"/>
            <a:lstStyle/>
            <a:p>
              <a:pPr lvl="0" algn="ctr">
                <a:defRPr/>
              </a:pPr>
              <a:r>
                <a:rPr lang="fr-FR" sz="1050" b="1" i="1" dirty="0">
                  <a:solidFill>
                    <a:schemeClr val="tx1">
                      <a:lumMod val="75000"/>
                      <a:lumOff val="25000"/>
                    </a:schemeClr>
                  </a:solidFill>
                </a:rPr>
                <a:t>Consulter </a:t>
              </a:r>
              <a:r>
                <a:rPr lang="fr-FR" sz="1050" i="1" dirty="0">
                  <a:solidFill>
                    <a:schemeClr val="tx1">
                      <a:lumMod val="75000"/>
                      <a:lumOff val="25000"/>
                    </a:schemeClr>
                  </a:solidFill>
                </a:rPr>
                <a:t>vos comptes</a:t>
              </a:r>
            </a:p>
          </p:txBody>
        </p:sp>
        <p:sp>
          <p:nvSpPr>
            <p:cNvPr id="7" name="Bulle narrative : rectangle à coins arrondis 63">
              <a:extLst>
                <a:ext uri="{FF2B5EF4-FFF2-40B4-BE49-F238E27FC236}">
                  <a16:creationId xmlns:a16="http://schemas.microsoft.com/office/drawing/2014/main" id="{548AF1DA-1806-4E32-8836-19CE8586286B}"/>
                </a:ext>
              </a:extLst>
            </p:cNvPr>
            <p:cNvSpPr/>
            <p:nvPr/>
          </p:nvSpPr>
          <p:spPr>
            <a:xfrm>
              <a:off x="2371284" y="3101394"/>
              <a:ext cx="1572855" cy="1439799"/>
            </a:xfrm>
            <a:prstGeom prst="wedgeRoundRectCallout">
              <a:avLst>
                <a:gd name="adj1" fmla="val 64214"/>
                <a:gd name="adj2" fmla="val 22335"/>
                <a:gd name="adj3" fmla="val 16667"/>
              </a:avLst>
            </a:prstGeom>
            <a:solidFill>
              <a:schemeClr val="bg1"/>
            </a:solidFill>
            <a:ln w="3175" cap="flat" cmpd="sng" algn="ctr">
              <a:solidFill>
                <a:schemeClr val="tx1">
                  <a:lumMod val="75000"/>
                  <a:lumOff val="25000"/>
                </a:schemeClr>
              </a:solidFill>
              <a:prstDash val="solid"/>
            </a:ln>
            <a:effectLst/>
          </p:spPr>
          <p:txBody>
            <a:bodyPr lIns="0" rIns="0" rtlCol="0" anchor="ctr"/>
            <a:lstStyle/>
            <a:p>
              <a:pPr lvl="0" algn="ctr">
                <a:defRPr/>
              </a:pPr>
              <a:r>
                <a:rPr lang="fr-FR" sz="1050" i="1" dirty="0">
                  <a:solidFill>
                    <a:schemeClr val="tx1">
                      <a:lumMod val="75000"/>
                      <a:lumOff val="25000"/>
                    </a:schemeClr>
                  </a:solidFill>
                </a:rPr>
                <a:t>Vous pouvez piloter votre </a:t>
              </a:r>
              <a:r>
                <a:rPr lang="fr-FR" sz="1050" b="1" i="1" dirty="0">
                  <a:solidFill>
                    <a:schemeClr val="tx1">
                      <a:lumMod val="75000"/>
                      <a:lumOff val="25000"/>
                    </a:schemeClr>
                  </a:solidFill>
                </a:rPr>
                <a:t>carte bancaire </a:t>
              </a:r>
            </a:p>
            <a:p>
              <a:pPr lvl="0" algn="ctr">
                <a:defRPr/>
              </a:pPr>
              <a:r>
                <a:rPr lang="fr-FR" sz="1050" i="1" dirty="0">
                  <a:solidFill>
                    <a:schemeClr val="tx1">
                      <a:lumMod val="75000"/>
                      <a:lumOff val="25000"/>
                    </a:schemeClr>
                  </a:solidFill>
                </a:rPr>
                <a:t>(ex verrouiller, mettre en opposition, bloquer / débloquer les paiements à l’étranger, consulter votre code secret, consulter vos plafonds)</a:t>
              </a:r>
            </a:p>
          </p:txBody>
        </p:sp>
        <p:sp>
          <p:nvSpPr>
            <p:cNvPr id="8" name="Bulle narrative : rectangle à coins arrondis 66">
              <a:extLst>
                <a:ext uri="{FF2B5EF4-FFF2-40B4-BE49-F238E27FC236}">
                  <a16:creationId xmlns:a16="http://schemas.microsoft.com/office/drawing/2014/main" id="{27448EFC-274B-4FCA-B0C0-03E181E05061}"/>
                </a:ext>
              </a:extLst>
            </p:cNvPr>
            <p:cNvSpPr/>
            <p:nvPr/>
          </p:nvSpPr>
          <p:spPr>
            <a:xfrm>
              <a:off x="5744852" y="2908146"/>
              <a:ext cx="1011030" cy="1494070"/>
            </a:xfrm>
            <a:prstGeom prst="wedgeRoundRectCallout">
              <a:avLst>
                <a:gd name="adj1" fmla="val -58297"/>
                <a:gd name="adj2" fmla="val 32409"/>
                <a:gd name="adj3" fmla="val 16667"/>
              </a:avLst>
            </a:prstGeom>
            <a:noFill/>
            <a:ln w="3175" cap="flat" cmpd="sng" algn="ctr">
              <a:solidFill>
                <a:schemeClr val="tx1">
                  <a:lumMod val="75000"/>
                  <a:lumOff val="25000"/>
                </a:schemeClr>
              </a:solidFill>
              <a:prstDash val="solid"/>
            </a:ln>
            <a:effectLst/>
          </p:spPr>
          <p:txBody>
            <a:bodyPr lIns="36000" rIns="36000" rtlCol="0" anchor="ctr"/>
            <a:lstStyle/>
            <a:p>
              <a:pPr algn="ctr">
                <a:defRPr/>
              </a:pPr>
              <a:r>
                <a:rPr lang="fr-FR" sz="1000" i="1" dirty="0">
                  <a:solidFill>
                    <a:schemeClr val="tx1">
                      <a:lumMod val="75000"/>
                      <a:lumOff val="25000"/>
                    </a:schemeClr>
                  </a:solidFill>
                </a:rPr>
                <a:t>Consulter vos documents et </a:t>
              </a:r>
              <a:r>
                <a:rPr lang="fr-FR" sz="1000" b="1" i="1" dirty="0">
                  <a:solidFill>
                    <a:schemeClr val="tx1">
                      <a:lumMod val="75000"/>
                      <a:lumOff val="25000"/>
                    </a:schemeClr>
                  </a:solidFill>
                </a:rPr>
                <a:t>ceux de vos enfants </a:t>
              </a:r>
              <a:r>
                <a:rPr lang="fr-FR" sz="1000" i="1" dirty="0">
                  <a:solidFill>
                    <a:schemeClr val="tx1">
                      <a:lumMod val="75000"/>
                      <a:lumOff val="25000"/>
                    </a:schemeClr>
                  </a:solidFill>
                </a:rPr>
                <a:t>mineurs </a:t>
              </a:r>
              <a:r>
                <a:rPr lang="fr-FR" sz="1000" b="1" i="1" dirty="0">
                  <a:solidFill>
                    <a:schemeClr val="tx1">
                      <a:lumMod val="75000"/>
                      <a:lumOff val="25000"/>
                    </a:schemeClr>
                  </a:solidFill>
                </a:rPr>
                <a:t>immédiatement </a:t>
              </a:r>
              <a:r>
                <a:rPr lang="fr-FR" sz="1000" i="1" dirty="0">
                  <a:solidFill>
                    <a:schemeClr val="tx1">
                      <a:lumMod val="75000"/>
                      <a:lumOff val="25000"/>
                    </a:schemeClr>
                  </a:solidFill>
                </a:rPr>
                <a:t>(pas de délai postal), </a:t>
              </a:r>
            </a:p>
            <a:p>
              <a:pPr algn="ctr">
                <a:defRPr/>
              </a:pPr>
              <a:r>
                <a:rPr lang="fr-FR" sz="1000" b="1" i="1" dirty="0">
                  <a:solidFill>
                    <a:schemeClr val="tx1">
                      <a:lumMod val="75000"/>
                      <a:lumOff val="25000"/>
                    </a:schemeClr>
                  </a:solidFill>
                </a:rPr>
                <a:t>en tous lieux</a:t>
              </a:r>
              <a:r>
                <a:rPr lang="fr-FR" sz="1000" i="1" dirty="0">
                  <a:solidFill>
                    <a:schemeClr val="tx1">
                      <a:lumMod val="75000"/>
                      <a:lumOff val="25000"/>
                    </a:schemeClr>
                  </a:solidFill>
                </a:rPr>
                <a:t>, </a:t>
              </a:r>
            </a:p>
            <a:p>
              <a:pPr algn="ctr">
                <a:defRPr/>
              </a:pPr>
              <a:r>
                <a:rPr lang="fr-FR" sz="1000" b="1" i="1" dirty="0">
                  <a:solidFill>
                    <a:schemeClr val="tx1">
                      <a:lumMod val="75000"/>
                      <a:lumOff val="25000"/>
                    </a:schemeClr>
                  </a:solidFill>
                </a:rPr>
                <a:t>à tout moment</a:t>
              </a:r>
            </a:p>
          </p:txBody>
        </p:sp>
        <p:sp>
          <p:nvSpPr>
            <p:cNvPr id="9" name="Bulle narrative : rectangle à coins arrondis 69">
              <a:extLst>
                <a:ext uri="{FF2B5EF4-FFF2-40B4-BE49-F238E27FC236}">
                  <a16:creationId xmlns:a16="http://schemas.microsoft.com/office/drawing/2014/main" id="{8BF4D7D9-C7DC-4D4E-8D4D-A5A329633171}"/>
                </a:ext>
              </a:extLst>
            </p:cNvPr>
            <p:cNvSpPr/>
            <p:nvPr/>
          </p:nvSpPr>
          <p:spPr>
            <a:xfrm>
              <a:off x="4042604" y="5106097"/>
              <a:ext cx="1575160" cy="625118"/>
            </a:xfrm>
            <a:prstGeom prst="wedgeRoundRectCallout">
              <a:avLst>
                <a:gd name="adj1" fmla="val -16441"/>
                <a:gd name="adj2" fmla="val -109816"/>
                <a:gd name="adj3" fmla="val 16667"/>
              </a:avLst>
            </a:prstGeom>
            <a:noFill/>
            <a:ln w="3175" cap="flat" cmpd="sng" algn="ctr">
              <a:solidFill>
                <a:schemeClr val="tx1">
                  <a:lumMod val="75000"/>
                  <a:lumOff val="25000"/>
                </a:schemeClr>
              </a:solidFill>
              <a:prstDash val="solid"/>
            </a:ln>
            <a:effectLst/>
          </p:spPr>
          <p:txBody>
            <a:bodyPr rtlCol="0" anchor="ctr"/>
            <a:lstStyle/>
            <a:p>
              <a:pPr lvl="0" algn="ctr">
                <a:defRPr/>
              </a:pPr>
              <a:r>
                <a:rPr lang="fr-FR" sz="1000" b="1" i="1" dirty="0">
                  <a:solidFill>
                    <a:schemeClr val="tx1">
                      <a:lumMod val="75000"/>
                      <a:lumOff val="25000"/>
                    </a:schemeClr>
                  </a:solidFill>
                </a:rPr>
                <a:t> </a:t>
              </a:r>
              <a:r>
                <a:rPr lang="fr-FR" sz="1000" i="1" dirty="0">
                  <a:solidFill>
                    <a:schemeClr val="tx1">
                      <a:lumMod val="75000"/>
                      <a:lumOff val="25000"/>
                    </a:schemeClr>
                  </a:solidFill>
                </a:rPr>
                <a:t>Vous pouvez gérer et simuler </a:t>
              </a:r>
            </a:p>
            <a:p>
              <a:pPr lvl="0" algn="ctr">
                <a:defRPr/>
              </a:pPr>
              <a:r>
                <a:rPr lang="fr-FR" sz="1000" b="1" i="1" dirty="0">
                  <a:solidFill>
                    <a:schemeClr val="tx1">
                      <a:lumMod val="75000"/>
                      <a:lumOff val="25000"/>
                    </a:schemeClr>
                  </a:solidFill>
                </a:rPr>
                <a:t>vos crédits, votre épargne, vos  assurances</a:t>
              </a:r>
              <a:endParaRPr lang="fr-FR" sz="1000" i="1" dirty="0">
                <a:solidFill>
                  <a:schemeClr val="tx1">
                    <a:lumMod val="75000"/>
                    <a:lumOff val="25000"/>
                  </a:schemeClr>
                </a:solidFill>
              </a:endParaRPr>
            </a:p>
          </p:txBody>
        </p:sp>
        <p:sp>
          <p:nvSpPr>
            <p:cNvPr id="10" name="Bulle narrative : rectangle à coins arrondis 72">
              <a:extLst>
                <a:ext uri="{FF2B5EF4-FFF2-40B4-BE49-F238E27FC236}">
                  <a16:creationId xmlns:a16="http://schemas.microsoft.com/office/drawing/2014/main" id="{7E549AEC-2523-4DB2-967E-BABA1A6CA144}"/>
                </a:ext>
              </a:extLst>
            </p:cNvPr>
            <p:cNvSpPr/>
            <p:nvPr/>
          </p:nvSpPr>
          <p:spPr>
            <a:xfrm>
              <a:off x="5758037" y="4474224"/>
              <a:ext cx="997845" cy="378139"/>
            </a:xfrm>
            <a:prstGeom prst="wedgeRoundRectCallout">
              <a:avLst>
                <a:gd name="adj1" fmla="val -60739"/>
                <a:gd name="adj2" fmla="val -20574"/>
                <a:gd name="adj3" fmla="val 16667"/>
              </a:avLst>
            </a:prstGeom>
            <a:noFill/>
            <a:ln w="3175" cap="flat" cmpd="sng" algn="ctr">
              <a:solidFill>
                <a:schemeClr val="accent4">
                  <a:lumMod val="75000"/>
                </a:schemeClr>
              </a:solidFill>
              <a:prstDash val="solid"/>
            </a:ln>
            <a:effectLst/>
          </p:spPr>
          <p:txBody>
            <a:bodyPr lIns="36000" rIns="36000" rtlCol="0" anchor="ctr"/>
            <a:lstStyle/>
            <a:p>
              <a:pPr algn="ctr">
                <a:defRPr/>
              </a:pPr>
              <a:r>
                <a:rPr lang="fr-FR" sz="1000" i="1" dirty="0">
                  <a:solidFill>
                    <a:schemeClr val="tx1">
                      <a:lumMod val="75000"/>
                      <a:lumOff val="25000"/>
                    </a:schemeClr>
                  </a:solidFill>
                </a:rPr>
                <a:t>Transmettre votre </a:t>
              </a:r>
              <a:r>
                <a:rPr lang="fr-FR" sz="1000" b="1" i="1" dirty="0">
                  <a:solidFill>
                    <a:schemeClr val="tx1">
                      <a:lumMod val="75000"/>
                      <a:lumOff val="25000"/>
                    </a:schemeClr>
                  </a:solidFill>
                </a:rPr>
                <a:t>RIB </a:t>
              </a:r>
            </a:p>
          </p:txBody>
        </p:sp>
        <p:sp>
          <p:nvSpPr>
            <p:cNvPr id="11" name="Rectangle 10">
              <a:extLst>
                <a:ext uri="{FF2B5EF4-FFF2-40B4-BE49-F238E27FC236}">
                  <a16:creationId xmlns:a16="http://schemas.microsoft.com/office/drawing/2014/main" id="{BDBE538E-B87C-49DD-9CF0-73CC3AF7AC3A}"/>
                </a:ext>
              </a:extLst>
            </p:cNvPr>
            <p:cNvSpPr/>
            <p:nvPr/>
          </p:nvSpPr>
          <p:spPr>
            <a:xfrm>
              <a:off x="2347370" y="2513941"/>
              <a:ext cx="1644715" cy="200590"/>
            </a:xfrm>
            <a:prstGeom prst="rect">
              <a:avLst/>
            </a:prstGeom>
          </p:spPr>
          <p:txBody>
            <a:bodyPr wrap="square" lIns="0" rIns="0">
              <a:spAutoFit/>
            </a:bodyPr>
            <a:lstStyle/>
            <a:p>
              <a:pPr algn="ctr"/>
              <a:r>
                <a:rPr lang="fr-FR" sz="1000" b="1" kern="1200" dirty="0">
                  <a:solidFill>
                    <a:srgbClr val="5F5F5F"/>
                  </a:solidFill>
                  <a:latin typeface="+mj-lt"/>
                  <a:ea typeface="+mn-ea"/>
                  <a:cs typeface="+mn-cs"/>
                </a:rPr>
                <a:t>Gérer votre banque au quotidien</a:t>
              </a:r>
            </a:p>
          </p:txBody>
        </p:sp>
        <p:sp>
          <p:nvSpPr>
            <p:cNvPr id="12" name="Rectangle 11">
              <a:extLst>
                <a:ext uri="{FF2B5EF4-FFF2-40B4-BE49-F238E27FC236}">
                  <a16:creationId xmlns:a16="http://schemas.microsoft.com/office/drawing/2014/main" id="{2EBE2C41-80D7-42C8-8769-6C8A953E32CC}"/>
                </a:ext>
              </a:extLst>
            </p:cNvPr>
            <p:cNvSpPr/>
            <p:nvPr/>
          </p:nvSpPr>
          <p:spPr>
            <a:xfrm>
              <a:off x="5729747" y="2514819"/>
              <a:ext cx="1075136" cy="325960"/>
            </a:xfrm>
            <a:prstGeom prst="rect">
              <a:avLst/>
            </a:prstGeom>
          </p:spPr>
          <p:txBody>
            <a:bodyPr wrap="square">
              <a:spAutoFit/>
            </a:bodyPr>
            <a:lstStyle/>
            <a:p>
              <a:pPr algn="ctr"/>
              <a:r>
                <a:rPr lang="fr-FR" sz="1000" b="1" kern="1200" dirty="0">
                  <a:solidFill>
                    <a:srgbClr val="5F5F5F"/>
                  </a:solidFill>
                  <a:latin typeface="+mj-lt"/>
                  <a:ea typeface="+mn-ea"/>
                  <a:cs typeface="+mn-cs"/>
                </a:rPr>
                <a:t>Consulter vos documents</a:t>
              </a:r>
            </a:p>
          </p:txBody>
        </p:sp>
        <p:sp>
          <p:nvSpPr>
            <p:cNvPr id="13" name="Bulle narrative : rectangle à coins arrondis 87">
              <a:extLst>
                <a:ext uri="{FF2B5EF4-FFF2-40B4-BE49-F238E27FC236}">
                  <a16:creationId xmlns:a16="http://schemas.microsoft.com/office/drawing/2014/main" id="{E1AF47C6-472B-4EF2-91DF-DF75CC5E241A}"/>
                </a:ext>
              </a:extLst>
            </p:cNvPr>
            <p:cNvSpPr/>
            <p:nvPr/>
          </p:nvSpPr>
          <p:spPr>
            <a:xfrm>
              <a:off x="3972099" y="2728576"/>
              <a:ext cx="1750549" cy="783542"/>
            </a:xfrm>
            <a:prstGeom prst="wedgeRoundRectCallout">
              <a:avLst>
                <a:gd name="adj1" fmla="val 6082"/>
                <a:gd name="adj2" fmla="val 78011"/>
                <a:gd name="adj3" fmla="val 16667"/>
              </a:avLst>
            </a:prstGeom>
            <a:solidFill>
              <a:schemeClr val="bg1"/>
            </a:solidFill>
            <a:ln w="3175" cap="flat" cmpd="sng" algn="ctr">
              <a:solidFill>
                <a:schemeClr val="tx1">
                  <a:lumMod val="75000"/>
                  <a:lumOff val="25000"/>
                </a:schemeClr>
              </a:solidFill>
              <a:prstDash val="solid"/>
            </a:ln>
            <a:effectLst/>
          </p:spPr>
          <p:txBody>
            <a:bodyPr rtlCol="0" anchor="ctr"/>
            <a:lstStyle/>
            <a:p>
              <a:pPr lvl="0" algn="ctr">
                <a:defRPr/>
              </a:pPr>
              <a:r>
                <a:rPr lang="fr-FR" sz="1000" i="1" dirty="0">
                  <a:solidFill>
                    <a:schemeClr val="tx1">
                      <a:lumMod val="75000"/>
                      <a:lumOff val="25000"/>
                    </a:schemeClr>
                  </a:solidFill>
                </a:rPr>
                <a:t>Vous pouvez </a:t>
              </a:r>
              <a:r>
                <a:rPr lang="fr-FR" sz="1000" b="1" i="1" dirty="0">
                  <a:solidFill>
                    <a:schemeClr val="tx1">
                      <a:lumMod val="75000"/>
                      <a:lumOff val="25000"/>
                    </a:schemeClr>
                  </a:solidFill>
                </a:rPr>
                <a:t>échanger</a:t>
              </a:r>
              <a:r>
                <a:rPr lang="fr-FR" sz="1000" i="1" dirty="0">
                  <a:solidFill>
                    <a:schemeClr val="tx1">
                      <a:lumMod val="75000"/>
                      <a:lumOff val="25000"/>
                    </a:schemeClr>
                  </a:solidFill>
                </a:rPr>
                <a:t> avec votre conseiller, </a:t>
              </a:r>
              <a:r>
                <a:rPr lang="fr-FR" sz="1000" b="1" i="1" dirty="0">
                  <a:solidFill>
                    <a:schemeClr val="tx1">
                      <a:lumMod val="75000"/>
                      <a:lumOff val="25000"/>
                    </a:schemeClr>
                  </a:solidFill>
                </a:rPr>
                <a:t>accéder à son agenda </a:t>
              </a:r>
              <a:r>
                <a:rPr lang="fr-FR" sz="1000" i="1" dirty="0">
                  <a:solidFill>
                    <a:schemeClr val="tx1">
                      <a:lumMod val="75000"/>
                      <a:lumOff val="25000"/>
                    </a:schemeClr>
                  </a:solidFill>
                </a:rPr>
                <a:t>pour </a:t>
              </a:r>
              <a:r>
                <a:rPr lang="fr-FR" sz="1000" b="1" i="1" dirty="0">
                  <a:solidFill>
                    <a:schemeClr val="tx1">
                      <a:lumMod val="75000"/>
                      <a:lumOff val="25000"/>
                    </a:schemeClr>
                  </a:solidFill>
                </a:rPr>
                <a:t>prendre RDV  </a:t>
              </a:r>
              <a:r>
                <a:rPr lang="fr-FR" sz="1000" i="1" dirty="0">
                  <a:solidFill>
                    <a:schemeClr val="tx1">
                      <a:lumMod val="75000"/>
                      <a:lumOff val="25000"/>
                    </a:schemeClr>
                  </a:solidFill>
                </a:rPr>
                <a:t>avec lui</a:t>
              </a:r>
            </a:p>
          </p:txBody>
        </p:sp>
        <p:sp>
          <p:nvSpPr>
            <p:cNvPr id="14" name="Rectangle 13">
              <a:extLst>
                <a:ext uri="{FF2B5EF4-FFF2-40B4-BE49-F238E27FC236}">
                  <a16:creationId xmlns:a16="http://schemas.microsoft.com/office/drawing/2014/main" id="{D40998D6-9C93-4D75-8DC3-94746FF96EAD}"/>
                </a:ext>
              </a:extLst>
            </p:cNvPr>
            <p:cNvSpPr/>
            <p:nvPr/>
          </p:nvSpPr>
          <p:spPr>
            <a:xfrm>
              <a:off x="4164865" y="2514819"/>
              <a:ext cx="1300619" cy="200590"/>
            </a:xfrm>
            <a:prstGeom prst="rect">
              <a:avLst/>
            </a:prstGeom>
          </p:spPr>
          <p:txBody>
            <a:bodyPr wrap="square">
              <a:spAutoFit/>
            </a:bodyPr>
            <a:lstStyle/>
            <a:p>
              <a:pPr algn="ctr"/>
              <a:r>
                <a:rPr lang="fr-FR" sz="1000" b="1" kern="1200" dirty="0">
                  <a:solidFill>
                    <a:srgbClr val="5F5F5F"/>
                  </a:solidFill>
                  <a:latin typeface="+mj-lt"/>
                  <a:ea typeface="+mn-ea"/>
                  <a:cs typeface="+mn-cs"/>
                </a:rPr>
                <a:t>Prise de rdv en ligne</a:t>
              </a:r>
            </a:p>
          </p:txBody>
        </p:sp>
        <p:sp>
          <p:nvSpPr>
            <p:cNvPr id="17" name="Bulle narrative : rectangle à coins arrondis 72">
              <a:extLst>
                <a:ext uri="{FF2B5EF4-FFF2-40B4-BE49-F238E27FC236}">
                  <a16:creationId xmlns:a16="http://schemas.microsoft.com/office/drawing/2014/main" id="{355DECAC-226E-4B74-AE84-8664FEF4A745}"/>
                </a:ext>
              </a:extLst>
            </p:cNvPr>
            <p:cNvSpPr/>
            <p:nvPr/>
          </p:nvSpPr>
          <p:spPr>
            <a:xfrm>
              <a:off x="5716191" y="4924371"/>
              <a:ext cx="1032007" cy="795158"/>
            </a:xfrm>
            <a:prstGeom prst="wedgeRoundRectCallout">
              <a:avLst>
                <a:gd name="adj1" fmla="val -60051"/>
                <a:gd name="adj2" fmla="val -58240"/>
                <a:gd name="adj3" fmla="val 16667"/>
              </a:avLst>
            </a:prstGeom>
            <a:noFill/>
            <a:ln w="3175" cap="flat" cmpd="sng" algn="ctr">
              <a:solidFill>
                <a:schemeClr val="accent4">
                  <a:lumMod val="75000"/>
                </a:schemeClr>
              </a:solidFill>
              <a:prstDash val="solid"/>
            </a:ln>
            <a:effectLst/>
          </p:spPr>
          <p:txBody>
            <a:bodyPr lIns="36000" rIns="36000" rtlCol="0" anchor="ctr"/>
            <a:lstStyle/>
            <a:p>
              <a:pPr lvl="0" algn="ctr">
                <a:defRPr/>
              </a:pPr>
              <a:r>
                <a:rPr lang="fr-FR" sz="1000" i="1" dirty="0">
                  <a:solidFill>
                    <a:schemeClr val="tx1">
                      <a:lumMod val="75000"/>
                      <a:lumOff val="25000"/>
                    </a:schemeClr>
                  </a:solidFill>
                </a:rPr>
                <a:t>Retrouvez facilement tous vos </a:t>
              </a:r>
              <a:r>
                <a:rPr lang="fr-FR" sz="1000" b="1" i="1" dirty="0">
                  <a:solidFill>
                    <a:schemeClr val="tx1">
                      <a:lumMod val="75000"/>
                      <a:lumOff val="25000"/>
                    </a:schemeClr>
                  </a:solidFill>
                </a:rPr>
                <a:t>contrats</a:t>
              </a:r>
              <a:r>
                <a:rPr lang="fr-FR" sz="1000" i="1" dirty="0">
                  <a:solidFill>
                    <a:schemeClr val="tx1">
                      <a:lumMod val="75000"/>
                      <a:lumOff val="25000"/>
                    </a:schemeClr>
                  </a:solidFill>
                </a:rPr>
                <a:t> signés électroniquement</a:t>
              </a:r>
            </a:p>
          </p:txBody>
        </p:sp>
        <p:grpSp>
          <p:nvGrpSpPr>
            <p:cNvPr id="18" name="Groupe 17">
              <a:extLst>
                <a:ext uri="{FF2B5EF4-FFF2-40B4-BE49-F238E27FC236}">
                  <a16:creationId xmlns:a16="http://schemas.microsoft.com/office/drawing/2014/main" id="{E5B09A39-7C7C-4E8B-95A0-225D4E0F9E54}"/>
                </a:ext>
              </a:extLst>
            </p:cNvPr>
            <p:cNvGrpSpPr/>
            <p:nvPr/>
          </p:nvGrpSpPr>
          <p:grpSpPr>
            <a:xfrm>
              <a:off x="4126723" y="3725878"/>
              <a:ext cx="1369126" cy="950479"/>
              <a:chOff x="1604961" y="4140204"/>
              <a:chExt cx="569913" cy="507996"/>
            </a:xfrm>
          </p:grpSpPr>
          <p:sp>
            <p:nvSpPr>
              <p:cNvPr id="19" name="Line 307">
                <a:extLst>
                  <a:ext uri="{FF2B5EF4-FFF2-40B4-BE49-F238E27FC236}">
                    <a16:creationId xmlns:a16="http://schemas.microsoft.com/office/drawing/2014/main" id="{0F289BD7-1B86-4136-936B-B5B7CD57DCB1}"/>
                  </a:ext>
                </a:extLst>
              </p:cNvPr>
              <p:cNvSpPr>
                <a:spLocks noChangeShapeType="1"/>
              </p:cNvSpPr>
              <p:nvPr/>
            </p:nvSpPr>
            <p:spPr bwMode="auto">
              <a:xfrm flipH="1">
                <a:off x="1684337" y="4560891"/>
                <a:ext cx="296863"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sz="2000"/>
              </a:p>
            </p:txBody>
          </p:sp>
          <p:sp>
            <p:nvSpPr>
              <p:cNvPr id="20" name="Line 308">
                <a:extLst>
                  <a:ext uri="{FF2B5EF4-FFF2-40B4-BE49-F238E27FC236}">
                    <a16:creationId xmlns:a16="http://schemas.microsoft.com/office/drawing/2014/main" id="{88826079-9257-4DB3-B682-CFA1C8E982AF}"/>
                  </a:ext>
                </a:extLst>
              </p:cNvPr>
              <p:cNvSpPr>
                <a:spLocks noChangeShapeType="1"/>
              </p:cNvSpPr>
              <p:nvPr/>
            </p:nvSpPr>
            <p:spPr bwMode="auto">
              <a:xfrm flipH="1">
                <a:off x="1633537" y="4557715"/>
                <a:ext cx="1905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sz="2000"/>
              </a:p>
            </p:txBody>
          </p:sp>
          <p:sp>
            <p:nvSpPr>
              <p:cNvPr id="21" name="Freeform 309">
                <a:extLst>
                  <a:ext uri="{FF2B5EF4-FFF2-40B4-BE49-F238E27FC236}">
                    <a16:creationId xmlns:a16="http://schemas.microsoft.com/office/drawing/2014/main" id="{C3AD0B09-92F1-482D-9070-AA3BABDA11DD}"/>
                  </a:ext>
                </a:extLst>
              </p:cNvPr>
              <p:cNvSpPr>
                <a:spLocks/>
              </p:cNvSpPr>
              <p:nvPr/>
            </p:nvSpPr>
            <p:spPr bwMode="auto">
              <a:xfrm>
                <a:off x="1997075" y="4225928"/>
                <a:ext cx="168275" cy="169862"/>
              </a:xfrm>
              <a:custGeom>
                <a:avLst/>
                <a:gdLst>
                  <a:gd name="T0" fmla="*/ 21 w 53"/>
                  <a:gd name="T1" fmla="*/ 53 h 53"/>
                  <a:gd name="T2" fmla="*/ 9 w 53"/>
                  <a:gd name="T3" fmla="*/ 44 h 53"/>
                  <a:gd name="T4" fmla="*/ 0 w 53"/>
                  <a:gd name="T5" fmla="*/ 32 h 53"/>
                  <a:gd name="T6" fmla="*/ 8 w 53"/>
                  <a:gd name="T7" fmla="*/ 17 h 53"/>
                  <a:gd name="T8" fmla="*/ 18 w 53"/>
                  <a:gd name="T9" fmla="*/ 7 h 53"/>
                  <a:gd name="T10" fmla="*/ 35 w 53"/>
                  <a:gd name="T11" fmla="*/ 5 h 53"/>
                  <a:gd name="T12" fmla="*/ 45 w 53"/>
                  <a:gd name="T13" fmla="*/ 19 h 53"/>
                  <a:gd name="T14" fmla="*/ 53 w 53"/>
                  <a:gd name="T15" fmla="*/ 32 h 53"/>
                  <a:gd name="T16" fmla="*/ 44 w 53"/>
                  <a:gd name="T17" fmla="*/ 44 h 53"/>
                  <a:gd name="T18" fmla="*/ 36 w 53"/>
                  <a:gd name="T19" fmla="*/ 53 h 53"/>
                  <a:gd name="T20" fmla="*/ 25 w 53"/>
                  <a:gd name="T21"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 h="53">
                    <a:moveTo>
                      <a:pt x="21" y="53"/>
                    </a:moveTo>
                    <a:cubicBezTo>
                      <a:pt x="10" y="52"/>
                      <a:pt x="9" y="44"/>
                      <a:pt x="9" y="44"/>
                    </a:cubicBezTo>
                    <a:cubicBezTo>
                      <a:pt x="9" y="44"/>
                      <a:pt x="0" y="40"/>
                      <a:pt x="0" y="32"/>
                    </a:cubicBezTo>
                    <a:cubicBezTo>
                      <a:pt x="1" y="24"/>
                      <a:pt x="7" y="23"/>
                      <a:pt x="8" y="17"/>
                    </a:cubicBezTo>
                    <a:cubicBezTo>
                      <a:pt x="9" y="10"/>
                      <a:pt x="13" y="7"/>
                      <a:pt x="18" y="7"/>
                    </a:cubicBezTo>
                    <a:cubicBezTo>
                      <a:pt x="18" y="7"/>
                      <a:pt x="25" y="0"/>
                      <a:pt x="35" y="5"/>
                    </a:cubicBezTo>
                    <a:cubicBezTo>
                      <a:pt x="46" y="9"/>
                      <a:pt x="45" y="19"/>
                      <a:pt x="45" y="19"/>
                    </a:cubicBezTo>
                    <a:cubicBezTo>
                      <a:pt x="45" y="19"/>
                      <a:pt x="53" y="23"/>
                      <a:pt x="53" y="32"/>
                    </a:cubicBezTo>
                    <a:cubicBezTo>
                      <a:pt x="53" y="42"/>
                      <a:pt x="44" y="44"/>
                      <a:pt x="44" y="44"/>
                    </a:cubicBezTo>
                    <a:cubicBezTo>
                      <a:pt x="44" y="44"/>
                      <a:pt x="43" y="52"/>
                      <a:pt x="36" y="53"/>
                    </a:cubicBezTo>
                    <a:cubicBezTo>
                      <a:pt x="25" y="53"/>
                      <a:pt x="25" y="53"/>
                      <a:pt x="25" y="5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a:p>
            </p:txBody>
          </p:sp>
          <p:sp>
            <p:nvSpPr>
              <p:cNvPr id="22" name="Freeform 310">
                <a:extLst>
                  <a:ext uri="{FF2B5EF4-FFF2-40B4-BE49-F238E27FC236}">
                    <a16:creationId xmlns:a16="http://schemas.microsoft.com/office/drawing/2014/main" id="{EDB77AE7-CAEF-4449-B0DE-217B53B604B2}"/>
                  </a:ext>
                </a:extLst>
              </p:cNvPr>
              <p:cNvSpPr>
                <a:spLocks/>
              </p:cNvSpPr>
              <p:nvPr/>
            </p:nvSpPr>
            <p:spPr bwMode="auto">
              <a:xfrm>
                <a:off x="2111374" y="4418016"/>
                <a:ext cx="63500" cy="98425"/>
              </a:xfrm>
              <a:custGeom>
                <a:avLst/>
                <a:gdLst>
                  <a:gd name="T0" fmla="*/ 0 w 20"/>
                  <a:gd name="T1" fmla="*/ 0 h 31"/>
                  <a:gd name="T2" fmla="*/ 20 w 20"/>
                  <a:gd name="T3" fmla="*/ 15 h 31"/>
                  <a:gd name="T4" fmla="*/ 20 w 20"/>
                  <a:gd name="T5" fmla="*/ 31 h 31"/>
                </a:gdLst>
                <a:ahLst/>
                <a:cxnLst>
                  <a:cxn ang="0">
                    <a:pos x="T0" y="T1"/>
                  </a:cxn>
                  <a:cxn ang="0">
                    <a:pos x="T2" y="T3"/>
                  </a:cxn>
                  <a:cxn ang="0">
                    <a:pos x="T4" y="T5"/>
                  </a:cxn>
                </a:cxnLst>
                <a:rect l="0" t="0" r="r" b="b"/>
                <a:pathLst>
                  <a:path w="20" h="31">
                    <a:moveTo>
                      <a:pt x="0" y="0"/>
                    </a:moveTo>
                    <a:cubicBezTo>
                      <a:pt x="0" y="0"/>
                      <a:pt x="20" y="0"/>
                      <a:pt x="20" y="15"/>
                    </a:cubicBezTo>
                    <a:cubicBezTo>
                      <a:pt x="20" y="20"/>
                      <a:pt x="20" y="24"/>
                      <a:pt x="20" y="31"/>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a:p>
            </p:txBody>
          </p:sp>
          <p:sp>
            <p:nvSpPr>
              <p:cNvPr id="23" name="Freeform 314">
                <a:extLst>
                  <a:ext uri="{FF2B5EF4-FFF2-40B4-BE49-F238E27FC236}">
                    <a16:creationId xmlns:a16="http://schemas.microsoft.com/office/drawing/2014/main" id="{DBD47CA0-A249-4F45-8A3B-C87E1917E44A}"/>
                  </a:ext>
                </a:extLst>
              </p:cNvPr>
              <p:cNvSpPr>
                <a:spLocks/>
              </p:cNvSpPr>
              <p:nvPr/>
            </p:nvSpPr>
            <p:spPr bwMode="auto">
              <a:xfrm>
                <a:off x="1974849" y="4395791"/>
                <a:ext cx="88900" cy="217487"/>
              </a:xfrm>
              <a:custGeom>
                <a:avLst/>
                <a:gdLst>
                  <a:gd name="T0" fmla="*/ 28 w 28"/>
                  <a:gd name="T1" fmla="*/ 0 h 68"/>
                  <a:gd name="T2" fmla="*/ 22 w 28"/>
                  <a:gd name="T3" fmla="*/ 7 h 68"/>
                  <a:gd name="T4" fmla="*/ 3 w 28"/>
                  <a:gd name="T5" fmla="*/ 22 h 68"/>
                  <a:gd name="T6" fmla="*/ 10 w 28"/>
                  <a:gd name="T7" fmla="*/ 68 h 68"/>
                </a:gdLst>
                <a:ahLst/>
                <a:cxnLst>
                  <a:cxn ang="0">
                    <a:pos x="T0" y="T1"/>
                  </a:cxn>
                  <a:cxn ang="0">
                    <a:pos x="T2" y="T3"/>
                  </a:cxn>
                  <a:cxn ang="0">
                    <a:pos x="T4" y="T5"/>
                  </a:cxn>
                  <a:cxn ang="0">
                    <a:pos x="T6" y="T7"/>
                  </a:cxn>
                </a:cxnLst>
                <a:rect l="0" t="0" r="r" b="b"/>
                <a:pathLst>
                  <a:path w="28" h="68">
                    <a:moveTo>
                      <a:pt x="28" y="0"/>
                    </a:moveTo>
                    <a:cubicBezTo>
                      <a:pt x="28" y="3"/>
                      <a:pt x="27" y="7"/>
                      <a:pt x="22" y="7"/>
                    </a:cubicBezTo>
                    <a:cubicBezTo>
                      <a:pt x="14" y="7"/>
                      <a:pt x="3" y="9"/>
                      <a:pt x="3" y="22"/>
                    </a:cubicBezTo>
                    <a:cubicBezTo>
                      <a:pt x="3" y="36"/>
                      <a:pt x="0" y="66"/>
                      <a:pt x="10" y="68"/>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a:p>
            </p:txBody>
          </p:sp>
          <p:sp>
            <p:nvSpPr>
              <p:cNvPr id="24" name="Freeform 315">
                <a:extLst>
                  <a:ext uri="{FF2B5EF4-FFF2-40B4-BE49-F238E27FC236}">
                    <a16:creationId xmlns:a16="http://schemas.microsoft.com/office/drawing/2014/main" id="{60FF5612-20BB-496B-8B54-5BBE5C64D246}"/>
                  </a:ext>
                </a:extLst>
              </p:cNvPr>
              <p:cNvSpPr>
                <a:spLocks/>
              </p:cNvSpPr>
              <p:nvPr/>
            </p:nvSpPr>
            <p:spPr bwMode="auto">
              <a:xfrm>
                <a:off x="1804986" y="4471991"/>
                <a:ext cx="96838" cy="69850"/>
              </a:xfrm>
              <a:custGeom>
                <a:avLst/>
                <a:gdLst>
                  <a:gd name="T0" fmla="*/ 61 w 61"/>
                  <a:gd name="T1" fmla="*/ 44 h 44"/>
                  <a:gd name="T2" fmla="*/ 61 w 61"/>
                  <a:gd name="T3" fmla="*/ 0 h 44"/>
                  <a:gd name="T4" fmla="*/ 0 w 61"/>
                  <a:gd name="T5" fmla="*/ 0 h 44"/>
                  <a:gd name="T6" fmla="*/ 0 w 61"/>
                  <a:gd name="T7" fmla="*/ 36 h 44"/>
                </a:gdLst>
                <a:ahLst/>
                <a:cxnLst>
                  <a:cxn ang="0">
                    <a:pos x="T0" y="T1"/>
                  </a:cxn>
                  <a:cxn ang="0">
                    <a:pos x="T2" y="T3"/>
                  </a:cxn>
                  <a:cxn ang="0">
                    <a:pos x="T4" y="T5"/>
                  </a:cxn>
                  <a:cxn ang="0">
                    <a:pos x="T6" y="T7"/>
                  </a:cxn>
                </a:cxnLst>
                <a:rect l="0" t="0" r="r" b="b"/>
                <a:pathLst>
                  <a:path w="61" h="44">
                    <a:moveTo>
                      <a:pt x="61" y="44"/>
                    </a:moveTo>
                    <a:lnTo>
                      <a:pt x="61" y="0"/>
                    </a:lnTo>
                    <a:lnTo>
                      <a:pt x="0" y="0"/>
                    </a:lnTo>
                    <a:lnTo>
                      <a:pt x="0" y="36"/>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a:p>
            </p:txBody>
          </p:sp>
          <p:sp>
            <p:nvSpPr>
              <p:cNvPr id="25" name="Freeform 319">
                <a:extLst>
                  <a:ext uri="{FF2B5EF4-FFF2-40B4-BE49-F238E27FC236}">
                    <a16:creationId xmlns:a16="http://schemas.microsoft.com/office/drawing/2014/main" id="{11641223-18D3-4A1A-AAB0-362F3BD1FB3B}"/>
                  </a:ext>
                </a:extLst>
              </p:cNvPr>
              <p:cNvSpPr>
                <a:spLocks/>
              </p:cNvSpPr>
              <p:nvPr/>
            </p:nvSpPr>
            <p:spPr bwMode="auto">
              <a:xfrm>
                <a:off x="1811336" y="4316415"/>
                <a:ext cx="36513" cy="25400"/>
              </a:xfrm>
              <a:custGeom>
                <a:avLst/>
                <a:gdLst>
                  <a:gd name="T0" fmla="*/ 9 w 11"/>
                  <a:gd name="T1" fmla="*/ 8 h 8"/>
                  <a:gd name="T2" fmla="*/ 2 w 11"/>
                  <a:gd name="T3" fmla="*/ 8 h 8"/>
                  <a:gd name="T4" fmla="*/ 0 w 11"/>
                  <a:gd name="T5" fmla="*/ 7 h 8"/>
                  <a:gd name="T6" fmla="*/ 0 w 11"/>
                  <a:gd name="T7" fmla="*/ 2 h 8"/>
                  <a:gd name="T8" fmla="*/ 2 w 11"/>
                  <a:gd name="T9" fmla="*/ 0 h 8"/>
                  <a:gd name="T10" fmla="*/ 9 w 11"/>
                  <a:gd name="T11" fmla="*/ 0 h 8"/>
                  <a:gd name="T12" fmla="*/ 11 w 11"/>
                  <a:gd name="T13" fmla="*/ 2 h 8"/>
                  <a:gd name="T14" fmla="*/ 11 w 11"/>
                  <a:gd name="T15" fmla="*/ 7 h 8"/>
                  <a:gd name="T16" fmla="*/ 9 w 11"/>
                  <a:gd name="T1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8">
                    <a:moveTo>
                      <a:pt x="9" y="8"/>
                    </a:moveTo>
                    <a:cubicBezTo>
                      <a:pt x="2" y="8"/>
                      <a:pt x="2" y="8"/>
                      <a:pt x="2" y="8"/>
                    </a:cubicBezTo>
                    <a:cubicBezTo>
                      <a:pt x="1" y="8"/>
                      <a:pt x="0" y="7"/>
                      <a:pt x="0" y="7"/>
                    </a:cubicBezTo>
                    <a:cubicBezTo>
                      <a:pt x="0" y="2"/>
                      <a:pt x="0" y="2"/>
                      <a:pt x="0" y="2"/>
                    </a:cubicBezTo>
                    <a:cubicBezTo>
                      <a:pt x="0" y="1"/>
                      <a:pt x="1" y="0"/>
                      <a:pt x="2" y="0"/>
                    </a:cubicBezTo>
                    <a:cubicBezTo>
                      <a:pt x="9" y="0"/>
                      <a:pt x="9" y="0"/>
                      <a:pt x="9" y="0"/>
                    </a:cubicBezTo>
                    <a:cubicBezTo>
                      <a:pt x="10" y="0"/>
                      <a:pt x="11" y="1"/>
                      <a:pt x="11" y="2"/>
                    </a:cubicBezTo>
                    <a:cubicBezTo>
                      <a:pt x="11" y="7"/>
                      <a:pt x="11" y="7"/>
                      <a:pt x="11" y="7"/>
                    </a:cubicBezTo>
                    <a:cubicBezTo>
                      <a:pt x="11" y="7"/>
                      <a:pt x="10" y="8"/>
                      <a:pt x="9" y="8"/>
                    </a:cubicBezTo>
                    <a:close/>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a:p>
            </p:txBody>
          </p:sp>
          <p:sp>
            <p:nvSpPr>
              <p:cNvPr id="26" name="Freeform 320">
                <a:extLst>
                  <a:ext uri="{FF2B5EF4-FFF2-40B4-BE49-F238E27FC236}">
                    <a16:creationId xmlns:a16="http://schemas.microsoft.com/office/drawing/2014/main" id="{1A71C534-FA6B-4C5E-9800-FEC0CB2419A5}"/>
                  </a:ext>
                </a:extLst>
              </p:cNvPr>
              <p:cNvSpPr>
                <a:spLocks/>
              </p:cNvSpPr>
              <p:nvPr/>
            </p:nvSpPr>
            <p:spPr bwMode="auto">
              <a:xfrm>
                <a:off x="1863724" y="4316415"/>
                <a:ext cx="31750" cy="25400"/>
              </a:xfrm>
              <a:custGeom>
                <a:avLst/>
                <a:gdLst>
                  <a:gd name="T0" fmla="*/ 9 w 10"/>
                  <a:gd name="T1" fmla="*/ 8 h 8"/>
                  <a:gd name="T2" fmla="*/ 1 w 10"/>
                  <a:gd name="T3" fmla="*/ 8 h 8"/>
                  <a:gd name="T4" fmla="*/ 0 w 10"/>
                  <a:gd name="T5" fmla="*/ 6 h 8"/>
                  <a:gd name="T6" fmla="*/ 0 w 10"/>
                  <a:gd name="T7" fmla="*/ 2 h 8"/>
                  <a:gd name="T8" fmla="*/ 1 w 10"/>
                  <a:gd name="T9" fmla="*/ 0 h 8"/>
                  <a:gd name="T10" fmla="*/ 9 w 10"/>
                  <a:gd name="T11" fmla="*/ 0 h 8"/>
                  <a:gd name="T12" fmla="*/ 10 w 10"/>
                  <a:gd name="T13" fmla="*/ 2 h 8"/>
                  <a:gd name="T14" fmla="*/ 10 w 10"/>
                  <a:gd name="T15" fmla="*/ 6 h 8"/>
                  <a:gd name="T16" fmla="*/ 9 w 10"/>
                  <a:gd name="T1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8">
                    <a:moveTo>
                      <a:pt x="9" y="8"/>
                    </a:moveTo>
                    <a:cubicBezTo>
                      <a:pt x="1" y="8"/>
                      <a:pt x="1" y="8"/>
                      <a:pt x="1" y="8"/>
                    </a:cubicBezTo>
                    <a:cubicBezTo>
                      <a:pt x="0" y="8"/>
                      <a:pt x="0" y="7"/>
                      <a:pt x="0" y="6"/>
                    </a:cubicBezTo>
                    <a:cubicBezTo>
                      <a:pt x="0" y="2"/>
                      <a:pt x="0" y="2"/>
                      <a:pt x="0" y="2"/>
                    </a:cubicBezTo>
                    <a:cubicBezTo>
                      <a:pt x="0" y="1"/>
                      <a:pt x="0" y="0"/>
                      <a:pt x="1" y="0"/>
                    </a:cubicBezTo>
                    <a:cubicBezTo>
                      <a:pt x="9" y="0"/>
                      <a:pt x="9" y="0"/>
                      <a:pt x="9" y="0"/>
                    </a:cubicBezTo>
                    <a:cubicBezTo>
                      <a:pt x="9" y="0"/>
                      <a:pt x="10" y="1"/>
                      <a:pt x="10" y="2"/>
                    </a:cubicBezTo>
                    <a:cubicBezTo>
                      <a:pt x="10" y="6"/>
                      <a:pt x="10" y="6"/>
                      <a:pt x="10" y="6"/>
                    </a:cubicBezTo>
                    <a:cubicBezTo>
                      <a:pt x="10" y="7"/>
                      <a:pt x="9" y="8"/>
                      <a:pt x="9" y="8"/>
                    </a:cubicBezTo>
                    <a:close/>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a:p>
            </p:txBody>
          </p:sp>
          <p:sp>
            <p:nvSpPr>
              <p:cNvPr id="27" name="Freeform 321">
                <a:extLst>
                  <a:ext uri="{FF2B5EF4-FFF2-40B4-BE49-F238E27FC236}">
                    <a16:creationId xmlns:a16="http://schemas.microsoft.com/office/drawing/2014/main" id="{E4F51A9E-7909-4872-B851-248EFA0D9300}"/>
                  </a:ext>
                </a:extLst>
              </p:cNvPr>
              <p:cNvSpPr>
                <a:spLocks/>
              </p:cNvSpPr>
              <p:nvPr/>
            </p:nvSpPr>
            <p:spPr bwMode="auto">
              <a:xfrm>
                <a:off x="1847849" y="4319591"/>
                <a:ext cx="15875" cy="3175"/>
              </a:xfrm>
              <a:custGeom>
                <a:avLst/>
                <a:gdLst>
                  <a:gd name="T0" fmla="*/ 0 w 5"/>
                  <a:gd name="T1" fmla="*/ 1 h 1"/>
                  <a:gd name="T2" fmla="*/ 5 w 5"/>
                  <a:gd name="T3" fmla="*/ 1 h 1"/>
                </a:gdLst>
                <a:ahLst/>
                <a:cxnLst>
                  <a:cxn ang="0">
                    <a:pos x="T0" y="T1"/>
                  </a:cxn>
                  <a:cxn ang="0">
                    <a:pos x="T2" y="T3"/>
                  </a:cxn>
                </a:cxnLst>
                <a:rect l="0" t="0" r="r" b="b"/>
                <a:pathLst>
                  <a:path w="5" h="1">
                    <a:moveTo>
                      <a:pt x="0" y="1"/>
                    </a:moveTo>
                    <a:cubicBezTo>
                      <a:pt x="0" y="1"/>
                      <a:pt x="2" y="0"/>
                      <a:pt x="5" y="1"/>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a:p>
            </p:txBody>
          </p:sp>
          <p:sp>
            <p:nvSpPr>
              <p:cNvPr id="28" name="Freeform 322">
                <a:extLst>
                  <a:ext uri="{FF2B5EF4-FFF2-40B4-BE49-F238E27FC236}">
                    <a16:creationId xmlns:a16="http://schemas.microsoft.com/office/drawing/2014/main" id="{A89D4560-2978-48F7-A977-7737458DC588}"/>
                  </a:ext>
                </a:extLst>
              </p:cNvPr>
              <p:cNvSpPr>
                <a:spLocks/>
              </p:cNvSpPr>
              <p:nvPr/>
            </p:nvSpPr>
            <p:spPr bwMode="auto">
              <a:xfrm>
                <a:off x="1847849" y="4357690"/>
                <a:ext cx="15875" cy="6350"/>
              </a:xfrm>
              <a:custGeom>
                <a:avLst/>
                <a:gdLst>
                  <a:gd name="T0" fmla="*/ 0 w 5"/>
                  <a:gd name="T1" fmla="*/ 0 h 2"/>
                  <a:gd name="T2" fmla="*/ 2 w 5"/>
                  <a:gd name="T3" fmla="*/ 2 h 2"/>
                  <a:gd name="T4" fmla="*/ 5 w 5"/>
                  <a:gd name="T5" fmla="*/ 0 h 2"/>
                </a:gdLst>
                <a:ahLst/>
                <a:cxnLst>
                  <a:cxn ang="0">
                    <a:pos x="T0" y="T1"/>
                  </a:cxn>
                  <a:cxn ang="0">
                    <a:pos x="T2" y="T3"/>
                  </a:cxn>
                  <a:cxn ang="0">
                    <a:pos x="T4" y="T5"/>
                  </a:cxn>
                </a:cxnLst>
                <a:rect l="0" t="0" r="r" b="b"/>
                <a:pathLst>
                  <a:path w="5" h="2">
                    <a:moveTo>
                      <a:pt x="0" y="0"/>
                    </a:moveTo>
                    <a:cubicBezTo>
                      <a:pt x="0" y="1"/>
                      <a:pt x="1" y="2"/>
                      <a:pt x="2" y="2"/>
                    </a:cubicBezTo>
                    <a:cubicBezTo>
                      <a:pt x="3" y="2"/>
                      <a:pt x="4" y="1"/>
                      <a:pt x="5"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a:p>
            </p:txBody>
          </p:sp>
          <p:sp>
            <p:nvSpPr>
              <p:cNvPr id="29" name="Freeform 323">
                <a:extLst>
                  <a:ext uri="{FF2B5EF4-FFF2-40B4-BE49-F238E27FC236}">
                    <a16:creationId xmlns:a16="http://schemas.microsoft.com/office/drawing/2014/main" id="{6B5B57B6-6C63-4635-B1BA-E7B3CCC2A9E8}"/>
                  </a:ext>
                </a:extLst>
              </p:cNvPr>
              <p:cNvSpPr>
                <a:spLocks/>
              </p:cNvSpPr>
              <p:nvPr/>
            </p:nvSpPr>
            <p:spPr bwMode="auto">
              <a:xfrm>
                <a:off x="1801811" y="4332291"/>
                <a:ext cx="103188" cy="57150"/>
              </a:xfrm>
              <a:custGeom>
                <a:avLst/>
                <a:gdLst>
                  <a:gd name="T0" fmla="*/ 0 w 32"/>
                  <a:gd name="T1" fmla="*/ 0 h 18"/>
                  <a:gd name="T2" fmla="*/ 16 w 32"/>
                  <a:gd name="T3" fmla="*/ 18 h 18"/>
                  <a:gd name="T4" fmla="*/ 32 w 32"/>
                  <a:gd name="T5" fmla="*/ 0 h 18"/>
                </a:gdLst>
                <a:ahLst/>
                <a:cxnLst>
                  <a:cxn ang="0">
                    <a:pos x="T0" y="T1"/>
                  </a:cxn>
                  <a:cxn ang="0">
                    <a:pos x="T2" y="T3"/>
                  </a:cxn>
                  <a:cxn ang="0">
                    <a:pos x="T4" y="T5"/>
                  </a:cxn>
                </a:cxnLst>
                <a:rect l="0" t="0" r="r" b="b"/>
                <a:pathLst>
                  <a:path w="32" h="18">
                    <a:moveTo>
                      <a:pt x="0" y="0"/>
                    </a:moveTo>
                    <a:cubicBezTo>
                      <a:pt x="0" y="10"/>
                      <a:pt x="7" y="18"/>
                      <a:pt x="16" y="18"/>
                    </a:cubicBezTo>
                    <a:cubicBezTo>
                      <a:pt x="25" y="18"/>
                      <a:pt x="32" y="10"/>
                      <a:pt x="32"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a:p>
            </p:txBody>
          </p:sp>
          <p:sp>
            <p:nvSpPr>
              <p:cNvPr id="30" name="Freeform 324">
                <a:extLst>
                  <a:ext uri="{FF2B5EF4-FFF2-40B4-BE49-F238E27FC236}">
                    <a16:creationId xmlns:a16="http://schemas.microsoft.com/office/drawing/2014/main" id="{A31786AC-838A-42C1-B724-76C3967AA2B9}"/>
                  </a:ext>
                </a:extLst>
              </p:cNvPr>
              <p:cNvSpPr>
                <a:spLocks/>
              </p:cNvSpPr>
              <p:nvPr/>
            </p:nvSpPr>
            <p:spPr bwMode="auto">
              <a:xfrm>
                <a:off x="1801811" y="4270377"/>
                <a:ext cx="103188" cy="52387"/>
              </a:xfrm>
              <a:custGeom>
                <a:avLst/>
                <a:gdLst>
                  <a:gd name="T0" fmla="*/ 0 w 32"/>
                  <a:gd name="T1" fmla="*/ 16 h 16"/>
                  <a:gd name="T2" fmla="*/ 9 w 32"/>
                  <a:gd name="T3" fmla="*/ 0 h 16"/>
                  <a:gd name="T4" fmla="*/ 24 w 32"/>
                  <a:gd name="T5" fmla="*/ 0 h 16"/>
                  <a:gd name="T6" fmla="*/ 32 w 32"/>
                  <a:gd name="T7" fmla="*/ 15 h 16"/>
                </a:gdLst>
                <a:ahLst/>
                <a:cxnLst>
                  <a:cxn ang="0">
                    <a:pos x="T0" y="T1"/>
                  </a:cxn>
                  <a:cxn ang="0">
                    <a:pos x="T2" y="T3"/>
                  </a:cxn>
                  <a:cxn ang="0">
                    <a:pos x="T4" y="T5"/>
                  </a:cxn>
                  <a:cxn ang="0">
                    <a:pos x="T6" y="T7"/>
                  </a:cxn>
                </a:cxnLst>
                <a:rect l="0" t="0" r="r" b="b"/>
                <a:pathLst>
                  <a:path w="32" h="16">
                    <a:moveTo>
                      <a:pt x="0" y="16"/>
                    </a:moveTo>
                    <a:cubicBezTo>
                      <a:pt x="0" y="1"/>
                      <a:pt x="9" y="0"/>
                      <a:pt x="9" y="0"/>
                    </a:cubicBezTo>
                    <a:cubicBezTo>
                      <a:pt x="9" y="0"/>
                      <a:pt x="15" y="9"/>
                      <a:pt x="24" y="0"/>
                    </a:cubicBezTo>
                    <a:cubicBezTo>
                      <a:pt x="32" y="2"/>
                      <a:pt x="32" y="15"/>
                      <a:pt x="32" y="15"/>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a:p>
            </p:txBody>
          </p:sp>
          <p:sp>
            <p:nvSpPr>
              <p:cNvPr id="31" name="Freeform 325">
                <a:extLst>
                  <a:ext uri="{FF2B5EF4-FFF2-40B4-BE49-F238E27FC236}">
                    <a16:creationId xmlns:a16="http://schemas.microsoft.com/office/drawing/2014/main" id="{9178E2CF-AC8F-4982-A22D-9CD180C1DA54}"/>
                  </a:ext>
                </a:extLst>
              </p:cNvPr>
              <p:cNvSpPr>
                <a:spLocks/>
              </p:cNvSpPr>
              <p:nvPr/>
            </p:nvSpPr>
            <p:spPr bwMode="auto">
              <a:xfrm>
                <a:off x="1785936" y="4222752"/>
                <a:ext cx="134938" cy="100012"/>
              </a:xfrm>
              <a:custGeom>
                <a:avLst/>
                <a:gdLst>
                  <a:gd name="T0" fmla="*/ 39 w 42"/>
                  <a:gd name="T1" fmla="*/ 30 h 31"/>
                  <a:gd name="T2" fmla="*/ 37 w 42"/>
                  <a:gd name="T3" fmla="*/ 14 h 31"/>
                  <a:gd name="T4" fmla="*/ 31 w 42"/>
                  <a:gd name="T5" fmla="*/ 8 h 31"/>
                  <a:gd name="T6" fmla="*/ 31 w 42"/>
                  <a:gd name="T7" fmla="*/ 4 h 31"/>
                  <a:gd name="T8" fmla="*/ 15 w 42"/>
                  <a:gd name="T9" fmla="*/ 5 h 31"/>
                  <a:gd name="T10" fmla="*/ 10 w 42"/>
                  <a:gd name="T11" fmla="*/ 9 h 31"/>
                  <a:gd name="T12" fmla="*/ 2 w 42"/>
                  <a:gd name="T13" fmla="*/ 13 h 31"/>
                  <a:gd name="T14" fmla="*/ 4 w 42"/>
                  <a:gd name="T15" fmla="*/ 15 h 31"/>
                  <a:gd name="T16" fmla="*/ 4 w 42"/>
                  <a:gd name="T17"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31">
                    <a:moveTo>
                      <a:pt x="39" y="30"/>
                    </a:moveTo>
                    <a:cubicBezTo>
                      <a:pt x="39" y="30"/>
                      <a:pt x="42" y="18"/>
                      <a:pt x="37" y="14"/>
                    </a:cubicBezTo>
                    <a:cubicBezTo>
                      <a:pt x="37" y="14"/>
                      <a:pt x="39" y="8"/>
                      <a:pt x="31" y="8"/>
                    </a:cubicBezTo>
                    <a:cubicBezTo>
                      <a:pt x="31" y="8"/>
                      <a:pt x="30" y="6"/>
                      <a:pt x="31" y="4"/>
                    </a:cubicBezTo>
                    <a:cubicBezTo>
                      <a:pt x="31" y="4"/>
                      <a:pt x="21" y="0"/>
                      <a:pt x="15" y="5"/>
                    </a:cubicBezTo>
                    <a:cubicBezTo>
                      <a:pt x="15" y="5"/>
                      <a:pt x="10" y="4"/>
                      <a:pt x="10" y="9"/>
                    </a:cubicBezTo>
                    <a:cubicBezTo>
                      <a:pt x="10" y="9"/>
                      <a:pt x="4" y="8"/>
                      <a:pt x="2" y="13"/>
                    </a:cubicBezTo>
                    <a:cubicBezTo>
                      <a:pt x="2" y="13"/>
                      <a:pt x="4" y="13"/>
                      <a:pt x="4" y="15"/>
                    </a:cubicBezTo>
                    <a:cubicBezTo>
                      <a:pt x="4" y="15"/>
                      <a:pt x="0" y="23"/>
                      <a:pt x="4" y="31"/>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a:p>
            </p:txBody>
          </p:sp>
          <p:sp>
            <p:nvSpPr>
              <p:cNvPr id="32" name="Freeform 326">
                <a:extLst>
                  <a:ext uri="{FF2B5EF4-FFF2-40B4-BE49-F238E27FC236}">
                    <a16:creationId xmlns:a16="http://schemas.microsoft.com/office/drawing/2014/main" id="{D3422185-719E-4A96-96F9-0162E435182D}"/>
                  </a:ext>
                </a:extLst>
              </p:cNvPr>
              <p:cNvSpPr>
                <a:spLocks/>
              </p:cNvSpPr>
              <p:nvPr/>
            </p:nvSpPr>
            <p:spPr bwMode="auto">
              <a:xfrm>
                <a:off x="1914524" y="4484691"/>
                <a:ext cx="0" cy="73025"/>
              </a:xfrm>
              <a:custGeom>
                <a:avLst/>
                <a:gdLst>
                  <a:gd name="T0" fmla="*/ 23 h 23"/>
                  <a:gd name="T1" fmla="*/ 0 h 23"/>
                </a:gdLst>
                <a:ahLst/>
                <a:cxnLst>
                  <a:cxn ang="0">
                    <a:pos x="0" y="T0"/>
                  </a:cxn>
                  <a:cxn ang="0">
                    <a:pos x="0" y="T1"/>
                  </a:cxn>
                </a:cxnLst>
                <a:rect l="0" t="0" r="r" b="b"/>
                <a:pathLst>
                  <a:path h="23">
                    <a:moveTo>
                      <a:pt x="0" y="23"/>
                    </a:moveTo>
                    <a:cubicBezTo>
                      <a:pt x="0" y="13"/>
                      <a:pt x="0" y="9"/>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a:p>
            </p:txBody>
          </p:sp>
          <p:sp>
            <p:nvSpPr>
              <p:cNvPr id="33" name="Line 329">
                <a:extLst>
                  <a:ext uri="{FF2B5EF4-FFF2-40B4-BE49-F238E27FC236}">
                    <a16:creationId xmlns:a16="http://schemas.microsoft.com/office/drawing/2014/main" id="{34DD16CC-C413-4B53-9CD0-40C977DD7C8E}"/>
                  </a:ext>
                </a:extLst>
              </p:cNvPr>
              <p:cNvSpPr>
                <a:spLocks noChangeShapeType="1"/>
              </p:cNvSpPr>
              <p:nvPr/>
            </p:nvSpPr>
            <p:spPr bwMode="auto">
              <a:xfrm>
                <a:off x="1789111" y="4471991"/>
                <a:ext cx="3175" cy="6032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sz="2000"/>
              </a:p>
            </p:txBody>
          </p:sp>
          <p:sp>
            <p:nvSpPr>
              <p:cNvPr id="34" name="Line 330">
                <a:extLst>
                  <a:ext uri="{FF2B5EF4-FFF2-40B4-BE49-F238E27FC236}">
                    <a16:creationId xmlns:a16="http://schemas.microsoft.com/office/drawing/2014/main" id="{CB6BE2E4-5266-4540-BB1C-674D58595D03}"/>
                  </a:ext>
                </a:extLst>
              </p:cNvPr>
              <p:cNvSpPr>
                <a:spLocks noChangeShapeType="1"/>
              </p:cNvSpPr>
              <p:nvPr/>
            </p:nvSpPr>
            <p:spPr bwMode="auto">
              <a:xfrm>
                <a:off x="1895474" y="4398965"/>
                <a:ext cx="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sz="2000"/>
              </a:p>
            </p:txBody>
          </p:sp>
          <p:sp>
            <p:nvSpPr>
              <p:cNvPr id="35" name="Freeform 333">
                <a:extLst>
                  <a:ext uri="{FF2B5EF4-FFF2-40B4-BE49-F238E27FC236}">
                    <a16:creationId xmlns:a16="http://schemas.microsoft.com/office/drawing/2014/main" id="{AAEF72EA-BF71-4DC9-AE68-452520151BFE}"/>
                  </a:ext>
                </a:extLst>
              </p:cNvPr>
              <p:cNvSpPr>
                <a:spLocks/>
              </p:cNvSpPr>
              <p:nvPr/>
            </p:nvSpPr>
            <p:spPr bwMode="auto">
              <a:xfrm>
                <a:off x="1841499" y="4424366"/>
                <a:ext cx="25400" cy="28575"/>
              </a:xfrm>
              <a:custGeom>
                <a:avLst/>
                <a:gdLst>
                  <a:gd name="T0" fmla="*/ 16 w 16"/>
                  <a:gd name="T1" fmla="*/ 18 h 18"/>
                  <a:gd name="T2" fmla="*/ 10 w 16"/>
                  <a:gd name="T3" fmla="*/ 0 h 18"/>
                  <a:gd name="T4" fmla="*/ 0 w 16"/>
                  <a:gd name="T5" fmla="*/ 14 h 18"/>
                </a:gdLst>
                <a:ahLst/>
                <a:cxnLst>
                  <a:cxn ang="0">
                    <a:pos x="T0" y="T1"/>
                  </a:cxn>
                  <a:cxn ang="0">
                    <a:pos x="T2" y="T3"/>
                  </a:cxn>
                  <a:cxn ang="0">
                    <a:pos x="T4" y="T5"/>
                  </a:cxn>
                </a:cxnLst>
                <a:rect l="0" t="0" r="r" b="b"/>
                <a:pathLst>
                  <a:path w="16" h="18">
                    <a:moveTo>
                      <a:pt x="16" y="18"/>
                    </a:moveTo>
                    <a:lnTo>
                      <a:pt x="10" y="0"/>
                    </a:lnTo>
                    <a:lnTo>
                      <a:pt x="0" y="14"/>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a:p>
            </p:txBody>
          </p:sp>
          <p:sp>
            <p:nvSpPr>
              <p:cNvPr id="36" name="Freeform 334">
                <a:extLst>
                  <a:ext uri="{FF2B5EF4-FFF2-40B4-BE49-F238E27FC236}">
                    <a16:creationId xmlns:a16="http://schemas.microsoft.com/office/drawing/2014/main" id="{6F78FAB6-49FD-4861-A0EB-1362062AFD5A}"/>
                  </a:ext>
                </a:extLst>
              </p:cNvPr>
              <p:cNvSpPr>
                <a:spLocks/>
              </p:cNvSpPr>
              <p:nvPr/>
            </p:nvSpPr>
            <p:spPr bwMode="auto">
              <a:xfrm>
                <a:off x="1844674" y="4405315"/>
                <a:ext cx="22225" cy="19050"/>
              </a:xfrm>
              <a:custGeom>
                <a:avLst/>
                <a:gdLst>
                  <a:gd name="T0" fmla="*/ 8 w 14"/>
                  <a:gd name="T1" fmla="*/ 12 h 12"/>
                  <a:gd name="T2" fmla="*/ 14 w 14"/>
                  <a:gd name="T3" fmla="*/ 0 h 12"/>
                  <a:gd name="T4" fmla="*/ 0 w 14"/>
                  <a:gd name="T5" fmla="*/ 0 h 12"/>
                  <a:gd name="T6" fmla="*/ 8 w 14"/>
                  <a:gd name="T7" fmla="*/ 12 h 12"/>
                </a:gdLst>
                <a:ahLst/>
                <a:cxnLst>
                  <a:cxn ang="0">
                    <a:pos x="T0" y="T1"/>
                  </a:cxn>
                  <a:cxn ang="0">
                    <a:pos x="T2" y="T3"/>
                  </a:cxn>
                  <a:cxn ang="0">
                    <a:pos x="T4" y="T5"/>
                  </a:cxn>
                  <a:cxn ang="0">
                    <a:pos x="T6" y="T7"/>
                  </a:cxn>
                </a:cxnLst>
                <a:rect l="0" t="0" r="r" b="b"/>
                <a:pathLst>
                  <a:path w="14" h="12">
                    <a:moveTo>
                      <a:pt x="8" y="12"/>
                    </a:moveTo>
                    <a:lnTo>
                      <a:pt x="14" y="0"/>
                    </a:lnTo>
                    <a:lnTo>
                      <a:pt x="0" y="0"/>
                    </a:lnTo>
                    <a:lnTo>
                      <a:pt x="8" y="12"/>
                    </a:lnTo>
                    <a:close/>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a:p>
            </p:txBody>
          </p:sp>
          <p:sp>
            <p:nvSpPr>
              <p:cNvPr id="37" name="Line 335">
                <a:extLst>
                  <a:ext uri="{FF2B5EF4-FFF2-40B4-BE49-F238E27FC236}">
                    <a16:creationId xmlns:a16="http://schemas.microsoft.com/office/drawing/2014/main" id="{31B33BD1-7879-457C-818D-C431D9BAD023}"/>
                  </a:ext>
                </a:extLst>
              </p:cNvPr>
              <p:cNvSpPr>
                <a:spLocks noChangeShapeType="1"/>
              </p:cNvSpPr>
              <p:nvPr/>
            </p:nvSpPr>
            <p:spPr bwMode="auto">
              <a:xfrm flipV="1">
                <a:off x="1882774" y="4383091"/>
                <a:ext cx="0" cy="1587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sz="2000"/>
              </a:p>
            </p:txBody>
          </p:sp>
          <p:sp>
            <p:nvSpPr>
              <p:cNvPr id="38" name="Freeform 336">
                <a:extLst>
                  <a:ext uri="{FF2B5EF4-FFF2-40B4-BE49-F238E27FC236}">
                    <a16:creationId xmlns:a16="http://schemas.microsoft.com/office/drawing/2014/main" id="{8684B151-69C8-4731-8DC4-CF4297CFA9A7}"/>
                  </a:ext>
                </a:extLst>
              </p:cNvPr>
              <p:cNvSpPr>
                <a:spLocks/>
              </p:cNvSpPr>
              <p:nvPr/>
            </p:nvSpPr>
            <p:spPr bwMode="auto">
              <a:xfrm>
                <a:off x="1863724" y="4386265"/>
                <a:ext cx="88900" cy="88900"/>
              </a:xfrm>
              <a:custGeom>
                <a:avLst/>
                <a:gdLst>
                  <a:gd name="T0" fmla="*/ 0 w 28"/>
                  <a:gd name="T1" fmla="*/ 28 h 28"/>
                  <a:gd name="T2" fmla="*/ 6 w 28"/>
                  <a:gd name="T3" fmla="*/ 4 h 28"/>
                  <a:gd name="T4" fmla="*/ 28 w 28"/>
                  <a:gd name="T5" fmla="*/ 24 h 28"/>
                </a:gdLst>
                <a:ahLst/>
                <a:cxnLst>
                  <a:cxn ang="0">
                    <a:pos x="T0" y="T1"/>
                  </a:cxn>
                  <a:cxn ang="0">
                    <a:pos x="T2" y="T3"/>
                  </a:cxn>
                  <a:cxn ang="0">
                    <a:pos x="T4" y="T5"/>
                  </a:cxn>
                </a:cxnLst>
                <a:rect l="0" t="0" r="r" b="b"/>
                <a:pathLst>
                  <a:path w="28" h="28">
                    <a:moveTo>
                      <a:pt x="0" y="28"/>
                    </a:moveTo>
                    <a:cubicBezTo>
                      <a:pt x="6" y="4"/>
                      <a:pt x="6" y="4"/>
                      <a:pt x="6" y="4"/>
                    </a:cubicBezTo>
                    <a:cubicBezTo>
                      <a:pt x="6" y="4"/>
                      <a:pt x="28" y="0"/>
                      <a:pt x="28" y="24"/>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a:p>
            </p:txBody>
          </p:sp>
          <p:sp>
            <p:nvSpPr>
              <p:cNvPr id="39" name="Freeform 337">
                <a:extLst>
                  <a:ext uri="{FF2B5EF4-FFF2-40B4-BE49-F238E27FC236}">
                    <a16:creationId xmlns:a16="http://schemas.microsoft.com/office/drawing/2014/main" id="{2BBF5EA5-9D83-451B-97E4-B4B366D2BB03}"/>
                  </a:ext>
                </a:extLst>
              </p:cNvPr>
              <p:cNvSpPr>
                <a:spLocks/>
              </p:cNvSpPr>
              <p:nvPr/>
            </p:nvSpPr>
            <p:spPr bwMode="auto">
              <a:xfrm>
                <a:off x="1952624" y="4462466"/>
                <a:ext cx="0" cy="95250"/>
              </a:xfrm>
              <a:custGeom>
                <a:avLst/>
                <a:gdLst>
                  <a:gd name="T0" fmla="*/ 0 h 30"/>
                  <a:gd name="T1" fmla="*/ 30 h 30"/>
                </a:gdLst>
                <a:ahLst/>
                <a:cxnLst>
                  <a:cxn ang="0">
                    <a:pos x="0" y="T0"/>
                  </a:cxn>
                  <a:cxn ang="0">
                    <a:pos x="0" y="T1"/>
                  </a:cxn>
                </a:cxnLst>
                <a:rect l="0" t="0" r="r" b="b"/>
                <a:pathLst>
                  <a:path h="30">
                    <a:moveTo>
                      <a:pt x="0" y="0"/>
                    </a:moveTo>
                    <a:cubicBezTo>
                      <a:pt x="0" y="4"/>
                      <a:pt x="0" y="24"/>
                      <a:pt x="0" y="3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a:p>
            </p:txBody>
          </p:sp>
          <p:sp>
            <p:nvSpPr>
              <p:cNvPr id="40" name="Freeform 338">
                <a:extLst>
                  <a:ext uri="{FF2B5EF4-FFF2-40B4-BE49-F238E27FC236}">
                    <a16:creationId xmlns:a16="http://schemas.microsoft.com/office/drawing/2014/main" id="{6E352FDA-7C52-463A-93CC-0F55D5F400DB}"/>
                  </a:ext>
                </a:extLst>
              </p:cNvPr>
              <p:cNvSpPr>
                <a:spLocks/>
              </p:cNvSpPr>
              <p:nvPr/>
            </p:nvSpPr>
            <p:spPr bwMode="auto">
              <a:xfrm>
                <a:off x="1754186" y="4383091"/>
                <a:ext cx="90488" cy="88900"/>
              </a:xfrm>
              <a:custGeom>
                <a:avLst/>
                <a:gdLst>
                  <a:gd name="T0" fmla="*/ 28 w 28"/>
                  <a:gd name="T1" fmla="*/ 28 h 28"/>
                  <a:gd name="T2" fmla="*/ 22 w 28"/>
                  <a:gd name="T3" fmla="*/ 5 h 28"/>
                  <a:gd name="T4" fmla="*/ 0 w 28"/>
                  <a:gd name="T5" fmla="*/ 24 h 28"/>
                </a:gdLst>
                <a:ahLst/>
                <a:cxnLst>
                  <a:cxn ang="0">
                    <a:pos x="T0" y="T1"/>
                  </a:cxn>
                  <a:cxn ang="0">
                    <a:pos x="T2" y="T3"/>
                  </a:cxn>
                  <a:cxn ang="0">
                    <a:pos x="T4" y="T5"/>
                  </a:cxn>
                </a:cxnLst>
                <a:rect l="0" t="0" r="r" b="b"/>
                <a:pathLst>
                  <a:path w="28" h="28">
                    <a:moveTo>
                      <a:pt x="28" y="28"/>
                    </a:moveTo>
                    <a:cubicBezTo>
                      <a:pt x="22" y="5"/>
                      <a:pt x="22" y="5"/>
                      <a:pt x="22" y="5"/>
                    </a:cubicBezTo>
                    <a:cubicBezTo>
                      <a:pt x="22" y="5"/>
                      <a:pt x="0" y="0"/>
                      <a:pt x="0" y="24"/>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a:p>
            </p:txBody>
          </p:sp>
          <p:sp>
            <p:nvSpPr>
              <p:cNvPr id="41" name="Freeform 339">
                <a:extLst>
                  <a:ext uri="{FF2B5EF4-FFF2-40B4-BE49-F238E27FC236}">
                    <a16:creationId xmlns:a16="http://schemas.microsoft.com/office/drawing/2014/main" id="{5C1DF9C4-BA24-4EA0-8CC2-804786810574}"/>
                  </a:ext>
                </a:extLst>
              </p:cNvPr>
              <p:cNvSpPr>
                <a:spLocks/>
              </p:cNvSpPr>
              <p:nvPr/>
            </p:nvSpPr>
            <p:spPr bwMode="auto">
              <a:xfrm>
                <a:off x="1754186" y="4459291"/>
                <a:ext cx="0" cy="95250"/>
              </a:xfrm>
              <a:custGeom>
                <a:avLst/>
                <a:gdLst>
                  <a:gd name="T0" fmla="*/ 0 h 30"/>
                  <a:gd name="T1" fmla="*/ 30 h 30"/>
                </a:gdLst>
                <a:ahLst/>
                <a:cxnLst>
                  <a:cxn ang="0">
                    <a:pos x="0" y="T0"/>
                  </a:cxn>
                  <a:cxn ang="0">
                    <a:pos x="0" y="T1"/>
                  </a:cxn>
                </a:cxnLst>
                <a:rect l="0" t="0" r="r" b="b"/>
                <a:pathLst>
                  <a:path h="30">
                    <a:moveTo>
                      <a:pt x="0" y="0"/>
                    </a:moveTo>
                    <a:cubicBezTo>
                      <a:pt x="0" y="5"/>
                      <a:pt x="0" y="25"/>
                      <a:pt x="0" y="3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a:p>
            </p:txBody>
          </p:sp>
          <p:sp>
            <p:nvSpPr>
              <p:cNvPr id="42" name="Freeform 340">
                <a:extLst>
                  <a:ext uri="{FF2B5EF4-FFF2-40B4-BE49-F238E27FC236}">
                    <a16:creationId xmlns:a16="http://schemas.microsoft.com/office/drawing/2014/main" id="{BBBB9446-6D2F-40F9-B945-ABF605505FCE}"/>
                  </a:ext>
                </a:extLst>
              </p:cNvPr>
              <p:cNvSpPr>
                <a:spLocks/>
              </p:cNvSpPr>
              <p:nvPr/>
            </p:nvSpPr>
            <p:spPr bwMode="auto">
              <a:xfrm>
                <a:off x="1633536" y="4140204"/>
                <a:ext cx="149225" cy="107950"/>
              </a:xfrm>
              <a:custGeom>
                <a:avLst/>
                <a:gdLst>
                  <a:gd name="T0" fmla="*/ 0 w 47"/>
                  <a:gd name="T1" fmla="*/ 5 h 34"/>
                  <a:gd name="T2" fmla="*/ 19 w 47"/>
                  <a:gd name="T3" fmla="*/ 0 h 34"/>
                  <a:gd name="T4" fmla="*/ 47 w 47"/>
                  <a:gd name="T5" fmla="*/ 19 h 34"/>
                  <a:gd name="T6" fmla="*/ 36 w 47"/>
                  <a:gd name="T7" fmla="*/ 34 h 34"/>
                </a:gdLst>
                <a:ahLst/>
                <a:cxnLst>
                  <a:cxn ang="0">
                    <a:pos x="T0" y="T1"/>
                  </a:cxn>
                  <a:cxn ang="0">
                    <a:pos x="T2" y="T3"/>
                  </a:cxn>
                  <a:cxn ang="0">
                    <a:pos x="T4" y="T5"/>
                  </a:cxn>
                  <a:cxn ang="0">
                    <a:pos x="T6" y="T7"/>
                  </a:cxn>
                </a:cxnLst>
                <a:rect l="0" t="0" r="r" b="b"/>
                <a:pathLst>
                  <a:path w="47" h="34">
                    <a:moveTo>
                      <a:pt x="0" y="5"/>
                    </a:moveTo>
                    <a:cubicBezTo>
                      <a:pt x="5" y="2"/>
                      <a:pt x="11" y="0"/>
                      <a:pt x="19" y="0"/>
                    </a:cubicBezTo>
                    <a:cubicBezTo>
                      <a:pt x="34" y="0"/>
                      <a:pt x="47" y="8"/>
                      <a:pt x="47" y="19"/>
                    </a:cubicBezTo>
                    <a:cubicBezTo>
                      <a:pt x="47" y="25"/>
                      <a:pt x="43" y="31"/>
                      <a:pt x="36" y="34"/>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a:p>
            </p:txBody>
          </p:sp>
          <p:sp>
            <p:nvSpPr>
              <p:cNvPr id="43" name="Freeform 341">
                <a:extLst>
                  <a:ext uri="{FF2B5EF4-FFF2-40B4-BE49-F238E27FC236}">
                    <a16:creationId xmlns:a16="http://schemas.microsoft.com/office/drawing/2014/main" id="{0BA18206-830F-4453-8D96-165E7C77EDCC}"/>
                  </a:ext>
                </a:extLst>
              </p:cNvPr>
              <p:cNvSpPr>
                <a:spLocks/>
              </p:cNvSpPr>
              <p:nvPr/>
            </p:nvSpPr>
            <p:spPr bwMode="auto">
              <a:xfrm>
                <a:off x="1604961" y="4171952"/>
                <a:ext cx="111125" cy="88900"/>
              </a:xfrm>
              <a:custGeom>
                <a:avLst/>
                <a:gdLst>
                  <a:gd name="T0" fmla="*/ 35 w 35"/>
                  <a:gd name="T1" fmla="*/ 28 h 28"/>
                  <a:gd name="T2" fmla="*/ 28 w 35"/>
                  <a:gd name="T3" fmla="*/ 28 h 28"/>
                  <a:gd name="T4" fmla="*/ 0 w 35"/>
                  <a:gd name="T5" fmla="*/ 9 h 28"/>
                  <a:gd name="T6" fmla="*/ 3 w 35"/>
                  <a:gd name="T7" fmla="*/ 0 h 28"/>
                </a:gdLst>
                <a:ahLst/>
                <a:cxnLst>
                  <a:cxn ang="0">
                    <a:pos x="T0" y="T1"/>
                  </a:cxn>
                  <a:cxn ang="0">
                    <a:pos x="T2" y="T3"/>
                  </a:cxn>
                  <a:cxn ang="0">
                    <a:pos x="T4" y="T5"/>
                  </a:cxn>
                  <a:cxn ang="0">
                    <a:pos x="T6" y="T7"/>
                  </a:cxn>
                </a:cxnLst>
                <a:rect l="0" t="0" r="r" b="b"/>
                <a:pathLst>
                  <a:path w="35" h="28">
                    <a:moveTo>
                      <a:pt x="35" y="28"/>
                    </a:moveTo>
                    <a:cubicBezTo>
                      <a:pt x="32" y="28"/>
                      <a:pt x="30" y="28"/>
                      <a:pt x="28" y="28"/>
                    </a:cubicBezTo>
                    <a:cubicBezTo>
                      <a:pt x="12" y="28"/>
                      <a:pt x="0" y="20"/>
                      <a:pt x="0" y="9"/>
                    </a:cubicBezTo>
                    <a:cubicBezTo>
                      <a:pt x="0" y="6"/>
                      <a:pt x="1" y="2"/>
                      <a:pt x="3"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a:p>
            </p:txBody>
          </p:sp>
          <p:sp>
            <p:nvSpPr>
              <p:cNvPr id="44" name="Freeform 342">
                <a:extLst>
                  <a:ext uri="{FF2B5EF4-FFF2-40B4-BE49-F238E27FC236}">
                    <a16:creationId xmlns:a16="http://schemas.microsoft.com/office/drawing/2014/main" id="{EAD3260E-F30D-42BE-8E57-96E0F18769BB}"/>
                  </a:ext>
                </a:extLst>
              </p:cNvPr>
              <p:cNvSpPr>
                <a:spLocks/>
              </p:cNvSpPr>
              <p:nvPr/>
            </p:nvSpPr>
            <p:spPr bwMode="auto">
              <a:xfrm>
                <a:off x="1716086" y="4248152"/>
                <a:ext cx="44450" cy="28575"/>
              </a:xfrm>
              <a:custGeom>
                <a:avLst/>
                <a:gdLst>
                  <a:gd name="T0" fmla="*/ 20 w 28"/>
                  <a:gd name="T1" fmla="*/ 0 h 18"/>
                  <a:gd name="T2" fmla="*/ 28 w 28"/>
                  <a:gd name="T3" fmla="*/ 18 h 18"/>
                  <a:gd name="T4" fmla="*/ 0 w 28"/>
                  <a:gd name="T5" fmla="*/ 8 h 18"/>
                </a:gdLst>
                <a:ahLst/>
                <a:cxnLst>
                  <a:cxn ang="0">
                    <a:pos x="T0" y="T1"/>
                  </a:cxn>
                  <a:cxn ang="0">
                    <a:pos x="T2" y="T3"/>
                  </a:cxn>
                  <a:cxn ang="0">
                    <a:pos x="T4" y="T5"/>
                  </a:cxn>
                </a:cxnLst>
                <a:rect l="0" t="0" r="r" b="b"/>
                <a:pathLst>
                  <a:path w="28" h="18">
                    <a:moveTo>
                      <a:pt x="20" y="0"/>
                    </a:moveTo>
                    <a:lnTo>
                      <a:pt x="28" y="18"/>
                    </a:lnTo>
                    <a:lnTo>
                      <a:pt x="0" y="8"/>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a:p>
            </p:txBody>
          </p:sp>
          <p:sp>
            <p:nvSpPr>
              <p:cNvPr id="45" name="Freeform 343">
                <a:extLst>
                  <a:ext uri="{FF2B5EF4-FFF2-40B4-BE49-F238E27FC236}">
                    <a16:creationId xmlns:a16="http://schemas.microsoft.com/office/drawing/2014/main" id="{2BB6AD14-21E9-47E8-83D0-FC3E17538791}"/>
                  </a:ext>
                </a:extLst>
              </p:cNvPr>
              <p:cNvSpPr>
                <a:spLocks/>
              </p:cNvSpPr>
              <p:nvPr/>
            </p:nvSpPr>
            <p:spPr bwMode="auto">
              <a:xfrm>
                <a:off x="1649411" y="4175129"/>
                <a:ext cx="88900" cy="53975"/>
              </a:xfrm>
              <a:custGeom>
                <a:avLst/>
                <a:gdLst>
                  <a:gd name="T0" fmla="*/ 0 w 56"/>
                  <a:gd name="T1" fmla="*/ 14 h 34"/>
                  <a:gd name="T2" fmla="*/ 20 w 56"/>
                  <a:gd name="T3" fmla="*/ 34 h 34"/>
                  <a:gd name="T4" fmla="*/ 56 w 56"/>
                  <a:gd name="T5" fmla="*/ 0 h 34"/>
                </a:gdLst>
                <a:ahLst/>
                <a:cxnLst>
                  <a:cxn ang="0">
                    <a:pos x="T0" y="T1"/>
                  </a:cxn>
                  <a:cxn ang="0">
                    <a:pos x="T2" y="T3"/>
                  </a:cxn>
                  <a:cxn ang="0">
                    <a:pos x="T4" y="T5"/>
                  </a:cxn>
                </a:cxnLst>
                <a:rect l="0" t="0" r="r" b="b"/>
                <a:pathLst>
                  <a:path w="56" h="34">
                    <a:moveTo>
                      <a:pt x="0" y="14"/>
                    </a:moveTo>
                    <a:lnTo>
                      <a:pt x="20" y="34"/>
                    </a:lnTo>
                    <a:lnTo>
                      <a:pt x="56" y="0"/>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a:p>
            </p:txBody>
          </p:sp>
          <p:sp>
            <p:nvSpPr>
              <p:cNvPr id="46" name="Freeform 344">
                <a:extLst>
                  <a:ext uri="{FF2B5EF4-FFF2-40B4-BE49-F238E27FC236}">
                    <a16:creationId xmlns:a16="http://schemas.microsoft.com/office/drawing/2014/main" id="{192CE774-00B5-4BCE-8342-E60C026F23EC}"/>
                  </a:ext>
                </a:extLst>
              </p:cNvPr>
              <p:cNvSpPr>
                <a:spLocks/>
              </p:cNvSpPr>
              <p:nvPr/>
            </p:nvSpPr>
            <p:spPr bwMode="auto">
              <a:xfrm>
                <a:off x="1779586" y="4529142"/>
                <a:ext cx="52388" cy="25400"/>
              </a:xfrm>
              <a:custGeom>
                <a:avLst/>
                <a:gdLst>
                  <a:gd name="T0" fmla="*/ 0 w 16"/>
                  <a:gd name="T1" fmla="*/ 8 h 8"/>
                  <a:gd name="T2" fmla="*/ 8 w 16"/>
                  <a:gd name="T3" fmla="*/ 0 h 8"/>
                  <a:gd name="T4" fmla="*/ 16 w 16"/>
                  <a:gd name="T5" fmla="*/ 8 h 8"/>
                </a:gdLst>
                <a:ahLst/>
                <a:cxnLst>
                  <a:cxn ang="0">
                    <a:pos x="T0" y="T1"/>
                  </a:cxn>
                  <a:cxn ang="0">
                    <a:pos x="T2" y="T3"/>
                  </a:cxn>
                  <a:cxn ang="0">
                    <a:pos x="T4" y="T5"/>
                  </a:cxn>
                </a:cxnLst>
                <a:rect l="0" t="0" r="r" b="b"/>
                <a:pathLst>
                  <a:path w="16" h="8">
                    <a:moveTo>
                      <a:pt x="0" y="8"/>
                    </a:moveTo>
                    <a:cubicBezTo>
                      <a:pt x="0" y="4"/>
                      <a:pt x="4" y="0"/>
                      <a:pt x="8" y="0"/>
                    </a:cubicBezTo>
                    <a:cubicBezTo>
                      <a:pt x="13" y="0"/>
                      <a:pt x="16" y="4"/>
                      <a:pt x="16" y="8"/>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a:p>
            </p:txBody>
          </p:sp>
          <p:sp>
            <p:nvSpPr>
              <p:cNvPr id="47" name="Freeform 345">
                <a:extLst>
                  <a:ext uri="{FF2B5EF4-FFF2-40B4-BE49-F238E27FC236}">
                    <a16:creationId xmlns:a16="http://schemas.microsoft.com/office/drawing/2014/main" id="{29D642A6-7F86-42E5-9884-42B39E8D5A67}"/>
                  </a:ext>
                </a:extLst>
              </p:cNvPr>
              <p:cNvSpPr>
                <a:spLocks/>
              </p:cNvSpPr>
              <p:nvPr/>
            </p:nvSpPr>
            <p:spPr bwMode="auto">
              <a:xfrm>
                <a:off x="2006601" y="4465638"/>
                <a:ext cx="152400" cy="182562"/>
              </a:xfrm>
              <a:custGeom>
                <a:avLst/>
                <a:gdLst>
                  <a:gd name="T0" fmla="*/ 0 w 48"/>
                  <a:gd name="T1" fmla="*/ 53 h 57"/>
                  <a:gd name="T2" fmla="*/ 0 w 48"/>
                  <a:gd name="T3" fmla="*/ 4 h 57"/>
                  <a:gd name="T4" fmla="*/ 4 w 48"/>
                  <a:gd name="T5" fmla="*/ 0 h 57"/>
                  <a:gd name="T6" fmla="*/ 44 w 48"/>
                  <a:gd name="T7" fmla="*/ 0 h 57"/>
                  <a:gd name="T8" fmla="*/ 48 w 48"/>
                  <a:gd name="T9" fmla="*/ 4 h 57"/>
                  <a:gd name="T10" fmla="*/ 48 w 48"/>
                  <a:gd name="T11" fmla="*/ 53 h 57"/>
                  <a:gd name="T12" fmla="*/ 44 w 48"/>
                  <a:gd name="T13" fmla="*/ 57 h 57"/>
                  <a:gd name="T14" fmla="*/ 29 w 48"/>
                  <a:gd name="T15" fmla="*/ 57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57">
                    <a:moveTo>
                      <a:pt x="0" y="53"/>
                    </a:moveTo>
                    <a:cubicBezTo>
                      <a:pt x="0" y="4"/>
                      <a:pt x="0" y="4"/>
                      <a:pt x="0" y="4"/>
                    </a:cubicBezTo>
                    <a:cubicBezTo>
                      <a:pt x="0" y="2"/>
                      <a:pt x="2" y="0"/>
                      <a:pt x="4" y="0"/>
                    </a:cubicBezTo>
                    <a:cubicBezTo>
                      <a:pt x="44" y="0"/>
                      <a:pt x="44" y="0"/>
                      <a:pt x="44" y="0"/>
                    </a:cubicBezTo>
                    <a:cubicBezTo>
                      <a:pt x="46" y="0"/>
                      <a:pt x="48" y="2"/>
                      <a:pt x="48" y="4"/>
                    </a:cubicBezTo>
                    <a:cubicBezTo>
                      <a:pt x="48" y="53"/>
                      <a:pt x="48" y="53"/>
                      <a:pt x="48" y="53"/>
                    </a:cubicBezTo>
                    <a:cubicBezTo>
                      <a:pt x="48" y="56"/>
                      <a:pt x="46" y="57"/>
                      <a:pt x="44" y="57"/>
                    </a:cubicBezTo>
                    <a:cubicBezTo>
                      <a:pt x="29" y="57"/>
                      <a:pt x="29" y="57"/>
                      <a:pt x="29" y="57"/>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a:p>
            </p:txBody>
          </p:sp>
        </p:grpSp>
        <p:sp>
          <p:nvSpPr>
            <p:cNvPr id="48" name="Bulle narrative : rectangle à coins arrondis 60">
              <a:extLst>
                <a:ext uri="{FF2B5EF4-FFF2-40B4-BE49-F238E27FC236}">
                  <a16:creationId xmlns:a16="http://schemas.microsoft.com/office/drawing/2014/main" id="{069DB754-191F-4930-8981-3C01969FED01}"/>
                </a:ext>
              </a:extLst>
            </p:cNvPr>
            <p:cNvSpPr/>
            <p:nvPr/>
          </p:nvSpPr>
          <p:spPr>
            <a:xfrm>
              <a:off x="2369018" y="4630884"/>
              <a:ext cx="1575160" cy="1063245"/>
            </a:xfrm>
            <a:prstGeom prst="wedgeRoundRectCallout">
              <a:avLst>
                <a:gd name="adj1" fmla="val 73583"/>
                <a:gd name="adj2" fmla="val -55263"/>
                <a:gd name="adj3" fmla="val 16667"/>
              </a:avLst>
            </a:prstGeom>
            <a:noFill/>
            <a:ln w="3175" cap="flat" cmpd="sng" algn="ctr">
              <a:solidFill>
                <a:schemeClr val="tx1">
                  <a:lumMod val="75000"/>
                  <a:lumOff val="25000"/>
                </a:schemeClr>
              </a:solidFill>
              <a:prstDash val="solid"/>
            </a:ln>
            <a:effectLst/>
          </p:spPr>
          <p:txBody>
            <a:bodyPr lIns="0" rIns="0" rtlCol="0" anchor="ctr"/>
            <a:lstStyle/>
            <a:p>
              <a:pPr lvl="0" algn="ctr">
                <a:defRPr/>
              </a:pPr>
              <a:r>
                <a:rPr lang="fr-FR" sz="1050" i="1" dirty="0">
                  <a:solidFill>
                    <a:schemeClr val="tx1">
                      <a:lumMod val="75000"/>
                      <a:lumOff val="25000"/>
                    </a:schemeClr>
                  </a:solidFill>
                </a:rPr>
                <a:t>Faire des </a:t>
              </a:r>
              <a:r>
                <a:rPr lang="fr-FR" sz="1050" b="1" i="1" dirty="0">
                  <a:solidFill>
                    <a:schemeClr val="tx1">
                      <a:lumMod val="75000"/>
                      <a:lumOff val="25000"/>
                    </a:schemeClr>
                  </a:solidFill>
                </a:rPr>
                <a:t>virements</a:t>
              </a:r>
            </a:p>
            <a:p>
              <a:pPr algn="ctr">
                <a:defRPr/>
              </a:pPr>
              <a:r>
                <a:rPr lang="fr-FR" sz="1050" i="1" dirty="0">
                  <a:solidFill>
                    <a:schemeClr val="tx1">
                      <a:lumMod val="75000"/>
                      <a:lumOff val="25000"/>
                    </a:schemeClr>
                  </a:solidFill>
                </a:rPr>
                <a:t>Gérer vos </a:t>
              </a:r>
              <a:r>
                <a:rPr lang="fr-FR" sz="1050" b="1" i="1" dirty="0">
                  <a:solidFill>
                    <a:schemeClr val="tx1">
                      <a:lumMod val="75000"/>
                      <a:lumOff val="25000"/>
                    </a:schemeClr>
                  </a:solidFill>
                </a:rPr>
                <a:t>prélèvements</a:t>
              </a:r>
            </a:p>
            <a:p>
              <a:pPr algn="ctr">
                <a:defRPr/>
              </a:pPr>
              <a:r>
                <a:rPr lang="fr-FR" sz="1050" i="1" dirty="0">
                  <a:solidFill>
                    <a:schemeClr val="tx1">
                      <a:lumMod val="75000"/>
                      <a:lumOff val="25000"/>
                    </a:schemeClr>
                  </a:solidFill>
                </a:rPr>
                <a:t>(les modifier ou les bloquer)</a:t>
              </a:r>
            </a:p>
            <a:p>
              <a:pPr algn="ctr">
                <a:defRPr/>
              </a:pPr>
              <a:r>
                <a:rPr lang="fr-FR" sz="1050" i="1" dirty="0">
                  <a:solidFill>
                    <a:schemeClr val="tx1">
                      <a:lumMod val="75000"/>
                      <a:lumOff val="25000"/>
                    </a:schemeClr>
                  </a:solidFill>
                </a:rPr>
                <a:t>Commander un</a:t>
              </a:r>
              <a:r>
                <a:rPr lang="fr-FR" sz="1050" b="1" i="1" dirty="0">
                  <a:solidFill>
                    <a:schemeClr val="tx1">
                      <a:lumMod val="75000"/>
                      <a:lumOff val="25000"/>
                    </a:schemeClr>
                  </a:solidFill>
                </a:rPr>
                <a:t> chéquier</a:t>
              </a:r>
            </a:p>
          </p:txBody>
        </p:sp>
      </p:grpSp>
      <p:sp>
        <p:nvSpPr>
          <p:cNvPr id="50" name="Ellipse 49">
            <a:extLst>
              <a:ext uri="{FF2B5EF4-FFF2-40B4-BE49-F238E27FC236}">
                <a16:creationId xmlns:a16="http://schemas.microsoft.com/office/drawing/2014/main" id="{32497ACB-8CD1-455F-93AD-87EBCCF7F21D}"/>
              </a:ext>
            </a:extLst>
          </p:cNvPr>
          <p:cNvSpPr/>
          <p:nvPr/>
        </p:nvSpPr>
        <p:spPr>
          <a:xfrm rot="21126660">
            <a:off x="6387855" y="2029158"/>
            <a:ext cx="1228924" cy="1228924"/>
          </a:xfrm>
          <a:prstGeom prst="ellipse">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100" dirty="0"/>
              <a:t>Plus de 4 millions d’utilisateurs par mois</a:t>
            </a:r>
          </a:p>
        </p:txBody>
      </p:sp>
      <p:sp>
        <p:nvSpPr>
          <p:cNvPr id="51" name="ZoneTexte 50">
            <a:extLst>
              <a:ext uri="{FF2B5EF4-FFF2-40B4-BE49-F238E27FC236}">
                <a16:creationId xmlns:a16="http://schemas.microsoft.com/office/drawing/2014/main" id="{DB84D56B-FFDC-4377-B837-2DF5C8B581F6}"/>
              </a:ext>
            </a:extLst>
          </p:cNvPr>
          <p:cNvSpPr txBox="1"/>
          <p:nvPr/>
        </p:nvSpPr>
        <p:spPr>
          <a:xfrm>
            <a:off x="7946873" y="3892210"/>
            <a:ext cx="3831137" cy="2354491"/>
          </a:xfrm>
          <a:prstGeom prst="rect">
            <a:avLst/>
          </a:prstGeom>
          <a:solidFill>
            <a:schemeClr val="bg1">
              <a:lumMod val="85000"/>
            </a:schemeClr>
          </a:solidFill>
        </p:spPr>
        <p:txBody>
          <a:bodyPr wrap="square" rtlCol="0">
            <a:spAutoFit/>
          </a:bodyPr>
          <a:lstStyle/>
          <a:p>
            <a:pPr algn="r"/>
            <a:r>
              <a:rPr lang="fr-FR" sz="1050" b="1" u="sng" dirty="0">
                <a:solidFill>
                  <a:schemeClr val="tx1">
                    <a:lumMod val="75000"/>
                    <a:lumOff val="25000"/>
                  </a:schemeClr>
                </a:solidFill>
              </a:rPr>
              <a:t>Argument Sécurité (DSP2)</a:t>
            </a:r>
          </a:p>
          <a:p>
            <a:pPr algn="r"/>
            <a:endParaRPr lang="fr-FR" sz="1050" dirty="0">
              <a:solidFill>
                <a:schemeClr val="tx1">
                  <a:lumMod val="75000"/>
                  <a:lumOff val="25000"/>
                </a:schemeClr>
              </a:solidFill>
            </a:endParaRPr>
          </a:p>
          <a:p>
            <a:pPr algn="r"/>
            <a:r>
              <a:rPr lang="fr-FR" sz="1050" dirty="0">
                <a:solidFill>
                  <a:schemeClr val="tx1">
                    <a:lumMod val="75000"/>
                    <a:lumOff val="25000"/>
                  </a:schemeClr>
                </a:solidFill>
              </a:rPr>
              <a:t>Dès le 10 février 2022</a:t>
            </a:r>
          </a:p>
          <a:p>
            <a:pPr algn="r"/>
            <a:r>
              <a:rPr lang="fr-FR" sz="1050" b="1" dirty="0">
                <a:solidFill>
                  <a:schemeClr val="tx1">
                    <a:lumMod val="75000"/>
                    <a:lumOff val="25000"/>
                  </a:schemeClr>
                </a:solidFill>
              </a:rPr>
              <a:t>la saisie complémentaire du mot de passe DEI devient obligatoire </a:t>
            </a:r>
            <a:r>
              <a:rPr lang="fr-FR" sz="1050" dirty="0">
                <a:solidFill>
                  <a:schemeClr val="tx1">
                    <a:lumMod val="75000"/>
                    <a:lumOff val="25000"/>
                  </a:schemeClr>
                </a:solidFill>
              </a:rPr>
              <a:t>pour tout </a:t>
            </a:r>
            <a:r>
              <a:rPr lang="fr-FR" sz="1050" b="1" dirty="0">
                <a:solidFill>
                  <a:schemeClr val="accent4">
                    <a:lumMod val="75000"/>
                  </a:schemeClr>
                </a:solidFill>
              </a:rPr>
              <a:t>paiement par carte bancaire </a:t>
            </a:r>
            <a:r>
              <a:rPr lang="fr-FR" sz="1050" dirty="0">
                <a:solidFill>
                  <a:schemeClr val="tx1">
                    <a:lumMod val="75000"/>
                    <a:lumOff val="25000"/>
                  </a:schemeClr>
                </a:solidFill>
              </a:rPr>
              <a:t>sur internet avec un code reçu par SMS (donc pour les clients NON </a:t>
            </a:r>
            <a:r>
              <a:rPr lang="fr-FR" sz="1050" dirty="0" err="1">
                <a:solidFill>
                  <a:schemeClr val="tx1">
                    <a:lumMod val="75000"/>
                    <a:lumOff val="25000"/>
                  </a:schemeClr>
                </a:solidFill>
              </a:rPr>
              <a:t>Secur’Pass</a:t>
            </a:r>
            <a:r>
              <a:rPr lang="fr-FR" sz="1050" dirty="0">
                <a:solidFill>
                  <a:schemeClr val="tx1">
                    <a:lumMod val="75000"/>
                    <a:lumOff val="25000"/>
                  </a:schemeClr>
                </a:solidFill>
              </a:rPr>
              <a:t>)</a:t>
            </a:r>
          </a:p>
          <a:p>
            <a:pPr algn="r"/>
            <a:endParaRPr lang="fr-FR" sz="1050" dirty="0">
              <a:solidFill>
                <a:schemeClr val="tx1">
                  <a:lumMod val="75000"/>
                  <a:lumOff val="25000"/>
                </a:schemeClr>
              </a:solidFill>
            </a:endParaRPr>
          </a:p>
          <a:p>
            <a:pPr algn="r"/>
            <a:r>
              <a:rPr lang="fr-FR" sz="1050" dirty="0">
                <a:solidFill>
                  <a:schemeClr val="tx1">
                    <a:lumMod val="75000"/>
                    <a:lumOff val="25000"/>
                  </a:schemeClr>
                </a:solidFill>
              </a:rPr>
              <a:t>Les Clients qui à ce jour valident leur paiement par Carte Bancaire sur internet à l’aide d’un </a:t>
            </a:r>
            <a:r>
              <a:rPr lang="fr-FR" sz="1050" u="sng" dirty="0">
                <a:solidFill>
                  <a:schemeClr val="tx1">
                    <a:lumMod val="75000"/>
                    <a:lumOff val="25000"/>
                  </a:schemeClr>
                </a:solidFill>
              </a:rPr>
              <a:t>code à usage unique reçu par SMS </a:t>
            </a:r>
            <a:r>
              <a:rPr lang="fr-FR" sz="1050" dirty="0">
                <a:solidFill>
                  <a:schemeClr val="tx1">
                    <a:lumMod val="75000"/>
                    <a:lumOff val="25000"/>
                  </a:schemeClr>
                </a:solidFill>
              </a:rPr>
              <a:t>sur leur numéro de mobile sécurisé </a:t>
            </a:r>
            <a:r>
              <a:rPr lang="fr-FR" sz="1050" b="1" dirty="0">
                <a:solidFill>
                  <a:schemeClr val="tx1">
                    <a:lumMod val="75000"/>
                    <a:lumOff val="25000"/>
                  </a:schemeClr>
                </a:solidFill>
              </a:rPr>
              <a:t>peuvent se retrouver bloqués </a:t>
            </a:r>
            <a:r>
              <a:rPr lang="fr-FR" sz="1050" dirty="0">
                <a:solidFill>
                  <a:schemeClr val="tx1">
                    <a:lumMod val="75000"/>
                    <a:lumOff val="25000"/>
                  </a:schemeClr>
                </a:solidFill>
              </a:rPr>
              <a:t>s’ils n’ont pas d’abonnement Banque à Distance DEI ou s’ils ne retrouvent pas leur mot de passe Banque à Distance DEI. </a:t>
            </a:r>
          </a:p>
        </p:txBody>
      </p:sp>
      <p:grpSp>
        <p:nvGrpSpPr>
          <p:cNvPr id="52" name="Graphique 1830">
            <a:extLst>
              <a:ext uri="{FF2B5EF4-FFF2-40B4-BE49-F238E27FC236}">
                <a16:creationId xmlns:a16="http://schemas.microsoft.com/office/drawing/2014/main" id="{18C41FA9-A8BD-4376-B129-90CF3530D0F1}"/>
              </a:ext>
            </a:extLst>
          </p:cNvPr>
          <p:cNvGrpSpPr/>
          <p:nvPr/>
        </p:nvGrpSpPr>
        <p:grpSpPr>
          <a:xfrm>
            <a:off x="57150" y="558729"/>
            <a:ext cx="585353" cy="530836"/>
            <a:chOff x="10483925" y="2904391"/>
            <a:chExt cx="396900" cy="359934"/>
          </a:xfrm>
          <a:noFill/>
        </p:grpSpPr>
        <p:grpSp>
          <p:nvGrpSpPr>
            <p:cNvPr id="53" name="Graphique 1830">
              <a:extLst>
                <a:ext uri="{FF2B5EF4-FFF2-40B4-BE49-F238E27FC236}">
                  <a16:creationId xmlns:a16="http://schemas.microsoft.com/office/drawing/2014/main" id="{2C011BF0-651C-47FA-BE58-D69E3312AE47}"/>
                </a:ext>
              </a:extLst>
            </p:cNvPr>
            <p:cNvGrpSpPr/>
            <p:nvPr/>
          </p:nvGrpSpPr>
          <p:grpSpPr>
            <a:xfrm>
              <a:off x="10483925" y="2904391"/>
              <a:ext cx="396900" cy="359934"/>
              <a:chOff x="10483925" y="2904391"/>
              <a:chExt cx="396900" cy="359934"/>
            </a:xfrm>
            <a:grpFill/>
          </p:grpSpPr>
          <p:sp>
            <p:nvSpPr>
              <p:cNvPr id="57" name="Forme libre : forme 56">
                <a:extLst>
                  <a:ext uri="{FF2B5EF4-FFF2-40B4-BE49-F238E27FC236}">
                    <a16:creationId xmlns:a16="http://schemas.microsoft.com/office/drawing/2014/main" id="{E059CA5A-DEB4-455A-B5D1-BDBA5937EAEA}"/>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tx1"/>
                </a:solidFill>
                <a:prstDash val="solid"/>
                <a:round/>
              </a:ln>
            </p:spPr>
            <p:txBody>
              <a:bodyPr rtlCol="0" anchor="ctr"/>
              <a:lstStyle/>
              <a:p>
                <a:endParaRPr lang="fr-FR" sz="1050"/>
              </a:p>
            </p:txBody>
          </p:sp>
          <p:sp>
            <p:nvSpPr>
              <p:cNvPr id="58" name="Forme libre : forme 57">
                <a:extLst>
                  <a:ext uri="{FF2B5EF4-FFF2-40B4-BE49-F238E27FC236}">
                    <a16:creationId xmlns:a16="http://schemas.microsoft.com/office/drawing/2014/main" id="{49BE94A1-9BF8-401B-9C12-1278847D3A2E}"/>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tx1"/>
                </a:solidFill>
                <a:prstDash val="solid"/>
                <a:round/>
              </a:ln>
            </p:spPr>
            <p:txBody>
              <a:bodyPr rtlCol="0" anchor="ctr"/>
              <a:lstStyle/>
              <a:p>
                <a:endParaRPr lang="fr-FR" sz="1050"/>
              </a:p>
            </p:txBody>
          </p:sp>
          <p:sp>
            <p:nvSpPr>
              <p:cNvPr id="59" name="Forme libre : forme 58">
                <a:extLst>
                  <a:ext uri="{FF2B5EF4-FFF2-40B4-BE49-F238E27FC236}">
                    <a16:creationId xmlns:a16="http://schemas.microsoft.com/office/drawing/2014/main" id="{8BD98ED1-E858-43BB-8125-EEAEC4443B42}"/>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tx1"/>
                </a:solidFill>
                <a:prstDash val="solid"/>
                <a:round/>
              </a:ln>
            </p:spPr>
            <p:txBody>
              <a:bodyPr rtlCol="0" anchor="ctr"/>
              <a:lstStyle/>
              <a:p>
                <a:endParaRPr lang="fr-FR" sz="1050"/>
              </a:p>
            </p:txBody>
          </p:sp>
          <p:sp>
            <p:nvSpPr>
              <p:cNvPr id="60" name="Forme libre : forme 59">
                <a:extLst>
                  <a:ext uri="{FF2B5EF4-FFF2-40B4-BE49-F238E27FC236}">
                    <a16:creationId xmlns:a16="http://schemas.microsoft.com/office/drawing/2014/main" id="{1962C4AF-799B-4DDB-B8D2-8BE17ECE5101}"/>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tx1"/>
                </a:solidFill>
                <a:prstDash val="solid"/>
                <a:round/>
              </a:ln>
            </p:spPr>
            <p:txBody>
              <a:bodyPr rtlCol="0" anchor="ctr"/>
              <a:lstStyle/>
              <a:p>
                <a:endParaRPr lang="fr-FR" sz="1050"/>
              </a:p>
            </p:txBody>
          </p:sp>
          <p:sp>
            <p:nvSpPr>
              <p:cNvPr id="61" name="Forme libre : forme 60">
                <a:extLst>
                  <a:ext uri="{FF2B5EF4-FFF2-40B4-BE49-F238E27FC236}">
                    <a16:creationId xmlns:a16="http://schemas.microsoft.com/office/drawing/2014/main" id="{BAD74E7C-65AA-4F1F-A21C-89713B7A14FB}"/>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tx1"/>
                </a:solidFill>
                <a:prstDash val="solid"/>
                <a:round/>
              </a:ln>
            </p:spPr>
            <p:txBody>
              <a:bodyPr rtlCol="0" anchor="ctr"/>
              <a:lstStyle/>
              <a:p>
                <a:endParaRPr lang="fr-FR" sz="1050"/>
              </a:p>
            </p:txBody>
          </p:sp>
          <p:sp>
            <p:nvSpPr>
              <p:cNvPr id="62" name="Forme libre : forme 61">
                <a:extLst>
                  <a:ext uri="{FF2B5EF4-FFF2-40B4-BE49-F238E27FC236}">
                    <a16:creationId xmlns:a16="http://schemas.microsoft.com/office/drawing/2014/main" id="{A887ADB0-9C09-466B-936C-125AB70F8FE2}"/>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tx1"/>
                </a:solidFill>
                <a:prstDash val="solid"/>
                <a:round/>
              </a:ln>
            </p:spPr>
            <p:txBody>
              <a:bodyPr rtlCol="0" anchor="ctr"/>
              <a:lstStyle/>
              <a:p>
                <a:endParaRPr lang="fr-FR" sz="1050"/>
              </a:p>
            </p:txBody>
          </p:sp>
          <p:sp>
            <p:nvSpPr>
              <p:cNvPr id="63" name="Forme libre : forme 62">
                <a:extLst>
                  <a:ext uri="{FF2B5EF4-FFF2-40B4-BE49-F238E27FC236}">
                    <a16:creationId xmlns:a16="http://schemas.microsoft.com/office/drawing/2014/main" id="{53A2D36E-6A24-4925-ABE0-2A9AD1E29308}"/>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tx1"/>
                </a:solidFill>
                <a:prstDash val="solid"/>
                <a:round/>
              </a:ln>
            </p:spPr>
            <p:txBody>
              <a:bodyPr rtlCol="0" anchor="ctr"/>
              <a:lstStyle/>
              <a:p>
                <a:endParaRPr lang="fr-FR" sz="1050"/>
              </a:p>
            </p:txBody>
          </p:sp>
          <p:sp>
            <p:nvSpPr>
              <p:cNvPr id="64" name="Forme libre : forme 63">
                <a:extLst>
                  <a:ext uri="{FF2B5EF4-FFF2-40B4-BE49-F238E27FC236}">
                    <a16:creationId xmlns:a16="http://schemas.microsoft.com/office/drawing/2014/main" id="{A2443370-46AD-4F18-A8A6-B729FAD98363}"/>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tx1"/>
                </a:solidFill>
                <a:prstDash val="solid"/>
                <a:round/>
              </a:ln>
            </p:spPr>
            <p:txBody>
              <a:bodyPr rtlCol="0" anchor="ctr"/>
              <a:lstStyle/>
              <a:p>
                <a:endParaRPr lang="fr-FR" sz="1050"/>
              </a:p>
            </p:txBody>
          </p:sp>
          <p:sp>
            <p:nvSpPr>
              <p:cNvPr id="65" name="Forme libre : forme 64">
                <a:extLst>
                  <a:ext uri="{FF2B5EF4-FFF2-40B4-BE49-F238E27FC236}">
                    <a16:creationId xmlns:a16="http://schemas.microsoft.com/office/drawing/2014/main" id="{D2941DDE-553A-4C23-ACCD-1CB18C8F68C4}"/>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tx1"/>
                </a:solidFill>
                <a:prstDash val="solid"/>
                <a:round/>
              </a:ln>
            </p:spPr>
            <p:txBody>
              <a:bodyPr rtlCol="0" anchor="ctr"/>
              <a:lstStyle/>
              <a:p>
                <a:endParaRPr lang="fr-FR" sz="1050"/>
              </a:p>
            </p:txBody>
          </p:sp>
          <p:sp>
            <p:nvSpPr>
              <p:cNvPr id="66" name="Forme libre : forme 65">
                <a:extLst>
                  <a:ext uri="{FF2B5EF4-FFF2-40B4-BE49-F238E27FC236}">
                    <a16:creationId xmlns:a16="http://schemas.microsoft.com/office/drawing/2014/main" id="{91725653-DAA9-40B0-A57E-F5CF59F3AAB1}"/>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tx1"/>
                </a:solidFill>
                <a:prstDash val="solid"/>
                <a:round/>
              </a:ln>
            </p:spPr>
            <p:txBody>
              <a:bodyPr rtlCol="0" anchor="ctr"/>
              <a:lstStyle/>
              <a:p>
                <a:endParaRPr lang="fr-FR" sz="1050"/>
              </a:p>
            </p:txBody>
          </p:sp>
          <p:sp>
            <p:nvSpPr>
              <p:cNvPr id="67" name="Forme libre : forme 66">
                <a:extLst>
                  <a:ext uri="{FF2B5EF4-FFF2-40B4-BE49-F238E27FC236}">
                    <a16:creationId xmlns:a16="http://schemas.microsoft.com/office/drawing/2014/main" id="{ED89CA9A-9399-49DB-A7D7-83B36E165EC1}"/>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tx1"/>
                </a:solidFill>
                <a:prstDash val="solid"/>
                <a:round/>
              </a:ln>
            </p:spPr>
            <p:txBody>
              <a:bodyPr rtlCol="0" anchor="ctr"/>
              <a:lstStyle/>
              <a:p>
                <a:endParaRPr lang="fr-FR" sz="1050"/>
              </a:p>
            </p:txBody>
          </p:sp>
          <p:sp>
            <p:nvSpPr>
              <p:cNvPr id="68" name="Forme libre : forme 67">
                <a:extLst>
                  <a:ext uri="{FF2B5EF4-FFF2-40B4-BE49-F238E27FC236}">
                    <a16:creationId xmlns:a16="http://schemas.microsoft.com/office/drawing/2014/main" id="{31C084E4-F8D6-4111-9A0D-AB23A74557AB}"/>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tx1"/>
                </a:solidFill>
                <a:prstDash val="solid"/>
                <a:round/>
              </a:ln>
            </p:spPr>
            <p:txBody>
              <a:bodyPr rtlCol="0" anchor="ctr"/>
              <a:lstStyle/>
              <a:p>
                <a:endParaRPr lang="fr-FR" sz="1050"/>
              </a:p>
            </p:txBody>
          </p:sp>
          <p:sp>
            <p:nvSpPr>
              <p:cNvPr id="69" name="Forme libre : forme 68">
                <a:extLst>
                  <a:ext uri="{FF2B5EF4-FFF2-40B4-BE49-F238E27FC236}">
                    <a16:creationId xmlns:a16="http://schemas.microsoft.com/office/drawing/2014/main" id="{7556A40B-14E8-460C-8406-FB5BF9209CDA}"/>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tx1"/>
                </a:solidFill>
                <a:prstDash val="solid"/>
                <a:round/>
              </a:ln>
            </p:spPr>
            <p:txBody>
              <a:bodyPr rtlCol="0" anchor="ctr"/>
              <a:lstStyle/>
              <a:p>
                <a:endParaRPr lang="fr-FR" sz="1050"/>
              </a:p>
            </p:txBody>
          </p:sp>
        </p:grpSp>
        <p:sp>
          <p:nvSpPr>
            <p:cNvPr id="54" name="Forme libre : forme 53">
              <a:extLst>
                <a:ext uri="{FF2B5EF4-FFF2-40B4-BE49-F238E27FC236}">
                  <a16:creationId xmlns:a16="http://schemas.microsoft.com/office/drawing/2014/main" id="{5F3D3310-AEC8-469D-8E6F-957A19F4B430}"/>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tx1"/>
              </a:solidFill>
              <a:prstDash val="solid"/>
              <a:round/>
            </a:ln>
          </p:spPr>
          <p:txBody>
            <a:bodyPr rtlCol="0" anchor="ctr"/>
            <a:lstStyle/>
            <a:p>
              <a:endParaRPr lang="fr-FR" sz="1050"/>
            </a:p>
          </p:txBody>
        </p:sp>
        <p:sp>
          <p:nvSpPr>
            <p:cNvPr id="55" name="Forme libre : forme 54">
              <a:extLst>
                <a:ext uri="{FF2B5EF4-FFF2-40B4-BE49-F238E27FC236}">
                  <a16:creationId xmlns:a16="http://schemas.microsoft.com/office/drawing/2014/main" id="{A69BC89B-6E8D-4606-95FF-42871270E8B2}"/>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tx1"/>
              </a:solidFill>
              <a:prstDash val="solid"/>
              <a:round/>
            </a:ln>
          </p:spPr>
          <p:txBody>
            <a:bodyPr rtlCol="0" anchor="ctr"/>
            <a:lstStyle/>
            <a:p>
              <a:endParaRPr lang="fr-FR" sz="1050"/>
            </a:p>
          </p:txBody>
        </p:sp>
        <p:sp>
          <p:nvSpPr>
            <p:cNvPr id="56" name="Forme libre : forme 55">
              <a:extLst>
                <a:ext uri="{FF2B5EF4-FFF2-40B4-BE49-F238E27FC236}">
                  <a16:creationId xmlns:a16="http://schemas.microsoft.com/office/drawing/2014/main" id="{50535985-84F0-4D15-BD6E-1D0AEE3A3201}"/>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tx1"/>
              </a:solidFill>
              <a:prstDash val="solid"/>
              <a:round/>
            </a:ln>
          </p:spPr>
          <p:txBody>
            <a:bodyPr rtlCol="0" anchor="ctr"/>
            <a:lstStyle/>
            <a:p>
              <a:endParaRPr lang="fr-FR" sz="1050"/>
            </a:p>
          </p:txBody>
        </p:sp>
      </p:grpSp>
      <p:pic>
        <p:nvPicPr>
          <p:cNvPr id="75" name="Image 74" descr="Une image contenant texte, personne, portable, téléphone mobile&#10;&#10;Description générée automatiquement">
            <a:extLst>
              <a:ext uri="{FF2B5EF4-FFF2-40B4-BE49-F238E27FC236}">
                <a16:creationId xmlns:a16="http://schemas.microsoft.com/office/drawing/2014/main" id="{2F80FB28-0784-46FA-A45C-234018410CB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605" t="15463" b="25259"/>
          <a:stretch/>
        </p:blipFill>
        <p:spPr>
          <a:xfrm>
            <a:off x="7946834" y="2092911"/>
            <a:ext cx="3831137" cy="1804444"/>
          </a:xfrm>
          <a:prstGeom prst="rect">
            <a:avLst/>
          </a:prstGeom>
        </p:spPr>
      </p:pic>
    </p:spTree>
    <p:extLst>
      <p:ext uri="{BB962C8B-B14F-4D97-AF65-F5344CB8AC3E}">
        <p14:creationId xmlns:p14="http://schemas.microsoft.com/office/powerpoint/2010/main" val="36528458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Espace réservé du contenu 6">
            <a:extLst>
              <a:ext uri="{FF2B5EF4-FFF2-40B4-BE49-F238E27FC236}">
                <a16:creationId xmlns:a16="http://schemas.microsoft.com/office/drawing/2014/main" id="{01A916B6-CC41-4688-A00D-04C5DB195D62}"/>
              </a:ext>
            </a:extLst>
          </p:cNvPr>
          <p:cNvSpPr>
            <a:spLocks noGrp="1"/>
          </p:cNvSpPr>
          <p:nvPr>
            <p:ph idx="17"/>
          </p:nvPr>
        </p:nvSpPr>
        <p:spPr>
          <a:xfrm>
            <a:off x="695325" y="1388669"/>
            <a:ext cx="10980738" cy="4860000"/>
          </a:xfrm>
        </p:spPr>
        <p:txBody>
          <a:bodyPr/>
          <a:lstStyle/>
          <a:p>
            <a:endParaRPr lang="fr-FR" dirty="0"/>
          </a:p>
          <a:p>
            <a:endParaRPr lang="fr-FR" dirty="0"/>
          </a:p>
          <a:p>
            <a:endParaRPr lang="fr-FR" dirty="0"/>
          </a:p>
          <a:p>
            <a:endParaRPr lang="fr-FR" dirty="0"/>
          </a:p>
          <a:p>
            <a:endParaRPr lang="fr-FR" dirty="0"/>
          </a:p>
          <a:p>
            <a:endParaRPr lang="fr-FR" dirty="0"/>
          </a:p>
          <a:p>
            <a:endParaRPr lang="fr-FR" dirty="0"/>
          </a:p>
          <a:p>
            <a:r>
              <a:rPr lang="fr-FR" kern="0" dirty="0">
                <a:cs typeface="Arial"/>
                <a:sym typeface="Arial"/>
              </a:rPr>
              <a:t>Les 3 statuts du </a:t>
            </a:r>
            <a:r>
              <a:rPr lang="fr-FR" kern="0" dirty="0" err="1">
                <a:cs typeface="Arial"/>
                <a:sym typeface="Arial"/>
              </a:rPr>
              <a:t>picto</a:t>
            </a:r>
            <a:endParaRPr lang="fr-FR" kern="0" dirty="0">
              <a:cs typeface="Arial"/>
              <a:sym typeface="Arial"/>
            </a:endParaRPr>
          </a:p>
          <a:p>
            <a:pPr marL="468000" lvl="1" indent="0">
              <a:spcBef>
                <a:spcPts val="1200"/>
              </a:spcBef>
              <a:buNone/>
            </a:pPr>
            <a:r>
              <a:rPr lang="fr-FR" b="1" kern="0" dirty="0">
                <a:cs typeface="Arial"/>
                <a:sym typeface="Arial"/>
              </a:rPr>
              <a:t>Client avec banque à distance (DEI, e-Documents)</a:t>
            </a:r>
            <a:br>
              <a:rPr lang="fr-FR" b="1" kern="0" dirty="0">
                <a:cs typeface="Arial"/>
                <a:sym typeface="Arial"/>
              </a:rPr>
            </a:br>
            <a:r>
              <a:rPr lang="fr-FR" sz="1200" kern="0" dirty="0">
                <a:cs typeface="Arial"/>
                <a:sym typeface="Arial"/>
              </a:rPr>
              <a:t>BAD souscrite avec tous les produits obligatoire de l’offre (aucune condition sur la BAD activée ou non)</a:t>
            </a:r>
          </a:p>
          <a:p>
            <a:pPr marL="468000" lvl="1" indent="0">
              <a:spcBef>
                <a:spcPts val="1200"/>
              </a:spcBef>
              <a:buNone/>
            </a:pPr>
            <a:r>
              <a:rPr lang="fr-FR" b="1" kern="0" dirty="0">
                <a:cs typeface="Arial"/>
                <a:sym typeface="Arial"/>
              </a:rPr>
              <a:t>Client avec refus e-Documents</a:t>
            </a:r>
            <a:br>
              <a:rPr lang="fr-FR" kern="0" dirty="0">
                <a:cs typeface="Arial"/>
                <a:sym typeface="Arial"/>
              </a:rPr>
            </a:br>
            <a:r>
              <a:rPr lang="fr-FR" sz="1200" kern="0" dirty="0">
                <a:cs typeface="Arial"/>
                <a:sym typeface="Arial"/>
              </a:rPr>
              <a:t>BAD souscrite avec tous les produits obligatoire de l’offre dont le refus e-Documents (aucune condition sur la BAD activée ou non)</a:t>
            </a:r>
          </a:p>
          <a:p>
            <a:pPr marL="468000" lvl="1" indent="0">
              <a:spcBef>
                <a:spcPts val="1200"/>
              </a:spcBef>
              <a:buNone/>
            </a:pPr>
            <a:r>
              <a:rPr lang="fr-FR" b="1" kern="0" dirty="0">
                <a:cs typeface="Arial"/>
                <a:sym typeface="Arial"/>
              </a:rPr>
              <a:t>Client sans e-Documents</a:t>
            </a:r>
            <a:br>
              <a:rPr lang="fr-FR" kern="0" dirty="0">
                <a:cs typeface="Arial"/>
                <a:sym typeface="Arial"/>
              </a:rPr>
            </a:br>
            <a:r>
              <a:rPr lang="fr-FR" sz="1200" kern="0" dirty="0">
                <a:cs typeface="Arial"/>
                <a:sym typeface="Arial"/>
              </a:rPr>
              <a:t>Offre BAD souscrite </a:t>
            </a:r>
            <a:r>
              <a:rPr lang="fr-FR" sz="1200" b="1" kern="0" dirty="0">
                <a:cs typeface="Arial"/>
                <a:sym typeface="Arial"/>
              </a:rPr>
              <a:t>sans le produit obligatoire e-Documents</a:t>
            </a:r>
            <a:endParaRPr lang="fr-FR" b="1" kern="0" dirty="0">
              <a:cs typeface="Arial"/>
              <a:sym typeface="Arial"/>
            </a:endParaRPr>
          </a:p>
          <a:p>
            <a:pPr marL="468000" lvl="1" indent="0">
              <a:buNone/>
            </a:pPr>
            <a:endParaRPr lang="fr-FR" dirty="0"/>
          </a:p>
          <a:p>
            <a:r>
              <a:rPr lang="fr-FR" dirty="0"/>
              <a:t>A retenir ! </a:t>
            </a:r>
            <a:r>
              <a:rPr lang="fr-FR" b="1" dirty="0"/>
              <a:t>Pour un majeur comme pour un mineur : le pictogramme doit être vert (avec e-Documents souscrit)</a:t>
            </a:r>
          </a:p>
        </p:txBody>
      </p:sp>
      <p:sp>
        <p:nvSpPr>
          <p:cNvPr id="3" name="Espace réservé du texte 2">
            <a:extLst>
              <a:ext uri="{FF2B5EF4-FFF2-40B4-BE49-F238E27FC236}">
                <a16:creationId xmlns:a16="http://schemas.microsoft.com/office/drawing/2014/main" id="{606F3C28-4D30-4531-902C-A76E99411961}"/>
              </a:ext>
            </a:extLst>
          </p:cNvPr>
          <p:cNvSpPr>
            <a:spLocks noGrp="1"/>
          </p:cNvSpPr>
          <p:nvPr>
            <p:ph type="body" sz="quarter" idx="12"/>
          </p:nvPr>
        </p:nvSpPr>
        <p:spPr>
          <a:xfrm>
            <a:off x="695325" y="464147"/>
            <a:ext cx="10537818" cy="720000"/>
          </a:xfrm>
        </p:spPr>
        <p:txBody>
          <a:bodyPr/>
          <a:lstStyle/>
          <a:p>
            <a:r>
              <a:rPr lang="fr-FR" dirty="0"/>
              <a:t>Bonne pratique #2 </a:t>
            </a:r>
          </a:p>
          <a:p>
            <a:r>
              <a:rPr lang="fr-FR" dirty="0"/>
              <a:t>Vérifier si mon client détient une Banque A Distance </a:t>
            </a:r>
          </a:p>
        </p:txBody>
      </p:sp>
      <p:sp>
        <p:nvSpPr>
          <p:cNvPr id="4" name="Espace réservé du texte 3">
            <a:extLst>
              <a:ext uri="{FF2B5EF4-FFF2-40B4-BE49-F238E27FC236}">
                <a16:creationId xmlns:a16="http://schemas.microsoft.com/office/drawing/2014/main" id="{FD1C18D7-0547-4716-8157-12A8ADF3998C}"/>
              </a:ext>
            </a:extLst>
          </p:cNvPr>
          <p:cNvSpPr>
            <a:spLocks noGrp="1"/>
          </p:cNvSpPr>
          <p:nvPr>
            <p:ph type="body" sz="quarter" idx="14"/>
          </p:nvPr>
        </p:nvSpPr>
        <p:spPr/>
        <p:txBody>
          <a:bodyPr/>
          <a:lstStyle/>
          <a:p>
            <a:r>
              <a:rPr lang="fr-FR" dirty="0"/>
              <a:t>Rappels sur e-Documents et la BAD</a:t>
            </a:r>
          </a:p>
        </p:txBody>
      </p:sp>
      <p:pic>
        <p:nvPicPr>
          <p:cNvPr id="30" name="Image 2" descr="image002">
            <a:extLst>
              <a:ext uri="{FF2B5EF4-FFF2-40B4-BE49-F238E27FC236}">
                <a16:creationId xmlns:a16="http://schemas.microsoft.com/office/drawing/2014/main" id="{919E5A97-8CC3-42EC-9AE6-8A379EA71D5E}"/>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440736" y="1462237"/>
            <a:ext cx="6942329" cy="196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Rectangle à coins arrondis 22">
            <a:extLst>
              <a:ext uri="{FF2B5EF4-FFF2-40B4-BE49-F238E27FC236}">
                <a16:creationId xmlns:a16="http://schemas.microsoft.com/office/drawing/2014/main" id="{C639E4BD-9DA7-4A70-9132-0578E3398A82}"/>
              </a:ext>
            </a:extLst>
          </p:cNvPr>
          <p:cNvSpPr/>
          <p:nvPr/>
        </p:nvSpPr>
        <p:spPr>
          <a:xfrm>
            <a:off x="1423194" y="2182237"/>
            <a:ext cx="3567905" cy="738664"/>
          </a:xfrm>
          <a:prstGeom prst="roundRect">
            <a:avLst>
              <a:gd name="adj" fmla="val 0"/>
            </a:avLst>
          </a:prstGeom>
          <a:solidFill>
            <a:schemeClr val="tx1">
              <a:lumMod val="50000"/>
              <a:lumOff val="50000"/>
            </a:schemeClr>
          </a:solidFill>
          <a:effectLst>
            <a:softEdge rad="0"/>
          </a:effectLst>
        </p:spPr>
        <p:txBody>
          <a:bodyPr wrap="square">
            <a:spAutoFit/>
          </a:bodyPr>
          <a:lstStyle/>
          <a:p>
            <a:r>
              <a:rPr lang="fr-FR" sz="1400" kern="0" dirty="0">
                <a:solidFill>
                  <a:schemeClr val="bg1"/>
                </a:solidFill>
                <a:cs typeface="Arial"/>
                <a:sym typeface="Arial"/>
              </a:rPr>
              <a:t>Sur la synthèse personne, je p</a:t>
            </a:r>
            <a:r>
              <a:rPr lang="fr-FR" sz="1400" b="1" kern="0" dirty="0">
                <a:solidFill>
                  <a:schemeClr val="bg1"/>
                </a:solidFill>
                <a:cs typeface="Arial"/>
                <a:sym typeface="Arial"/>
              </a:rPr>
              <a:t>asse la souris sur le pictogramme </a:t>
            </a:r>
            <a:r>
              <a:rPr lang="fr-FR" sz="1400" kern="0" dirty="0">
                <a:solidFill>
                  <a:schemeClr val="bg1"/>
                </a:solidFill>
                <a:cs typeface="Arial"/>
                <a:sym typeface="Arial"/>
              </a:rPr>
              <a:t>et le message </a:t>
            </a:r>
            <a:r>
              <a:rPr lang="fr-FR" sz="1400" b="1" kern="0" dirty="0">
                <a:solidFill>
                  <a:schemeClr val="bg1"/>
                </a:solidFill>
                <a:cs typeface="Arial"/>
                <a:sym typeface="Arial"/>
              </a:rPr>
              <a:t>indique l’équipement BAD et e-Doc</a:t>
            </a:r>
            <a:endParaRPr lang="fr-FR" altLang="fr-FR" sz="1400" b="1" kern="0" dirty="0">
              <a:solidFill>
                <a:schemeClr val="bg1"/>
              </a:solidFill>
              <a:cs typeface="Arial"/>
              <a:sym typeface="Arial"/>
            </a:endParaRPr>
          </a:p>
        </p:txBody>
      </p:sp>
      <p:sp>
        <p:nvSpPr>
          <p:cNvPr id="40" name="Forme libre 20">
            <a:extLst>
              <a:ext uri="{FF2B5EF4-FFF2-40B4-BE49-F238E27FC236}">
                <a16:creationId xmlns:a16="http://schemas.microsoft.com/office/drawing/2014/main" id="{8D803603-3BD6-4CD0-B4A8-F8CE109520A4}"/>
              </a:ext>
            </a:extLst>
          </p:cNvPr>
          <p:cNvSpPr/>
          <p:nvPr/>
        </p:nvSpPr>
        <p:spPr>
          <a:xfrm>
            <a:off x="802794" y="4625471"/>
            <a:ext cx="290473" cy="433665"/>
          </a:xfrm>
          <a:custGeom>
            <a:avLst/>
            <a:gdLst>
              <a:gd name="connsiteX0" fmla="*/ 0 w 338137"/>
              <a:gd name="connsiteY0" fmla="*/ 504825 h 504825"/>
              <a:gd name="connsiteX1" fmla="*/ 336550 w 338137"/>
              <a:gd name="connsiteY1" fmla="*/ 501650 h 504825"/>
              <a:gd name="connsiteX2" fmla="*/ 338137 w 338137"/>
              <a:gd name="connsiteY2" fmla="*/ 0 h 504825"/>
              <a:gd name="connsiteX3" fmla="*/ 73025 w 338137"/>
              <a:gd name="connsiteY3" fmla="*/ 1587 h 504825"/>
              <a:gd name="connsiteX4" fmla="*/ 0 w 338137"/>
              <a:gd name="connsiteY4" fmla="*/ 82550 h 504825"/>
              <a:gd name="connsiteX5" fmla="*/ 0 w 338137"/>
              <a:gd name="connsiteY5" fmla="*/ 504825 h 50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8137" h="504825">
                <a:moveTo>
                  <a:pt x="0" y="504825"/>
                </a:moveTo>
                <a:lnTo>
                  <a:pt x="336550" y="501650"/>
                </a:lnTo>
                <a:lnTo>
                  <a:pt x="338137" y="0"/>
                </a:lnTo>
                <a:lnTo>
                  <a:pt x="73025" y="1587"/>
                </a:lnTo>
                <a:lnTo>
                  <a:pt x="0" y="82550"/>
                </a:lnTo>
                <a:lnTo>
                  <a:pt x="0" y="504825"/>
                </a:lnTo>
                <a:close/>
              </a:path>
            </a:pathLst>
          </a:custGeom>
          <a:noFill/>
          <a:ln w="1905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2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41" name="ZoneTexte 40">
            <a:extLst>
              <a:ext uri="{FF2B5EF4-FFF2-40B4-BE49-F238E27FC236}">
                <a16:creationId xmlns:a16="http://schemas.microsoft.com/office/drawing/2014/main" id="{8AB5ECDF-516B-4E44-A374-2E537E2C40FA}"/>
              </a:ext>
            </a:extLst>
          </p:cNvPr>
          <p:cNvSpPr txBox="1"/>
          <p:nvPr/>
        </p:nvSpPr>
        <p:spPr>
          <a:xfrm>
            <a:off x="783659" y="4591800"/>
            <a:ext cx="330766" cy="461665"/>
          </a:xfrm>
          <a:prstGeom prst="rect">
            <a:avLst/>
          </a:prstGeom>
          <a:noFill/>
        </p:spPr>
        <p:txBody>
          <a:bodyPr wrap="square" rtlCol="0">
            <a:spAutoFit/>
          </a:bodyPr>
          <a:lstStyle/>
          <a:p>
            <a:r>
              <a:rPr lang="fr-FR" sz="2400" b="1" kern="0" dirty="0">
                <a:solidFill>
                  <a:srgbClr val="FF0000"/>
                </a:solidFill>
                <a:cs typeface="Arial"/>
                <a:sym typeface="Arial"/>
              </a:rPr>
              <a:t>e</a:t>
            </a:r>
          </a:p>
        </p:txBody>
      </p:sp>
      <p:cxnSp>
        <p:nvCxnSpPr>
          <p:cNvPr id="42" name="Connecteur droit 41">
            <a:extLst>
              <a:ext uri="{FF2B5EF4-FFF2-40B4-BE49-F238E27FC236}">
                <a16:creationId xmlns:a16="http://schemas.microsoft.com/office/drawing/2014/main" id="{D14C91F6-92DF-4B61-90D6-AF624D0490B6}"/>
              </a:ext>
            </a:extLst>
          </p:cNvPr>
          <p:cNvCxnSpPr>
            <a:cxnSpLocks/>
            <a:stCxn id="40" idx="0"/>
          </p:cNvCxnSpPr>
          <p:nvPr/>
        </p:nvCxnSpPr>
        <p:spPr>
          <a:xfrm flipV="1">
            <a:off x="802794" y="4675925"/>
            <a:ext cx="256679" cy="383211"/>
          </a:xfrm>
          <a:prstGeom prst="line">
            <a:avLst/>
          </a:prstGeom>
          <a:noFill/>
          <a:ln w="19050" cap="flat" cmpd="sng" algn="ctr">
            <a:solidFill>
              <a:srgbClr val="FF0000"/>
            </a:solidFill>
            <a:prstDash val="solid"/>
          </a:ln>
          <a:effectLst/>
        </p:spPr>
      </p:cxnSp>
      <p:sp>
        <p:nvSpPr>
          <p:cNvPr id="43" name="Forme libre 30">
            <a:extLst>
              <a:ext uri="{FF2B5EF4-FFF2-40B4-BE49-F238E27FC236}">
                <a16:creationId xmlns:a16="http://schemas.microsoft.com/office/drawing/2014/main" id="{74D7C42D-594F-4B87-A2BA-88992840031D}"/>
              </a:ext>
            </a:extLst>
          </p:cNvPr>
          <p:cNvSpPr/>
          <p:nvPr/>
        </p:nvSpPr>
        <p:spPr>
          <a:xfrm>
            <a:off x="801530" y="5211302"/>
            <a:ext cx="290473" cy="433665"/>
          </a:xfrm>
          <a:custGeom>
            <a:avLst/>
            <a:gdLst>
              <a:gd name="connsiteX0" fmla="*/ 0 w 338137"/>
              <a:gd name="connsiteY0" fmla="*/ 504825 h 504825"/>
              <a:gd name="connsiteX1" fmla="*/ 336550 w 338137"/>
              <a:gd name="connsiteY1" fmla="*/ 501650 h 504825"/>
              <a:gd name="connsiteX2" fmla="*/ 338137 w 338137"/>
              <a:gd name="connsiteY2" fmla="*/ 0 h 504825"/>
              <a:gd name="connsiteX3" fmla="*/ 73025 w 338137"/>
              <a:gd name="connsiteY3" fmla="*/ 1587 h 504825"/>
              <a:gd name="connsiteX4" fmla="*/ 0 w 338137"/>
              <a:gd name="connsiteY4" fmla="*/ 82550 h 504825"/>
              <a:gd name="connsiteX5" fmla="*/ 0 w 338137"/>
              <a:gd name="connsiteY5" fmla="*/ 504825 h 50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8137" h="504825">
                <a:moveTo>
                  <a:pt x="0" y="504825"/>
                </a:moveTo>
                <a:lnTo>
                  <a:pt x="336550" y="501650"/>
                </a:lnTo>
                <a:lnTo>
                  <a:pt x="338137" y="0"/>
                </a:lnTo>
                <a:lnTo>
                  <a:pt x="73025" y="1587"/>
                </a:lnTo>
                <a:lnTo>
                  <a:pt x="0" y="82550"/>
                </a:lnTo>
                <a:lnTo>
                  <a:pt x="0" y="504825"/>
                </a:lnTo>
                <a:close/>
              </a:path>
            </a:pathLst>
          </a:custGeom>
          <a:noFill/>
          <a:ln w="1905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2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44" name="ZoneTexte 43">
            <a:extLst>
              <a:ext uri="{FF2B5EF4-FFF2-40B4-BE49-F238E27FC236}">
                <a16:creationId xmlns:a16="http://schemas.microsoft.com/office/drawing/2014/main" id="{54049334-58B4-44F0-BF0C-D09A71CAEC17}"/>
              </a:ext>
            </a:extLst>
          </p:cNvPr>
          <p:cNvSpPr txBox="1"/>
          <p:nvPr/>
        </p:nvSpPr>
        <p:spPr>
          <a:xfrm>
            <a:off x="782395" y="5177631"/>
            <a:ext cx="330766" cy="461665"/>
          </a:xfrm>
          <a:prstGeom prst="rect">
            <a:avLst/>
          </a:prstGeom>
          <a:noFill/>
        </p:spPr>
        <p:txBody>
          <a:bodyPr wrap="square" rtlCol="0">
            <a:spAutoFit/>
          </a:bodyPr>
          <a:lstStyle/>
          <a:p>
            <a:r>
              <a:rPr lang="fr-FR" sz="2400" b="1" kern="0" dirty="0">
                <a:solidFill>
                  <a:srgbClr val="FF0000"/>
                </a:solidFill>
                <a:cs typeface="Arial"/>
                <a:sym typeface="Arial"/>
              </a:rPr>
              <a:t>e</a:t>
            </a:r>
          </a:p>
        </p:txBody>
      </p:sp>
      <p:cxnSp>
        <p:nvCxnSpPr>
          <p:cNvPr id="45" name="Connecteur droit 44">
            <a:extLst>
              <a:ext uri="{FF2B5EF4-FFF2-40B4-BE49-F238E27FC236}">
                <a16:creationId xmlns:a16="http://schemas.microsoft.com/office/drawing/2014/main" id="{D8DA6142-2363-4315-9891-17AEC1A4A333}"/>
              </a:ext>
            </a:extLst>
          </p:cNvPr>
          <p:cNvCxnSpPr>
            <a:cxnSpLocks/>
            <a:stCxn id="43" idx="0"/>
          </p:cNvCxnSpPr>
          <p:nvPr/>
        </p:nvCxnSpPr>
        <p:spPr>
          <a:xfrm flipV="1">
            <a:off x="801530" y="5257987"/>
            <a:ext cx="259204" cy="386980"/>
          </a:xfrm>
          <a:prstGeom prst="line">
            <a:avLst/>
          </a:prstGeom>
          <a:noFill/>
          <a:ln w="19050" cap="flat" cmpd="sng" algn="ctr">
            <a:solidFill>
              <a:srgbClr val="FF0000"/>
            </a:solidFill>
            <a:prstDash val="solid"/>
          </a:ln>
          <a:effectLst/>
        </p:spPr>
      </p:cxnSp>
      <p:sp>
        <p:nvSpPr>
          <p:cNvPr id="46" name="Forme libre 33">
            <a:extLst>
              <a:ext uri="{FF2B5EF4-FFF2-40B4-BE49-F238E27FC236}">
                <a16:creationId xmlns:a16="http://schemas.microsoft.com/office/drawing/2014/main" id="{00BE8C5C-C758-4FBC-A3E7-3A09BB5DB376}"/>
              </a:ext>
            </a:extLst>
          </p:cNvPr>
          <p:cNvSpPr/>
          <p:nvPr/>
        </p:nvSpPr>
        <p:spPr>
          <a:xfrm>
            <a:off x="802794" y="4043409"/>
            <a:ext cx="290473" cy="433665"/>
          </a:xfrm>
          <a:custGeom>
            <a:avLst/>
            <a:gdLst>
              <a:gd name="connsiteX0" fmla="*/ 0 w 338137"/>
              <a:gd name="connsiteY0" fmla="*/ 504825 h 504825"/>
              <a:gd name="connsiteX1" fmla="*/ 336550 w 338137"/>
              <a:gd name="connsiteY1" fmla="*/ 501650 h 504825"/>
              <a:gd name="connsiteX2" fmla="*/ 338137 w 338137"/>
              <a:gd name="connsiteY2" fmla="*/ 0 h 504825"/>
              <a:gd name="connsiteX3" fmla="*/ 73025 w 338137"/>
              <a:gd name="connsiteY3" fmla="*/ 1587 h 504825"/>
              <a:gd name="connsiteX4" fmla="*/ 0 w 338137"/>
              <a:gd name="connsiteY4" fmla="*/ 82550 h 504825"/>
              <a:gd name="connsiteX5" fmla="*/ 0 w 338137"/>
              <a:gd name="connsiteY5" fmla="*/ 504825 h 50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8137" h="504825">
                <a:moveTo>
                  <a:pt x="0" y="504825"/>
                </a:moveTo>
                <a:lnTo>
                  <a:pt x="336550" y="501650"/>
                </a:lnTo>
                <a:lnTo>
                  <a:pt x="338137" y="0"/>
                </a:lnTo>
                <a:lnTo>
                  <a:pt x="73025" y="1587"/>
                </a:lnTo>
                <a:lnTo>
                  <a:pt x="0" y="82550"/>
                </a:lnTo>
                <a:lnTo>
                  <a:pt x="0" y="504825"/>
                </a:lnTo>
                <a:close/>
              </a:path>
            </a:pathLst>
          </a:custGeom>
          <a:noFill/>
          <a:ln w="19050" cap="flat" cmpd="sng" algn="ctr">
            <a:solidFill>
              <a:srgbClr val="73AA17"/>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2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47" name="ZoneTexte 46">
            <a:extLst>
              <a:ext uri="{FF2B5EF4-FFF2-40B4-BE49-F238E27FC236}">
                <a16:creationId xmlns:a16="http://schemas.microsoft.com/office/drawing/2014/main" id="{BB460FFB-4888-4FC5-B664-B2326AF6BEDD}"/>
              </a:ext>
            </a:extLst>
          </p:cNvPr>
          <p:cNvSpPr txBox="1"/>
          <p:nvPr/>
        </p:nvSpPr>
        <p:spPr>
          <a:xfrm>
            <a:off x="783659" y="4009738"/>
            <a:ext cx="330766" cy="461665"/>
          </a:xfrm>
          <a:prstGeom prst="rect">
            <a:avLst/>
          </a:prstGeom>
          <a:noFill/>
          <a:ln>
            <a:noFill/>
          </a:ln>
        </p:spPr>
        <p:txBody>
          <a:bodyPr wrap="square" rtlCol="0">
            <a:spAutoFit/>
          </a:bodyPr>
          <a:lstStyle/>
          <a:p>
            <a:r>
              <a:rPr lang="fr-FR" sz="2400" b="1" kern="0" dirty="0">
                <a:solidFill>
                  <a:srgbClr val="73AA17"/>
                </a:solidFill>
                <a:cs typeface="Arial"/>
                <a:sym typeface="Arial"/>
              </a:rPr>
              <a:t>e</a:t>
            </a:r>
          </a:p>
        </p:txBody>
      </p:sp>
      <p:grpSp>
        <p:nvGrpSpPr>
          <p:cNvPr id="55" name="Graphique 1830">
            <a:extLst>
              <a:ext uri="{FF2B5EF4-FFF2-40B4-BE49-F238E27FC236}">
                <a16:creationId xmlns:a16="http://schemas.microsoft.com/office/drawing/2014/main" id="{1C007661-550C-4D57-9BAF-80E0A0110CF6}"/>
              </a:ext>
            </a:extLst>
          </p:cNvPr>
          <p:cNvGrpSpPr/>
          <p:nvPr/>
        </p:nvGrpSpPr>
        <p:grpSpPr>
          <a:xfrm>
            <a:off x="57150" y="558729"/>
            <a:ext cx="585353" cy="530836"/>
            <a:chOff x="10483925" y="2904391"/>
            <a:chExt cx="396900" cy="359934"/>
          </a:xfrm>
          <a:noFill/>
        </p:grpSpPr>
        <p:grpSp>
          <p:nvGrpSpPr>
            <p:cNvPr id="56" name="Graphique 1830">
              <a:extLst>
                <a:ext uri="{FF2B5EF4-FFF2-40B4-BE49-F238E27FC236}">
                  <a16:creationId xmlns:a16="http://schemas.microsoft.com/office/drawing/2014/main" id="{C9F6E246-EA03-4BE5-B231-3D094CF40DD4}"/>
                </a:ext>
              </a:extLst>
            </p:cNvPr>
            <p:cNvGrpSpPr/>
            <p:nvPr/>
          </p:nvGrpSpPr>
          <p:grpSpPr>
            <a:xfrm>
              <a:off x="10483925" y="2904391"/>
              <a:ext cx="396900" cy="359934"/>
              <a:chOff x="10483925" y="2904391"/>
              <a:chExt cx="396900" cy="359934"/>
            </a:xfrm>
            <a:grpFill/>
          </p:grpSpPr>
          <p:sp>
            <p:nvSpPr>
              <p:cNvPr id="60" name="Forme libre : forme 59">
                <a:extLst>
                  <a:ext uri="{FF2B5EF4-FFF2-40B4-BE49-F238E27FC236}">
                    <a16:creationId xmlns:a16="http://schemas.microsoft.com/office/drawing/2014/main" id="{F6835B77-2AF8-4E75-8F85-BE29C57FD7D3}"/>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tx1"/>
                </a:solidFill>
                <a:prstDash val="solid"/>
                <a:round/>
              </a:ln>
            </p:spPr>
            <p:txBody>
              <a:bodyPr rtlCol="0" anchor="ctr"/>
              <a:lstStyle/>
              <a:p>
                <a:endParaRPr lang="fr-FR" sz="1050"/>
              </a:p>
            </p:txBody>
          </p:sp>
          <p:sp>
            <p:nvSpPr>
              <p:cNvPr id="61" name="Forme libre : forme 60">
                <a:extLst>
                  <a:ext uri="{FF2B5EF4-FFF2-40B4-BE49-F238E27FC236}">
                    <a16:creationId xmlns:a16="http://schemas.microsoft.com/office/drawing/2014/main" id="{074D17B8-7C0B-4D41-8D72-65AEFE2C1845}"/>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tx1"/>
                </a:solidFill>
                <a:prstDash val="solid"/>
                <a:round/>
              </a:ln>
            </p:spPr>
            <p:txBody>
              <a:bodyPr rtlCol="0" anchor="ctr"/>
              <a:lstStyle/>
              <a:p>
                <a:endParaRPr lang="fr-FR" sz="1050"/>
              </a:p>
            </p:txBody>
          </p:sp>
          <p:sp>
            <p:nvSpPr>
              <p:cNvPr id="62" name="Forme libre : forme 61">
                <a:extLst>
                  <a:ext uri="{FF2B5EF4-FFF2-40B4-BE49-F238E27FC236}">
                    <a16:creationId xmlns:a16="http://schemas.microsoft.com/office/drawing/2014/main" id="{1C7B631D-F042-4DAC-AD73-E0CAEE533CED}"/>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tx1"/>
                </a:solidFill>
                <a:prstDash val="solid"/>
                <a:round/>
              </a:ln>
            </p:spPr>
            <p:txBody>
              <a:bodyPr rtlCol="0" anchor="ctr"/>
              <a:lstStyle/>
              <a:p>
                <a:endParaRPr lang="fr-FR" sz="1050"/>
              </a:p>
            </p:txBody>
          </p:sp>
          <p:sp>
            <p:nvSpPr>
              <p:cNvPr id="63" name="Forme libre : forme 62">
                <a:extLst>
                  <a:ext uri="{FF2B5EF4-FFF2-40B4-BE49-F238E27FC236}">
                    <a16:creationId xmlns:a16="http://schemas.microsoft.com/office/drawing/2014/main" id="{79120CC6-778C-4D33-8C74-544A29C95252}"/>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tx1"/>
                </a:solidFill>
                <a:prstDash val="solid"/>
                <a:round/>
              </a:ln>
            </p:spPr>
            <p:txBody>
              <a:bodyPr rtlCol="0" anchor="ctr"/>
              <a:lstStyle/>
              <a:p>
                <a:endParaRPr lang="fr-FR" sz="1050"/>
              </a:p>
            </p:txBody>
          </p:sp>
          <p:sp>
            <p:nvSpPr>
              <p:cNvPr id="64" name="Forme libre : forme 63">
                <a:extLst>
                  <a:ext uri="{FF2B5EF4-FFF2-40B4-BE49-F238E27FC236}">
                    <a16:creationId xmlns:a16="http://schemas.microsoft.com/office/drawing/2014/main" id="{DBBEBB71-4FEC-4B08-9B16-E9AE9CF61160}"/>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tx1"/>
                </a:solidFill>
                <a:prstDash val="solid"/>
                <a:round/>
              </a:ln>
            </p:spPr>
            <p:txBody>
              <a:bodyPr rtlCol="0" anchor="ctr"/>
              <a:lstStyle/>
              <a:p>
                <a:endParaRPr lang="fr-FR" sz="1050"/>
              </a:p>
            </p:txBody>
          </p:sp>
          <p:sp>
            <p:nvSpPr>
              <p:cNvPr id="65" name="Forme libre : forme 64">
                <a:extLst>
                  <a:ext uri="{FF2B5EF4-FFF2-40B4-BE49-F238E27FC236}">
                    <a16:creationId xmlns:a16="http://schemas.microsoft.com/office/drawing/2014/main" id="{B0FEAF7C-C4DA-411A-8F8B-D8B1DFFDBA1B}"/>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tx1"/>
                </a:solidFill>
                <a:prstDash val="solid"/>
                <a:round/>
              </a:ln>
            </p:spPr>
            <p:txBody>
              <a:bodyPr rtlCol="0" anchor="ctr"/>
              <a:lstStyle/>
              <a:p>
                <a:endParaRPr lang="fr-FR" sz="1050"/>
              </a:p>
            </p:txBody>
          </p:sp>
          <p:sp>
            <p:nvSpPr>
              <p:cNvPr id="66" name="Forme libre : forme 65">
                <a:extLst>
                  <a:ext uri="{FF2B5EF4-FFF2-40B4-BE49-F238E27FC236}">
                    <a16:creationId xmlns:a16="http://schemas.microsoft.com/office/drawing/2014/main" id="{0A6775E7-55BC-407B-A5A3-8079C21E5119}"/>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tx1"/>
                </a:solidFill>
                <a:prstDash val="solid"/>
                <a:round/>
              </a:ln>
            </p:spPr>
            <p:txBody>
              <a:bodyPr rtlCol="0" anchor="ctr"/>
              <a:lstStyle/>
              <a:p>
                <a:endParaRPr lang="fr-FR" sz="1050"/>
              </a:p>
            </p:txBody>
          </p:sp>
          <p:sp>
            <p:nvSpPr>
              <p:cNvPr id="67" name="Forme libre : forme 66">
                <a:extLst>
                  <a:ext uri="{FF2B5EF4-FFF2-40B4-BE49-F238E27FC236}">
                    <a16:creationId xmlns:a16="http://schemas.microsoft.com/office/drawing/2014/main" id="{F411640E-38C7-421E-8562-6F3B37CA065D}"/>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tx1"/>
                </a:solidFill>
                <a:prstDash val="solid"/>
                <a:round/>
              </a:ln>
            </p:spPr>
            <p:txBody>
              <a:bodyPr rtlCol="0" anchor="ctr"/>
              <a:lstStyle/>
              <a:p>
                <a:endParaRPr lang="fr-FR" sz="1050"/>
              </a:p>
            </p:txBody>
          </p:sp>
          <p:sp>
            <p:nvSpPr>
              <p:cNvPr id="68" name="Forme libre : forme 67">
                <a:extLst>
                  <a:ext uri="{FF2B5EF4-FFF2-40B4-BE49-F238E27FC236}">
                    <a16:creationId xmlns:a16="http://schemas.microsoft.com/office/drawing/2014/main" id="{55A69EC1-EA8B-42A9-8199-A1865CA926FC}"/>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tx1"/>
                </a:solidFill>
                <a:prstDash val="solid"/>
                <a:round/>
              </a:ln>
            </p:spPr>
            <p:txBody>
              <a:bodyPr rtlCol="0" anchor="ctr"/>
              <a:lstStyle/>
              <a:p>
                <a:endParaRPr lang="fr-FR" sz="1050"/>
              </a:p>
            </p:txBody>
          </p:sp>
          <p:sp>
            <p:nvSpPr>
              <p:cNvPr id="69" name="Forme libre : forme 68">
                <a:extLst>
                  <a:ext uri="{FF2B5EF4-FFF2-40B4-BE49-F238E27FC236}">
                    <a16:creationId xmlns:a16="http://schemas.microsoft.com/office/drawing/2014/main" id="{A0158F45-8056-4CC7-AA60-C5C726F62797}"/>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tx1"/>
                </a:solidFill>
                <a:prstDash val="solid"/>
                <a:round/>
              </a:ln>
            </p:spPr>
            <p:txBody>
              <a:bodyPr rtlCol="0" anchor="ctr"/>
              <a:lstStyle/>
              <a:p>
                <a:endParaRPr lang="fr-FR" sz="1050"/>
              </a:p>
            </p:txBody>
          </p:sp>
          <p:sp>
            <p:nvSpPr>
              <p:cNvPr id="70" name="Forme libre : forme 69">
                <a:extLst>
                  <a:ext uri="{FF2B5EF4-FFF2-40B4-BE49-F238E27FC236}">
                    <a16:creationId xmlns:a16="http://schemas.microsoft.com/office/drawing/2014/main" id="{E12BB321-8B91-4CD0-AA84-D2FF97BCD15D}"/>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tx1"/>
                </a:solidFill>
                <a:prstDash val="solid"/>
                <a:round/>
              </a:ln>
            </p:spPr>
            <p:txBody>
              <a:bodyPr rtlCol="0" anchor="ctr"/>
              <a:lstStyle/>
              <a:p>
                <a:endParaRPr lang="fr-FR" sz="1050"/>
              </a:p>
            </p:txBody>
          </p:sp>
          <p:sp>
            <p:nvSpPr>
              <p:cNvPr id="71" name="Forme libre : forme 70">
                <a:extLst>
                  <a:ext uri="{FF2B5EF4-FFF2-40B4-BE49-F238E27FC236}">
                    <a16:creationId xmlns:a16="http://schemas.microsoft.com/office/drawing/2014/main" id="{C380CE80-4445-4507-B91A-98C081BA4942}"/>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tx1"/>
                </a:solidFill>
                <a:prstDash val="solid"/>
                <a:round/>
              </a:ln>
            </p:spPr>
            <p:txBody>
              <a:bodyPr rtlCol="0" anchor="ctr"/>
              <a:lstStyle/>
              <a:p>
                <a:endParaRPr lang="fr-FR" sz="1050"/>
              </a:p>
            </p:txBody>
          </p:sp>
          <p:sp>
            <p:nvSpPr>
              <p:cNvPr id="72" name="Forme libre : forme 71">
                <a:extLst>
                  <a:ext uri="{FF2B5EF4-FFF2-40B4-BE49-F238E27FC236}">
                    <a16:creationId xmlns:a16="http://schemas.microsoft.com/office/drawing/2014/main" id="{DC2ADFC5-1FE5-4469-90CD-DE8BA10A335B}"/>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tx1"/>
                </a:solidFill>
                <a:prstDash val="solid"/>
                <a:round/>
              </a:ln>
            </p:spPr>
            <p:txBody>
              <a:bodyPr rtlCol="0" anchor="ctr"/>
              <a:lstStyle/>
              <a:p>
                <a:endParaRPr lang="fr-FR" sz="1050"/>
              </a:p>
            </p:txBody>
          </p:sp>
        </p:grpSp>
        <p:sp>
          <p:nvSpPr>
            <p:cNvPr id="57" name="Forme libre : forme 56">
              <a:extLst>
                <a:ext uri="{FF2B5EF4-FFF2-40B4-BE49-F238E27FC236}">
                  <a16:creationId xmlns:a16="http://schemas.microsoft.com/office/drawing/2014/main" id="{81F84B97-FCC8-4158-A94F-65717E35B435}"/>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tx1"/>
              </a:solidFill>
              <a:prstDash val="solid"/>
              <a:round/>
            </a:ln>
          </p:spPr>
          <p:txBody>
            <a:bodyPr rtlCol="0" anchor="ctr"/>
            <a:lstStyle/>
            <a:p>
              <a:endParaRPr lang="fr-FR" sz="1050"/>
            </a:p>
          </p:txBody>
        </p:sp>
        <p:sp>
          <p:nvSpPr>
            <p:cNvPr id="58" name="Forme libre : forme 57">
              <a:extLst>
                <a:ext uri="{FF2B5EF4-FFF2-40B4-BE49-F238E27FC236}">
                  <a16:creationId xmlns:a16="http://schemas.microsoft.com/office/drawing/2014/main" id="{B34C57A5-C3A0-4B7F-8229-5FD5A16943F2}"/>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tx1"/>
              </a:solidFill>
              <a:prstDash val="solid"/>
              <a:round/>
            </a:ln>
          </p:spPr>
          <p:txBody>
            <a:bodyPr rtlCol="0" anchor="ctr"/>
            <a:lstStyle/>
            <a:p>
              <a:endParaRPr lang="fr-FR" sz="1050"/>
            </a:p>
          </p:txBody>
        </p:sp>
        <p:sp>
          <p:nvSpPr>
            <p:cNvPr id="59" name="Forme libre : forme 58">
              <a:extLst>
                <a:ext uri="{FF2B5EF4-FFF2-40B4-BE49-F238E27FC236}">
                  <a16:creationId xmlns:a16="http://schemas.microsoft.com/office/drawing/2014/main" id="{C092C734-EBC1-4E96-9108-09F063443BC3}"/>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tx1"/>
              </a:solidFill>
              <a:prstDash val="solid"/>
              <a:round/>
            </a:ln>
          </p:spPr>
          <p:txBody>
            <a:bodyPr rtlCol="0" anchor="ctr"/>
            <a:lstStyle/>
            <a:p>
              <a:endParaRPr lang="fr-FR" sz="1050"/>
            </a:p>
          </p:txBody>
        </p:sp>
      </p:grpSp>
      <p:pic>
        <p:nvPicPr>
          <p:cNvPr id="73" name="Picture 13" descr="Résultat de recherche d'images pour &quot;clic&quot;">
            <a:extLst>
              <a:ext uri="{FF2B5EF4-FFF2-40B4-BE49-F238E27FC236}">
                <a16:creationId xmlns:a16="http://schemas.microsoft.com/office/drawing/2014/main" id="{6AAAF2F3-8400-4E8C-92D9-BDFA78D701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2534" y="3077479"/>
            <a:ext cx="351520" cy="351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 name="Image 85">
            <a:hlinkClick r:id="rId4" action="ppaction://hlinksldjump"/>
            <a:extLst>
              <a:ext uri="{FF2B5EF4-FFF2-40B4-BE49-F238E27FC236}">
                <a16:creationId xmlns:a16="http://schemas.microsoft.com/office/drawing/2014/main" id="{B8072F9B-A9DB-4A45-BABA-DBF20FDA72EB}"/>
              </a:ext>
            </a:extLst>
          </p:cNvPr>
          <p:cNvPicPr>
            <a:picLocks noChangeAspect="1"/>
          </p:cNvPicPr>
          <p:nvPr/>
        </p:nvPicPr>
        <p:blipFill>
          <a:blip r:embed="rId5"/>
          <a:stretch>
            <a:fillRect/>
          </a:stretch>
        </p:blipFill>
        <p:spPr>
          <a:xfrm>
            <a:off x="11284620" y="650554"/>
            <a:ext cx="347186" cy="347502"/>
          </a:xfrm>
          <a:prstGeom prst="rect">
            <a:avLst/>
          </a:prstGeom>
        </p:spPr>
      </p:pic>
    </p:spTree>
    <p:extLst>
      <p:ext uri="{BB962C8B-B14F-4D97-AF65-F5344CB8AC3E}">
        <p14:creationId xmlns:p14="http://schemas.microsoft.com/office/powerpoint/2010/main" val="17751748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8B118011-1DF0-4609-80D6-83ABC57665B3}"/>
              </a:ext>
            </a:extLst>
          </p:cNvPr>
          <p:cNvSpPr>
            <a:spLocks noGrp="1"/>
          </p:cNvSpPr>
          <p:nvPr>
            <p:ph idx="17"/>
          </p:nvPr>
        </p:nvSpPr>
        <p:spPr>
          <a:xfrm>
            <a:off x="5920729" y="1388669"/>
            <a:ext cx="5755334" cy="4860000"/>
          </a:xfrm>
        </p:spPr>
        <p:txBody>
          <a:bodyPr/>
          <a:lstStyle/>
          <a:p>
            <a:r>
              <a:rPr lang="fr-FR" dirty="0"/>
              <a:t>A partir de l’écran Avenant Service BAD, on visualise </a:t>
            </a:r>
          </a:p>
          <a:p>
            <a:pPr lvl="1"/>
            <a:r>
              <a:rPr lang="fr-FR" dirty="0"/>
              <a:t>la date dernière connexion </a:t>
            </a:r>
          </a:p>
          <a:p>
            <a:pPr lvl="1"/>
            <a:r>
              <a:rPr lang="fr-FR" dirty="0"/>
              <a:t>si mon client ne s’est jamais connecté </a:t>
            </a:r>
          </a:p>
          <a:p>
            <a:pPr lvl="1"/>
            <a:r>
              <a:rPr lang="fr-FR" dirty="0"/>
              <a:t>Ou si mon client a un « abonnement jamais activé » (code jamais envoyé)</a:t>
            </a:r>
          </a:p>
          <a:p>
            <a:endParaRPr lang="fr-FR" dirty="0"/>
          </a:p>
          <a:p>
            <a:r>
              <a:rPr lang="fr-FR" dirty="0"/>
              <a:t>Pour activer la BAD</a:t>
            </a:r>
          </a:p>
          <a:p>
            <a:pPr lvl="1"/>
            <a:r>
              <a:rPr lang="fr-FR" dirty="0"/>
              <a:t>il convient de faire un avenant Services BAD</a:t>
            </a:r>
          </a:p>
          <a:p>
            <a:pPr lvl="1"/>
            <a:r>
              <a:rPr lang="fr-FR" dirty="0"/>
              <a:t>… qui entraine l’impression de conditions particulières</a:t>
            </a:r>
          </a:p>
          <a:p>
            <a:pPr lvl="1"/>
            <a:r>
              <a:rPr lang="fr-FR" dirty="0"/>
              <a:t>et nécessite une signature du client</a:t>
            </a:r>
          </a:p>
          <a:p>
            <a:endParaRPr lang="fr-FR" dirty="0"/>
          </a:p>
        </p:txBody>
      </p:sp>
      <p:sp>
        <p:nvSpPr>
          <p:cNvPr id="3" name="Espace réservé du texte 2">
            <a:extLst>
              <a:ext uri="{FF2B5EF4-FFF2-40B4-BE49-F238E27FC236}">
                <a16:creationId xmlns:a16="http://schemas.microsoft.com/office/drawing/2014/main" id="{D170685C-F427-4062-9247-029691E8A8F0}"/>
              </a:ext>
            </a:extLst>
          </p:cNvPr>
          <p:cNvSpPr>
            <a:spLocks noGrp="1"/>
          </p:cNvSpPr>
          <p:nvPr>
            <p:ph type="body" sz="quarter" idx="12"/>
          </p:nvPr>
        </p:nvSpPr>
        <p:spPr>
          <a:xfrm>
            <a:off x="695325" y="464147"/>
            <a:ext cx="10320986" cy="720000"/>
          </a:xfrm>
        </p:spPr>
        <p:txBody>
          <a:bodyPr>
            <a:normAutofit/>
          </a:bodyPr>
          <a:lstStyle/>
          <a:p>
            <a:r>
              <a:rPr lang="fr-FR" dirty="0"/>
              <a:t>Bonne pratique #3</a:t>
            </a:r>
            <a:endParaRPr lang="fr-FR" dirty="0">
              <a:solidFill>
                <a:srgbClr val="B24388"/>
              </a:solidFill>
              <a:latin typeface="Montserrat SemiBold" panose="00000700000000000000" pitchFamily="50" charset="0"/>
              <a:ea typeface="Arial"/>
            </a:endParaRPr>
          </a:p>
          <a:p>
            <a:r>
              <a:rPr lang="fr-FR" dirty="0"/>
              <a:t>Visualiser la date de dernière connexion et activer la BAD</a:t>
            </a:r>
          </a:p>
        </p:txBody>
      </p:sp>
      <p:sp>
        <p:nvSpPr>
          <p:cNvPr id="4" name="Espace réservé du texte 3">
            <a:extLst>
              <a:ext uri="{FF2B5EF4-FFF2-40B4-BE49-F238E27FC236}">
                <a16:creationId xmlns:a16="http://schemas.microsoft.com/office/drawing/2014/main" id="{5F44DE7A-37BF-4004-B28E-5445AD4FFCB8}"/>
              </a:ext>
            </a:extLst>
          </p:cNvPr>
          <p:cNvSpPr>
            <a:spLocks noGrp="1"/>
          </p:cNvSpPr>
          <p:nvPr>
            <p:ph type="body" sz="quarter" idx="14"/>
          </p:nvPr>
        </p:nvSpPr>
        <p:spPr/>
        <p:txBody>
          <a:bodyPr/>
          <a:lstStyle/>
          <a:p>
            <a:r>
              <a:rPr lang="fr-FR" dirty="0"/>
              <a:t>Rappels sur e-Documents et la BAD</a:t>
            </a:r>
          </a:p>
        </p:txBody>
      </p:sp>
      <p:pic>
        <p:nvPicPr>
          <p:cNvPr id="6" name="Image 5">
            <a:extLst>
              <a:ext uri="{FF2B5EF4-FFF2-40B4-BE49-F238E27FC236}">
                <a16:creationId xmlns:a16="http://schemas.microsoft.com/office/drawing/2014/main" id="{E4CF4B94-1AE7-4217-B899-35082E1FFF69}"/>
              </a:ext>
            </a:extLst>
          </p:cNvPr>
          <p:cNvPicPr>
            <a:picLocks noChangeAspect="1"/>
          </p:cNvPicPr>
          <p:nvPr/>
        </p:nvPicPr>
        <p:blipFill rotWithShape="1">
          <a:blip r:embed="rId2"/>
          <a:srcRect l="3818" t="24361" r="42987" b="2559"/>
          <a:stretch/>
        </p:blipFill>
        <p:spPr>
          <a:xfrm>
            <a:off x="324721" y="1328372"/>
            <a:ext cx="5596008" cy="4343050"/>
          </a:xfrm>
          <a:prstGeom prst="rect">
            <a:avLst/>
          </a:prstGeom>
          <a:ln>
            <a:noFill/>
          </a:ln>
        </p:spPr>
      </p:pic>
      <p:grpSp>
        <p:nvGrpSpPr>
          <p:cNvPr id="14" name="Graphique 1830">
            <a:extLst>
              <a:ext uri="{FF2B5EF4-FFF2-40B4-BE49-F238E27FC236}">
                <a16:creationId xmlns:a16="http://schemas.microsoft.com/office/drawing/2014/main" id="{9F80557F-13CD-430E-9EAF-040506D8D1B0}"/>
              </a:ext>
            </a:extLst>
          </p:cNvPr>
          <p:cNvGrpSpPr/>
          <p:nvPr/>
        </p:nvGrpSpPr>
        <p:grpSpPr>
          <a:xfrm>
            <a:off x="57150" y="558729"/>
            <a:ext cx="585353" cy="530836"/>
            <a:chOff x="10483925" y="2904391"/>
            <a:chExt cx="396900" cy="359934"/>
          </a:xfrm>
          <a:noFill/>
        </p:grpSpPr>
        <p:grpSp>
          <p:nvGrpSpPr>
            <p:cNvPr id="15" name="Graphique 1830">
              <a:extLst>
                <a:ext uri="{FF2B5EF4-FFF2-40B4-BE49-F238E27FC236}">
                  <a16:creationId xmlns:a16="http://schemas.microsoft.com/office/drawing/2014/main" id="{8E5D4A92-2BF9-432A-98DB-046FA2E07314}"/>
                </a:ext>
              </a:extLst>
            </p:cNvPr>
            <p:cNvGrpSpPr/>
            <p:nvPr/>
          </p:nvGrpSpPr>
          <p:grpSpPr>
            <a:xfrm>
              <a:off x="10483925" y="2904391"/>
              <a:ext cx="396900" cy="359934"/>
              <a:chOff x="10483925" y="2904391"/>
              <a:chExt cx="396900" cy="359934"/>
            </a:xfrm>
            <a:grpFill/>
          </p:grpSpPr>
          <p:sp>
            <p:nvSpPr>
              <p:cNvPr id="19" name="Forme libre : forme 18">
                <a:extLst>
                  <a:ext uri="{FF2B5EF4-FFF2-40B4-BE49-F238E27FC236}">
                    <a16:creationId xmlns:a16="http://schemas.microsoft.com/office/drawing/2014/main" id="{18AE9907-24E9-4B07-ADC9-41092EF98A7B}"/>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tx1"/>
                </a:solidFill>
                <a:prstDash val="solid"/>
                <a:round/>
              </a:ln>
            </p:spPr>
            <p:txBody>
              <a:bodyPr rtlCol="0" anchor="ctr"/>
              <a:lstStyle/>
              <a:p>
                <a:endParaRPr lang="fr-FR" sz="1050"/>
              </a:p>
            </p:txBody>
          </p:sp>
          <p:sp>
            <p:nvSpPr>
              <p:cNvPr id="20" name="Forme libre : forme 19">
                <a:extLst>
                  <a:ext uri="{FF2B5EF4-FFF2-40B4-BE49-F238E27FC236}">
                    <a16:creationId xmlns:a16="http://schemas.microsoft.com/office/drawing/2014/main" id="{5D06FF7F-EECC-4B91-8706-B0B92D051BF1}"/>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tx1"/>
                </a:solidFill>
                <a:prstDash val="solid"/>
                <a:round/>
              </a:ln>
            </p:spPr>
            <p:txBody>
              <a:bodyPr rtlCol="0" anchor="ctr"/>
              <a:lstStyle/>
              <a:p>
                <a:endParaRPr lang="fr-FR" sz="1050"/>
              </a:p>
            </p:txBody>
          </p:sp>
          <p:sp>
            <p:nvSpPr>
              <p:cNvPr id="21" name="Forme libre : forme 20">
                <a:extLst>
                  <a:ext uri="{FF2B5EF4-FFF2-40B4-BE49-F238E27FC236}">
                    <a16:creationId xmlns:a16="http://schemas.microsoft.com/office/drawing/2014/main" id="{F01BE59F-4B69-4D79-8C06-E081E811470E}"/>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tx1"/>
                </a:solidFill>
                <a:prstDash val="solid"/>
                <a:round/>
              </a:ln>
            </p:spPr>
            <p:txBody>
              <a:bodyPr rtlCol="0" anchor="ctr"/>
              <a:lstStyle/>
              <a:p>
                <a:endParaRPr lang="fr-FR" sz="1050"/>
              </a:p>
            </p:txBody>
          </p:sp>
          <p:sp>
            <p:nvSpPr>
              <p:cNvPr id="22" name="Forme libre : forme 21">
                <a:extLst>
                  <a:ext uri="{FF2B5EF4-FFF2-40B4-BE49-F238E27FC236}">
                    <a16:creationId xmlns:a16="http://schemas.microsoft.com/office/drawing/2014/main" id="{F734ECDD-E181-4681-AD0C-6B98FB3560C0}"/>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tx1"/>
                </a:solidFill>
                <a:prstDash val="solid"/>
                <a:round/>
              </a:ln>
            </p:spPr>
            <p:txBody>
              <a:bodyPr rtlCol="0" anchor="ctr"/>
              <a:lstStyle/>
              <a:p>
                <a:endParaRPr lang="fr-FR" sz="1050"/>
              </a:p>
            </p:txBody>
          </p:sp>
          <p:sp>
            <p:nvSpPr>
              <p:cNvPr id="23" name="Forme libre : forme 22">
                <a:extLst>
                  <a:ext uri="{FF2B5EF4-FFF2-40B4-BE49-F238E27FC236}">
                    <a16:creationId xmlns:a16="http://schemas.microsoft.com/office/drawing/2014/main" id="{B9147DEE-AB3A-436F-AA47-D9476882AB10}"/>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tx1"/>
                </a:solidFill>
                <a:prstDash val="solid"/>
                <a:round/>
              </a:ln>
            </p:spPr>
            <p:txBody>
              <a:bodyPr rtlCol="0" anchor="ctr"/>
              <a:lstStyle/>
              <a:p>
                <a:endParaRPr lang="fr-FR" sz="1050"/>
              </a:p>
            </p:txBody>
          </p:sp>
          <p:sp>
            <p:nvSpPr>
              <p:cNvPr id="24" name="Forme libre : forme 23">
                <a:extLst>
                  <a:ext uri="{FF2B5EF4-FFF2-40B4-BE49-F238E27FC236}">
                    <a16:creationId xmlns:a16="http://schemas.microsoft.com/office/drawing/2014/main" id="{218D53AC-660D-4380-A347-CF7A8726F976}"/>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tx1"/>
                </a:solidFill>
                <a:prstDash val="solid"/>
                <a:round/>
              </a:ln>
            </p:spPr>
            <p:txBody>
              <a:bodyPr rtlCol="0" anchor="ctr"/>
              <a:lstStyle/>
              <a:p>
                <a:endParaRPr lang="fr-FR" sz="1050"/>
              </a:p>
            </p:txBody>
          </p:sp>
          <p:sp>
            <p:nvSpPr>
              <p:cNvPr id="25" name="Forme libre : forme 24">
                <a:extLst>
                  <a:ext uri="{FF2B5EF4-FFF2-40B4-BE49-F238E27FC236}">
                    <a16:creationId xmlns:a16="http://schemas.microsoft.com/office/drawing/2014/main" id="{141D01F0-33E6-4BE9-844D-77D078F112E7}"/>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tx1"/>
                </a:solidFill>
                <a:prstDash val="solid"/>
                <a:round/>
              </a:ln>
            </p:spPr>
            <p:txBody>
              <a:bodyPr rtlCol="0" anchor="ctr"/>
              <a:lstStyle/>
              <a:p>
                <a:endParaRPr lang="fr-FR" sz="1050"/>
              </a:p>
            </p:txBody>
          </p:sp>
          <p:sp>
            <p:nvSpPr>
              <p:cNvPr id="26" name="Forme libre : forme 25">
                <a:extLst>
                  <a:ext uri="{FF2B5EF4-FFF2-40B4-BE49-F238E27FC236}">
                    <a16:creationId xmlns:a16="http://schemas.microsoft.com/office/drawing/2014/main" id="{82EBEED8-3E12-46CA-8CEA-0D4195BBB15B}"/>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tx1"/>
                </a:solidFill>
                <a:prstDash val="solid"/>
                <a:round/>
              </a:ln>
            </p:spPr>
            <p:txBody>
              <a:bodyPr rtlCol="0" anchor="ctr"/>
              <a:lstStyle/>
              <a:p>
                <a:endParaRPr lang="fr-FR" sz="1050"/>
              </a:p>
            </p:txBody>
          </p:sp>
          <p:sp>
            <p:nvSpPr>
              <p:cNvPr id="27" name="Forme libre : forme 26">
                <a:extLst>
                  <a:ext uri="{FF2B5EF4-FFF2-40B4-BE49-F238E27FC236}">
                    <a16:creationId xmlns:a16="http://schemas.microsoft.com/office/drawing/2014/main" id="{0D869EBF-5358-4C90-9493-8102D8D0CF08}"/>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tx1"/>
                </a:solidFill>
                <a:prstDash val="solid"/>
                <a:round/>
              </a:ln>
            </p:spPr>
            <p:txBody>
              <a:bodyPr rtlCol="0" anchor="ctr"/>
              <a:lstStyle/>
              <a:p>
                <a:endParaRPr lang="fr-FR" sz="1050"/>
              </a:p>
            </p:txBody>
          </p:sp>
          <p:sp>
            <p:nvSpPr>
              <p:cNvPr id="28" name="Forme libre : forme 27">
                <a:extLst>
                  <a:ext uri="{FF2B5EF4-FFF2-40B4-BE49-F238E27FC236}">
                    <a16:creationId xmlns:a16="http://schemas.microsoft.com/office/drawing/2014/main" id="{6F3720C8-A918-4260-BDF2-6EA9B400D502}"/>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tx1"/>
                </a:solidFill>
                <a:prstDash val="solid"/>
                <a:round/>
              </a:ln>
            </p:spPr>
            <p:txBody>
              <a:bodyPr rtlCol="0" anchor="ctr"/>
              <a:lstStyle/>
              <a:p>
                <a:endParaRPr lang="fr-FR" sz="1050"/>
              </a:p>
            </p:txBody>
          </p:sp>
          <p:sp>
            <p:nvSpPr>
              <p:cNvPr id="29" name="Forme libre : forme 28">
                <a:extLst>
                  <a:ext uri="{FF2B5EF4-FFF2-40B4-BE49-F238E27FC236}">
                    <a16:creationId xmlns:a16="http://schemas.microsoft.com/office/drawing/2014/main" id="{4BB0BABE-B7F5-4D2C-B6EB-44BFAA484D2E}"/>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tx1"/>
                </a:solidFill>
                <a:prstDash val="solid"/>
                <a:round/>
              </a:ln>
            </p:spPr>
            <p:txBody>
              <a:bodyPr rtlCol="0" anchor="ctr"/>
              <a:lstStyle/>
              <a:p>
                <a:endParaRPr lang="fr-FR" sz="1050"/>
              </a:p>
            </p:txBody>
          </p:sp>
          <p:sp>
            <p:nvSpPr>
              <p:cNvPr id="30" name="Forme libre : forme 29">
                <a:extLst>
                  <a:ext uri="{FF2B5EF4-FFF2-40B4-BE49-F238E27FC236}">
                    <a16:creationId xmlns:a16="http://schemas.microsoft.com/office/drawing/2014/main" id="{34FF74DF-00C4-4B09-99CB-2DCF0B2E94C4}"/>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tx1"/>
                </a:solidFill>
                <a:prstDash val="solid"/>
                <a:round/>
              </a:ln>
            </p:spPr>
            <p:txBody>
              <a:bodyPr rtlCol="0" anchor="ctr"/>
              <a:lstStyle/>
              <a:p>
                <a:endParaRPr lang="fr-FR" sz="1050"/>
              </a:p>
            </p:txBody>
          </p:sp>
          <p:sp>
            <p:nvSpPr>
              <p:cNvPr id="31" name="Forme libre : forme 30">
                <a:extLst>
                  <a:ext uri="{FF2B5EF4-FFF2-40B4-BE49-F238E27FC236}">
                    <a16:creationId xmlns:a16="http://schemas.microsoft.com/office/drawing/2014/main" id="{31AD2A57-A867-4372-BAD2-72121F2DFE5D}"/>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tx1"/>
                </a:solidFill>
                <a:prstDash val="solid"/>
                <a:round/>
              </a:ln>
            </p:spPr>
            <p:txBody>
              <a:bodyPr rtlCol="0" anchor="ctr"/>
              <a:lstStyle/>
              <a:p>
                <a:endParaRPr lang="fr-FR" sz="1050"/>
              </a:p>
            </p:txBody>
          </p:sp>
        </p:grpSp>
        <p:sp>
          <p:nvSpPr>
            <p:cNvPr id="16" name="Forme libre : forme 15">
              <a:extLst>
                <a:ext uri="{FF2B5EF4-FFF2-40B4-BE49-F238E27FC236}">
                  <a16:creationId xmlns:a16="http://schemas.microsoft.com/office/drawing/2014/main" id="{A4D14E94-D074-4DAB-9EAB-0B30BAAF0F3E}"/>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tx1"/>
              </a:solidFill>
              <a:prstDash val="solid"/>
              <a:round/>
            </a:ln>
          </p:spPr>
          <p:txBody>
            <a:bodyPr rtlCol="0" anchor="ctr"/>
            <a:lstStyle/>
            <a:p>
              <a:endParaRPr lang="fr-FR" sz="1050"/>
            </a:p>
          </p:txBody>
        </p:sp>
        <p:sp>
          <p:nvSpPr>
            <p:cNvPr id="17" name="Forme libre : forme 16">
              <a:extLst>
                <a:ext uri="{FF2B5EF4-FFF2-40B4-BE49-F238E27FC236}">
                  <a16:creationId xmlns:a16="http://schemas.microsoft.com/office/drawing/2014/main" id="{C953540F-8A1A-4D16-95B8-DD3EC2771248}"/>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tx1"/>
              </a:solidFill>
              <a:prstDash val="solid"/>
              <a:round/>
            </a:ln>
          </p:spPr>
          <p:txBody>
            <a:bodyPr rtlCol="0" anchor="ctr"/>
            <a:lstStyle/>
            <a:p>
              <a:endParaRPr lang="fr-FR" sz="1050"/>
            </a:p>
          </p:txBody>
        </p:sp>
        <p:sp>
          <p:nvSpPr>
            <p:cNvPr id="18" name="Forme libre : forme 17">
              <a:extLst>
                <a:ext uri="{FF2B5EF4-FFF2-40B4-BE49-F238E27FC236}">
                  <a16:creationId xmlns:a16="http://schemas.microsoft.com/office/drawing/2014/main" id="{36E594DE-C95E-4912-BDA8-D09DA6C93705}"/>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tx1"/>
              </a:solidFill>
              <a:prstDash val="solid"/>
              <a:round/>
            </a:ln>
          </p:spPr>
          <p:txBody>
            <a:bodyPr rtlCol="0" anchor="ctr"/>
            <a:lstStyle/>
            <a:p>
              <a:endParaRPr lang="fr-FR" sz="1050"/>
            </a:p>
          </p:txBody>
        </p:sp>
      </p:grpSp>
      <p:pic>
        <p:nvPicPr>
          <p:cNvPr id="39" name="Image 38">
            <a:hlinkClick r:id="rId3" action="ppaction://hlinksldjump"/>
            <a:extLst>
              <a:ext uri="{FF2B5EF4-FFF2-40B4-BE49-F238E27FC236}">
                <a16:creationId xmlns:a16="http://schemas.microsoft.com/office/drawing/2014/main" id="{D44C6653-1D45-4AF2-A133-EEF33195ED99}"/>
              </a:ext>
            </a:extLst>
          </p:cNvPr>
          <p:cNvPicPr>
            <a:picLocks noChangeAspect="1"/>
          </p:cNvPicPr>
          <p:nvPr/>
        </p:nvPicPr>
        <p:blipFill>
          <a:blip r:embed="rId4"/>
          <a:stretch>
            <a:fillRect/>
          </a:stretch>
        </p:blipFill>
        <p:spPr>
          <a:xfrm>
            <a:off x="11284620" y="650554"/>
            <a:ext cx="347186" cy="347502"/>
          </a:xfrm>
          <a:prstGeom prst="rect">
            <a:avLst/>
          </a:prstGeom>
        </p:spPr>
      </p:pic>
      <p:sp>
        <p:nvSpPr>
          <p:cNvPr id="5" name="Rectangle 4">
            <a:extLst>
              <a:ext uri="{FF2B5EF4-FFF2-40B4-BE49-F238E27FC236}">
                <a16:creationId xmlns:a16="http://schemas.microsoft.com/office/drawing/2014/main" id="{844E3953-49AD-4981-9602-6E0A260EF5D8}"/>
              </a:ext>
            </a:extLst>
          </p:cNvPr>
          <p:cNvSpPr/>
          <p:nvPr/>
        </p:nvSpPr>
        <p:spPr>
          <a:xfrm rot="21313504">
            <a:off x="9015535" y="4345577"/>
            <a:ext cx="2494657" cy="261257"/>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t>Ayons le réflexe SAG / SED !</a:t>
            </a:r>
          </a:p>
        </p:txBody>
      </p:sp>
    </p:spTree>
    <p:extLst>
      <p:ext uri="{BB962C8B-B14F-4D97-AF65-F5344CB8AC3E}">
        <p14:creationId xmlns:p14="http://schemas.microsoft.com/office/powerpoint/2010/main" val="36427391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30D906CF-839B-46D4-9DEC-86C844006128}"/>
              </a:ext>
            </a:extLst>
          </p:cNvPr>
          <p:cNvSpPr>
            <a:spLocks noGrp="1"/>
          </p:cNvSpPr>
          <p:nvPr>
            <p:ph idx="17"/>
          </p:nvPr>
        </p:nvSpPr>
        <p:spPr>
          <a:xfrm>
            <a:off x="737365" y="1388668"/>
            <a:ext cx="10980738" cy="904494"/>
          </a:xfrm>
        </p:spPr>
        <p:txBody>
          <a:bodyPr/>
          <a:lstStyle/>
          <a:p>
            <a:pPr marL="216000"/>
            <a:r>
              <a:rPr lang="fr-FR" dirty="0"/>
              <a:t>L’installation de l’appli pendant l’entretien permet de montrer ensuite où retrouver les </a:t>
            </a:r>
            <a:r>
              <a:rPr lang="fr-FR" b="1" dirty="0"/>
              <a:t>contrats signés électroniquement</a:t>
            </a:r>
            <a:r>
              <a:rPr lang="fr-FR" dirty="0"/>
              <a:t> et ainsi activer la BAD</a:t>
            </a:r>
          </a:p>
          <a:p>
            <a:pPr marL="216000"/>
            <a:r>
              <a:rPr lang="fr-FR" dirty="0"/>
              <a:t>L’application mobile n’a que des avantages :</a:t>
            </a:r>
          </a:p>
          <a:p>
            <a:pPr marL="756000" lvl="1"/>
            <a:endParaRPr lang="fr-FR" dirty="0"/>
          </a:p>
        </p:txBody>
      </p:sp>
      <p:sp>
        <p:nvSpPr>
          <p:cNvPr id="3" name="Espace réservé du texte 2">
            <a:extLst>
              <a:ext uri="{FF2B5EF4-FFF2-40B4-BE49-F238E27FC236}">
                <a16:creationId xmlns:a16="http://schemas.microsoft.com/office/drawing/2014/main" id="{75899D17-2DD0-4E94-A53F-FF86C863609D}"/>
              </a:ext>
            </a:extLst>
          </p:cNvPr>
          <p:cNvSpPr>
            <a:spLocks noGrp="1"/>
          </p:cNvSpPr>
          <p:nvPr>
            <p:ph type="body" sz="quarter" idx="12"/>
          </p:nvPr>
        </p:nvSpPr>
        <p:spPr>
          <a:xfrm>
            <a:off x="695325" y="464147"/>
            <a:ext cx="10384200" cy="720000"/>
          </a:xfrm>
        </p:spPr>
        <p:txBody>
          <a:bodyPr/>
          <a:lstStyle/>
          <a:p>
            <a:r>
              <a:rPr lang="fr-FR" dirty="0"/>
              <a:t>Bonne pratique #4</a:t>
            </a:r>
          </a:p>
          <a:p>
            <a:r>
              <a:rPr lang="fr-FR" dirty="0"/>
              <a:t>Faire installer l’appli pendant l’entretien ! </a:t>
            </a:r>
          </a:p>
        </p:txBody>
      </p:sp>
      <p:sp>
        <p:nvSpPr>
          <p:cNvPr id="4" name="Espace réservé du texte 3">
            <a:extLst>
              <a:ext uri="{FF2B5EF4-FFF2-40B4-BE49-F238E27FC236}">
                <a16:creationId xmlns:a16="http://schemas.microsoft.com/office/drawing/2014/main" id="{9D207E59-6560-4376-AC7C-4B56F427C2E6}"/>
              </a:ext>
            </a:extLst>
          </p:cNvPr>
          <p:cNvSpPr>
            <a:spLocks noGrp="1"/>
          </p:cNvSpPr>
          <p:nvPr>
            <p:ph type="body" sz="quarter" idx="14"/>
          </p:nvPr>
        </p:nvSpPr>
        <p:spPr/>
        <p:txBody>
          <a:bodyPr/>
          <a:lstStyle/>
          <a:p>
            <a:r>
              <a:rPr lang="fr-FR" dirty="0"/>
              <a:t>Rappels sur e-Documents et la BAD</a:t>
            </a:r>
          </a:p>
        </p:txBody>
      </p:sp>
      <p:grpSp>
        <p:nvGrpSpPr>
          <p:cNvPr id="124" name="Graphique 1830">
            <a:extLst>
              <a:ext uri="{FF2B5EF4-FFF2-40B4-BE49-F238E27FC236}">
                <a16:creationId xmlns:a16="http://schemas.microsoft.com/office/drawing/2014/main" id="{E1DC0CBE-CDB2-4862-B69C-CA994A3F46B5}"/>
              </a:ext>
            </a:extLst>
          </p:cNvPr>
          <p:cNvGrpSpPr/>
          <p:nvPr/>
        </p:nvGrpSpPr>
        <p:grpSpPr>
          <a:xfrm>
            <a:off x="57150" y="558729"/>
            <a:ext cx="585353" cy="530836"/>
            <a:chOff x="10483925" y="2904391"/>
            <a:chExt cx="396900" cy="359934"/>
          </a:xfrm>
          <a:noFill/>
        </p:grpSpPr>
        <p:grpSp>
          <p:nvGrpSpPr>
            <p:cNvPr id="125" name="Graphique 1830">
              <a:extLst>
                <a:ext uri="{FF2B5EF4-FFF2-40B4-BE49-F238E27FC236}">
                  <a16:creationId xmlns:a16="http://schemas.microsoft.com/office/drawing/2014/main" id="{0C2E5A29-6C75-47E4-8578-DDB34784D3B8}"/>
                </a:ext>
              </a:extLst>
            </p:cNvPr>
            <p:cNvGrpSpPr/>
            <p:nvPr/>
          </p:nvGrpSpPr>
          <p:grpSpPr>
            <a:xfrm>
              <a:off x="10483925" y="2904391"/>
              <a:ext cx="396900" cy="359934"/>
              <a:chOff x="10483925" y="2904391"/>
              <a:chExt cx="396900" cy="359934"/>
            </a:xfrm>
            <a:grpFill/>
          </p:grpSpPr>
          <p:sp>
            <p:nvSpPr>
              <p:cNvPr id="129" name="Forme libre : forme 128">
                <a:extLst>
                  <a:ext uri="{FF2B5EF4-FFF2-40B4-BE49-F238E27FC236}">
                    <a16:creationId xmlns:a16="http://schemas.microsoft.com/office/drawing/2014/main" id="{04C337F4-81B1-4295-8908-A7C012D57638}"/>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tx1"/>
                </a:solidFill>
                <a:prstDash val="solid"/>
                <a:round/>
              </a:ln>
            </p:spPr>
            <p:txBody>
              <a:bodyPr rtlCol="0" anchor="ctr"/>
              <a:lstStyle/>
              <a:p>
                <a:endParaRPr lang="fr-FR" sz="1050"/>
              </a:p>
            </p:txBody>
          </p:sp>
          <p:sp>
            <p:nvSpPr>
              <p:cNvPr id="130" name="Forme libre : forme 129">
                <a:extLst>
                  <a:ext uri="{FF2B5EF4-FFF2-40B4-BE49-F238E27FC236}">
                    <a16:creationId xmlns:a16="http://schemas.microsoft.com/office/drawing/2014/main" id="{4C2690AD-EF67-48EE-9CB8-5403ACDBBE23}"/>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tx1"/>
                </a:solidFill>
                <a:prstDash val="solid"/>
                <a:round/>
              </a:ln>
            </p:spPr>
            <p:txBody>
              <a:bodyPr rtlCol="0" anchor="ctr"/>
              <a:lstStyle/>
              <a:p>
                <a:endParaRPr lang="fr-FR" sz="1050"/>
              </a:p>
            </p:txBody>
          </p:sp>
          <p:sp>
            <p:nvSpPr>
              <p:cNvPr id="131" name="Forme libre : forme 130">
                <a:extLst>
                  <a:ext uri="{FF2B5EF4-FFF2-40B4-BE49-F238E27FC236}">
                    <a16:creationId xmlns:a16="http://schemas.microsoft.com/office/drawing/2014/main" id="{E462FB66-401B-4078-9543-DCD168D886A5}"/>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tx1"/>
                </a:solidFill>
                <a:prstDash val="solid"/>
                <a:round/>
              </a:ln>
            </p:spPr>
            <p:txBody>
              <a:bodyPr rtlCol="0" anchor="ctr"/>
              <a:lstStyle/>
              <a:p>
                <a:endParaRPr lang="fr-FR" sz="1050"/>
              </a:p>
            </p:txBody>
          </p:sp>
          <p:sp>
            <p:nvSpPr>
              <p:cNvPr id="132" name="Forme libre : forme 131">
                <a:extLst>
                  <a:ext uri="{FF2B5EF4-FFF2-40B4-BE49-F238E27FC236}">
                    <a16:creationId xmlns:a16="http://schemas.microsoft.com/office/drawing/2014/main" id="{12C889AF-2272-4A12-B6A7-AFA1FD99AE90}"/>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tx1"/>
                </a:solidFill>
                <a:prstDash val="solid"/>
                <a:round/>
              </a:ln>
            </p:spPr>
            <p:txBody>
              <a:bodyPr rtlCol="0" anchor="ctr"/>
              <a:lstStyle/>
              <a:p>
                <a:endParaRPr lang="fr-FR" sz="1050"/>
              </a:p>
            </p:txBody>
          </p:sp>
          <p:sp>
            <p:nvSpPr>
              <p:cNvPr id="133" name="Forme libre : forme 132">
                <a:extLst>
                  <a:ext uri="{FF2B5EF4-FFF2-40B4-BE49-F238E27FC236}">
                    <a16:creationId xmlns:a16="http://schemas.microsoft.com/office/drawing/2014/main" id="{AFB4E61B-FCB5-4DCA-8587-6B8E92C37433}"/>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tx1"/>
                </a:solidFill>
                <a:prstDash val="solid"/>
                <a:round/>
              </a:ln>
            </p:spPr>
            <p:txBody>
              <a:bodyPr rtlCol="0" anchor="ctr"/>
              <a:lstStyle/>
              <a:p>
                <a:endParaRPr lang="fr-FR" sz="1050"/>
              </a:p>
            </p:txBody>
          </p:sp>
          <p:sp>
            <p:nvSpPr>
              <p:cNvPr id="134" name="Forme libre : forme 133">
                <a:extLst>
                  <a:ext uri="{FF2B5EF4-FFF2-40B4-BE49-F238E27FC236}">
                    <a16:creationId xmlns:a16="http://schemas.microsoft.com/office/drawing/2014/main" id="{79A5C5A8-7923-4C21-97E5-9D6B7803983C}"/>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tx1"/>
                </a:solidFill>
                <a:prstDash val="solid"/>
                <a:round/>
              </a:ln>
            </p:spPr>
            <p:txBody>
              <a:bodyPr rtlCol="0" anchor="ctr"/>
              <a:lstStyle/>
              <a:p>
                <a:endParaRPr lang="fr-FR" sz="1050"/>
              </a:p>
            </p:txBody>
          </p:sp>
          <p:sp>
            <p:nvSpPr>
              <p:cNvPr id="135" name="Forme libre : forme 134">
                <a:extLst>
                  <a:ext uri="{FF2B5EF4-FFF2-40B4-BE49-F238E27FC236}">
                    <a16:creationId xmlns:a16="http://schemas.microsoft.com/office/drawing/2014/main" id="{09C28058-7067-4B1E-AF44-7FF682213D1D}"/>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tx1"/>
                </a:solidFill>
                <a:prstDash val="solid"/>
                <a:round/>
              </a:ln>
            </p:spPr>
            <p:txBody>
              <a:bodyPr rtlCol="0" anchor="ctr"/>
              <a:lstStyle/>
              <a:p>
                <a:endParaRPr lang="fr-FR" sz="1050"/>
              </a:p>
            </p:txBody>
          </p:sp>
          <p:sp>
            <p:nvSpPr>
              <p:cNvPr id="136" name="Forme libre : forme 135">
                <a:extLst>
                  <a:ext uri="{FF2B5EF4-FFF2-40B4-BE49-F238E27FC236}">
                    <a16:creationId xmlns:a16="http://schemas.microsoft.com/office/drawing/2014/main" id="{D52B5805-B1F2-4E62-B4A1-267AE6C18E59}"/>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tx1"/>
                </a:solidFill>
                <a:prstDash val="solid"/>
                <a:round/>
              </a:ln>
            </p:spPr>
            <p:txBody>
              <a:bodyPr rtlCol="0" anchor="ctr"/>
              <a:lstStyle/>
              <a:p>
                <a:endParaRPr lang="fr-FR" sz="1050"/>
              </a:p>
            </p:txBody>
          </p:sp>
          <p:sp>
            <p:nvSpPr>
              <p:cNvPr id="137" name="Forme libre : forme 136">
                <a:extLst>
                  <a:ext uri="{FF2B5EF4-FFF2-40B4-BE49-F238E27FC236}">
                    <a16:creationId xmlns:a16="http://schemas.microsoft.com/office/drawing/2014/main" id="{15E3C733-DE14-4D0F-AB2C-4F1E01789A99}"/>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tx1"/>
                </a:solidFill>
                <a:prstDash val="solid"/>
                <a:round/>
              </a:ln>
            </p:spPr>
            <p:txBody>
              <a:bodyPr rtlCol="0" anchor="ctr"/>
              <a:lstStyle/>
              <a:p>
                <a:endParaRPr lang="fr-FR" sz="1050"/>
              </a:p>
            </p:txBody>
          </p:sp>
          <p:sp>
            <p:nvSpPr>
              <p:cNvPr id="138" name="Forme libre : forme 137">
                <a:extLst>
                  <a:ext uri="{FF2B5EF4-FFF2-40B4-BE49-F238E27FC236}">
                    <a16:creationId xmlns:a16="http://schemas.microsoft.com/office/drawing/2014/main" id="{72637D9B-1DDD-44E9-95F1-C51664749297}"/>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tx1"/>
                </a:solidFill>
                <a:prstDash val="solid"/>
                <a:round/>
              </a:ln>
            </p:spPr>
            <p:txBody>
              <a:bodyPr rtlCol="0" anchor="ctr"/>
              <a:lstStyle/>
              <a:p>
                <a:endParaRPr lang="fr-FR" sz="1050"/>
              </a:p>
            </p:txBody>
          </p:sp>
          <p:sp>
            <p:nvSpPr>
              <p:cNvPr id="139" name="Forme libre : forme 138">
                <a:extLst>
                  <a:ext uri="{FF2B5EF4-FFF2-40B4-BE49-F238E27FC236}">
                    <a16:creationId xmlns:a16="http://schemas.microsoft.com/office/drawing/2014/main" id="{A606B695-2127-4E04-AC04-38DB4927BAF2}"/>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tx1"/>
                </a:solidFill>
                <a:prstDash val="solid"/>
                <a:round/>
              </a:ln>
            </p:spPr>
            <p:txBody>
              <a:bodyPr rtlCol="0" anchor="ctr"/>
              <a:lstStyle/>
              <a:p>
                <a:endParaRPr lang="fr-FR" sz="1050"/>
              </a:p>
            </p:txBody>
          </p:sp>
          <p:sp>
            <p:nvSpPr>
              <p:cNvPr id="140" name="Forme libre : forme 139">
                <a:extLst>
                  <a:ext uri="{FF2B5EF4-FFF2-40B4-BE49-F238E27FC236}">
                    <a16:creationId xmlns:a16="http://schemas.microsoft.com/office/drawing/2014/main" id="{580351FB-3D6F-4396-A93D-7618948427F9}"/>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tx1"/>
                </a:solidFill>
                <a:prstDash val="solid"/>
                <a:round/>
              </a:ln>
            </p:spPr>
            <p:txBody>
              <a:bodyPr rtlCol="0" anchor="ctr"/>
              <a:lstStyle/>
              <a:p>
                <a:endParaRPr lang="fr-FR" sz="1050"/>
              </a:p>
            </p:txBody>
          </p:sp>
          <p:sp>
            <p:nvSpPr>
              <p:cNvPr id="141" name="Forme libre : forme 140">
                <a:extLst>
                  <a:ext uri="{FF2B5EF4-FFF2-40B4-BE49-F238E27FC236}">
                    <a16:creationId xmlns:a16="http://schemas.microsoft.com/office/drawing/2014/main" id="{A0B2F0B6-6688-4A7E-B6A8-9B92F7F17A14}"/>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tx1"/>
                </a:solidFill>
                <a:prstDash val="solid"/>
                <a:round/>
              </a:ln>
            </p:spPr>
            <p:txBody>
              <a:bodyPr rtlCol="0" anchor="ctr"/>
              <a:lstStyle/>
              <a:p>
                <a:endParaRPr lang="fr-FR" sz="1050"/>
              </a:p>
            </p:txBody>
          </p:sp>
        </p:grpSp>
        <p:sp>
          <p:nvSpPr>
            <p:cNvPr id="126" name="Forme libre : forme 125">
              <a:extLst>
                <a:ext uri="{FF2B5EF4-FFF2-40B4-BE49-F238E27FC236}">
                  <a16:creationId xmlns:a16="http://schemas.microsoft.com/office/drawing/2014/main" id="{F99EE285-AE5F-460E-87EF-5727EFCFD709}"/>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tx1"/>
              </a:solidFill>
              <a:prstDash val="solid"/>
              <a:round/>
            </a:ln>
          </p:spPr>
          <p:txBody>
            <a:bodyPr rtlCol="0" anchor="ctr"/>
            <a:lstStyle/>
            <a:p>
              <a:endParaRPr lang="fr-FR" sz="1050"/>
            </a:p>
          </p:txBody>
        </p:sp>
        <p:sp>
          <p:nvSpPr>
            <p:cNvPr id="127" name="Forme libre : forme 126">
              <a:extLst>
                <a:ext uri="{FF2B5EF4-FFF2-40B4-BE49-F238E27FC236}">
                  <a16:creationId xmlns:a16="http://schemas.microsoft.com/office/drawing/2014/main" id="{08438DE3-C2AD-4239-BC56-CCDA6CCD41FB}"/>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tx1"/>
              </a:solidFill>
              <a:prstDash val="solid"/>
              <a:round/>
            </a:ln>
          </p:spPr>
          <p:txBody>
            <a:bodyPr rtlCol="0" anchor="ctr"/>
            <a:lstStyle/>
            <a:p>
              <a:endParaRPr lang="fr-FR" sz="1050"/>
            </a:p>
          </p:txBody>
        </p:sp>
        <p:sp>
          <p:nvSpPr>
            <p:cNvPr id="128" name="Forme libre : forme 127">
              <a:extLst>
                <a:ext uri="{FF2B5EF4-FFF2-40B4-BE49-F238E27FC236}">
                  <a16:creationId xmlns:a16="http://schemas.microsoft.com/office/drawing/2014/main" id="{16463C86-89A8-40D1-B338-B5161F94435E}"/>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tx1"/>
              </a:solidFill>
              <a:prstDash val="solid"/>
              <a:round/>
            </a:ln>
          </p:spPr>
          <p:txBody>
            <a:bodyPr rtlCol="0" anchor="ctr"/>
            <a:lstStyle/>
            <a:p>
              <a:endParaRPr lang="fr-FR" sz="1050"/>
            </a:p>
          </p:txBody>
        </p:sp>
      </p:grpSp>
      <p:sp>
        <p:nvSpPr>
          <p:cNvPr id="151" name="ZoneTexte 150">
            <a:extLst>
              <a:ext uri="{FF2B5EF4-FFF2-40B4-BE49-F238E27FC236}">
                <a16:creationId xmlns:a16="http://schemas.microsoft.com/office/drawing/2014/main" id="{08DC5C9B-7A04-46C0-B34E-CD50A39B58C0}"/>
              </a:ext>
            </a:extLst>
          </p:cNvPr>
          <p:cNvSpPr txBox="1"/>
          <p:nvPr/>
        </p:nvSpPr>
        <p:spPr>
          <a:xfrm>
            <a:off x="6503700" y="2902451"/>
            <a:ext cx="4873262" cy="3092454"/>
          </a:xfrm>
          <a:prstGeom prst="rect">
            <a:avLst/>
          </a:prstGeom>
        </p:spPr>
        <p:txBody>
          <a:bodyPr/>
          <a:lstStyle>
            <a:defPPr>
              <a:defRPr lang="fr-FR"/>
            </a:defPPr>
            <a:lvl1pPr marL="216000" marR="0" indent="-216000" fontAlgn="auto">
              <a:lnSpc>
                <a:spcPct val="100000"/>
              </a:lnSpc>
              <a:spcBef>
                <a:spcPts val="600"/>
              </a:spcBef>
              <a:spcAft>
                <a:spcPts val="0"/>
              </a:spcAft>
              <a:buClr>
                <a:schemeClr val="accent4">
                  <a:lumMod val="75000"/>
                </a:schemeClr>
              </a:buClr>
              <a:buSzTx/>
              <a:buFont typeface="Arial" panose="020B0604020202020204" pitchFamily="34" charset="0"/>
              <a:buChar char="■"/>
              <a:tabLst/>
              <a:defRPr sz="1600" baseline="0">
                <a:solidFill>
                  <a:schemeClr val="tx1">
                    <a:lumMod val="75000"/>
                    <a:lumOff val="25000"/>
                  </a:schemeClr>
                </a:solidFill>
              </a:defRPr>
            </a:lvl1pPr>
            <a:lvl2pPr marL="684000" marR="0" indent="-216000" fontAlgn="auto">
              <a:lnSpc>
                <a:spcPct val="100000"/>
              </a:lnSpc>
              <a:spcBef>
                <a:spcPts val="600"/>
              </a:spcBef>
              <a:spcAft>
                <a:spcPts val="0"/>
              </a:spcAft>
              <a:buClr>
                <a:schemeClr val="accent4">
                  <a:lumMod val="75000"/>
                </a:schemeClr>
              </a:buClr>
              <a:buSzTx/>
              <a:buFont typeface="Arial" panose="020B0604020202020204" pitchFamily="34" charset="0"/>
              <a:buChar char="□"/>
              <a:tabLst/>
              <a:defRPr sz="1400">
                <a:solidFill>
                  <a:schemeClr val="tx1">
                    <a:lumMod val="75000"/>
                    <a:lumOff val="25000"/>
                  </a:schemeClr>
                </a:solidFill>
              </a:defRPr>
            </a:lvl2pPr>
            <a:lvl3pPr marL="1143000" marR="0" indent="-216000" fontAlgn="auto">
              <a:lnSpc>
                <a:spcPct val="100000"/>
              </a:lnSpc>
              <a:spcBef>
                <a:spcPts val="600"/>
              </a:spcBef>
              <a:spcAft>
                <a:spcPts val="0"/>
              </a:spcAft>
              <a:buClr>
                <a:schemeClr val="accent4">
                  <a:lumMod val="75000"/>
                </a:schemeClr>
              </a:buClr>
              <a:buSzTx/>
              <a:buFont typeface="Wingdings" panose="05000000000000000000" pitchFamily="2" charset="2"/>
              <a:buChar char="§"/>
              <a:tabLst/>
              <a:defRPr sz="1200">
                <a:solidFill>
                  <a:schemeClr val="tx1">
                    <a:lumMod val="75000"/>
                    <a:lumOff val="25000"/>
                  </a:schemeClr>
                </a:solidFill>
              </a:defRPr>
            </a:lvl3pPr>
            <a:lvl4pPr marL="1657350" marR="0" indent="-216000" fontAlgn="auto">
              <a:lnSpc>
                <a:spcPct val="100000"/>
              </a:lnSpc>
              <a:spcBef>
                <a:spcPts val="600"/>
              </a:spcBef>
              <a:spcAft>
                <a:spcPts val="0"/>
              </a:spcAft>
              <a:buClr>
                <a:schemeClr val="accent4">
                  <a:lumMod val="75000"/>
                </a:schemeClr>
              </a:buClr>
              <a:buSzTx/>
              <a:buFont typeface="Arial" panose="020B0604020202020204" pitchFamily="34" charset="0"/>
              <a:buChar char="▫"/>
              <a:tabLst/>
              <a:defRPr sz="1100" baseline="0">
                <a:solidFill>
                  <a:schemeClr val="tx1">
                    <a:lumMod val="75000"/>
                    <a:lumOff val="25000"/>
                  </a:schemeClr>
                </a:solidFill>
              </a:defRPr>
            </a:lvl4pPr>
            <a:lvl5pPr marL="2057400" marR="0" indent="-216000" fontAlgn="auto">
              <a:lnSpc>
                <a:spcPct val="100000"/>
              </a:lnSpc>
              <a:spcBef>
                <a:spcPts val="600"/>
              </a:spcBef>
              <a:spcAft>
                <a:spcPts val="0"/>
              </a:spcAft>
              <a:buClr>
                <a:schemeClr val="accent4">
                  <a:lumMod val="75000"/>
                </a:schemeClr>
              </a:buClr>
              <a:buSzTx/>
              <a:buFont typeface="Arial" panose="020B0604020202020204" pitchFamily="34" charset="0"/>
              <a:buChar char="▪"/>
              <a:tabLst/>
              <a:defRPr sz="1050">
                <a:solidFill>
                  <a:schemeClr val="tx1">
                    <a:lumMod val="75000"/>
                    <a:lumOff val="25000"/>
                  </a:schemeClr>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16000" lvl="1"/>
            <a:r>
              <a:rPr lang="fr-FR" dirty="0"/>
              <a:t>Une appli aux meilleurs standards du marché</a:t>
            </a:r>
          </a:p>
          <a:p>
            <a:pPr marL="216000" lvl="1"/>
            <a:endParaRPr lang="fr-FR" dirty="0"/>
          </a:p>
          <a:p>
            <a:pPr marL="216000" lvl="1"/>
            <a:endParaRPr lang="fr-FR" dirty="0"/>
          </a:p>
          <a:p>
            <a:pPr marL="216000" lvl="1"/>
            <a:endParaRPr lang="fr-FR" dirty="0"/>
          </a:p>
          <a:p>
            <a:pPr marL="216000" lvl="1"/>
            <a:endParaRPr lang="fr-FR" dirty="0"/>
          </a:p>
          <a:p>
            <a:pPr marL="216000" lvl="1"/>
            <a:r>
              <a:rPr lang="fr-FR" dirty="0"/>
              <a:t>Disponible aussi pour vos smartphone Huawei et Honor* à partir de App </a:t>
            </a:r>
            <a:r>
              <a:rPr lang="fr-FR" dirty="0" err="1"/>
              <a:t>Gallerry</a:t>
            </a:r>
            <a:endParaRPr lang="fr-FR" dirty="0"/>
          </a:p>
        </p:txBody>
      </p:sp>
      <p:sp>
        <p:nvSpPr>
          <p:cNvPr id="152" name="ZoneTexte 151">
            <a:extLst>
              <a:ext uri="{FF2B5EF4-FFF2-40B4-BE49-F238E27FC236}">
                <a16:creationId xmlns:a16="http://schemas.microsoft.com/office/drawing/2014/main" id="{2DDB9B79-4C7C-480F-8769-B00798D0F971}"/>
              </a:ext>
            </a:extLst>
          </p:cNvPr>
          <p:cNvSpPr txBox="1"/>
          <p:nvPr/>
        </p:nvSpPr>
        <p:spPr>
          <a:xfrm>
            <a:off x="1729328" y="2823269"/>
            <a:ext cx="2532488" cy="1231106"/>
          </a:xfrm>
          <a:prstGeom prst="rect">
            <a:avLst/>
          </a:prstGeom>
        </p:spPr>
        <p:txBody>
          <a:bodyPr/>
          <a:lstStyle>
            <a:defPPr>
              <a:defRPr lang="fr-FR"/>
            </a:defPPr>
            <a:lvl1pPr marL="216000" marR="0" indent="-216000" fontAlgn="auto">
              <a:lnSpc>
                <a:spcPct val="100000"/>
              </a:lnSpc>
              <a:spcBef>
                <a:spcPts val="600"/>
              </a:spcBef>
              <a:spcAft>
                <a:spcPts val="0"/>
              </a:spcAft>
              <a:buClr>
                <a:schemeClr val="accent4">
                  <a:lumMod val="75000"/>
                </a:schemeClr>
              </a:buClr>
              <a:buSzTx/>
              <a:buFont typeface="Arial" panose="020B0604020202020204" pitchFamily="34" charset="0"/>
              <a:buChar char="■"/>
              <a:tabLst/>
              <a:defRPr sz="1600" baseline="0">
                <a:solidFill>
                  <a:schemeClr val="tx1">
                    <a:lumMod val="75000"/>
                    <a:lumOff val="25000"/>
                  </a:schemeClr>
                </a:solidFill>
              </a:defRPr>
            </a:lvl1pPr>
            <a:lvl2pPr marL="756000" marR="0" lvl="1" indent="-216000" fontAlgn="auto">
              <a:lnSpc>
                <a:spcPct val="100000"/>
              </a:lnSpc>
              <a:spcBef>
                <a:spcPts val="600"/>
              </a:spcBef>
              <a:spcAft>
                <a:spcPts val="0"/>
              </a:spcAft>
              <a:buClr>
                <a:schemeClr val="accent4">
                  <a:lumMod val="75000"/>
                </a:schemeClr>
              </a:buClr>
              <a:buSzTx/>
              <a:buFont typeface="Arial" panose="020B0604020202020204" pitchFamily="34" charset="0"/>
              <a:buChar char="□"/>
              <a:tabLst/>
              <a:defRPr sz="1400">
                <a:solidFill>
                  <a:schemeClr val="tx1">
                    <a:lumMod val="75000"/>
                    <a:lumOff val="25000"/>
                  </a:schemeClr>
                </a:solidFill>
              </a:defRPr>
            </a:lvl2pPr>
            <a:lvl3pPr marL="1143000" marR="0" indent="-216000" fontAlgn="auto">
              <a:lnSpc>
                <a:spcPct val="100000"/>
              </a:lnSpc>
              <a:spcBef>
                <a:spcPts val="600"/>
              </a:spcBef>
              <a:spcAft>
                <a:spcPts val="0"/>
              </a:spcAft>
              <a:buClr>
                <a:schemeClr val="accent4">
                  <a:lumMod val="75000"/>
                </a:schemeClr>
              </a:buClr>
              <a:buSzTx/>
              <a:buFont typeface="Wingdings" panose="05000000000000000000" pitchFamily="2" charset="2"/>
              <a:buChar char="§"/>
              <a:tabLst/>
              <a:defRPr sz="1200">
                <a:solidFill>
                  <a:schemeClr val="tx1">
                    <a:lumMod val="75000"/>
                    <a:lumOff val="25000"/>
                  </a:schemeClr>
                </a:solidFill>
              </a:defRPr>
            </a:lvl3pPr>
            <a:lvl4pPr marL="1657350" marR="0" indent="-216000" fontAlgn="auto">
              <a:lnSpc>
                <a:spcPct val="100000"/>
              </a:lnSpc>
              <a:spcBef>
                <a:spcPts val="600"/>
              </a:spcBef>
              <a:spcAft>
                <a:spcPts val="0"/>
              </a:spcAft>
              <a:buClr>
                <a:schemeClr val="accent4">
                  <a:lumMod val="75000"/>
                </a:schemeClr>
              </a:buClr>
              <a:buSzTx/>
              <a:buFont typeface="Arial" panose="020B0604020202020204" pitchFamily="34" charset="0"/>
              <a:buChar char="▫"/>
              <a:tabLst/>
              <a:defRPr sz="1100" baseline="0">
                <a:solidFill>
                  <a:schemeClr val="tx1">
                    <a:lumMod val="75000"/>
                    <a:lumOff val="25000"/>
                  </a:schemeClr>
                </a:solidFill>
              </a:defRPr>
            </a:lvl4pPr>
            <a:lvl5pPr marL="2057400" marR="0" indent="-216000" fontAlgn="auto">
              <a:lnSpc>
                <a:spcPct val="100000"/>
              </a:lnSpc>
              <a:spcBef>
                <a:spcPts val="600"/>
              </a:spcBef>
              <a:spcAft>
                <a:spcPts val="0"/>
              </a:spcAft>
              <a:buClr>
                <a:schemeClr val="accent4">
                  <a:lumMod val="75000"/>
                </a:schemeClr>
              </a:buClr>
              <a:buSzTx/>
              <a:buFont typeface="Arial" panose="020B0604020202020204" pitchFamily="34" charset="0"/>
              <a:buChar char="▪"/>
              <a:tabLst/>
              <a:defRPr sz="1050">
                <a:solidFill>
                  <a:schemeClr val="tx1">
                    <a:lumMod val="75000"/>
                    <a:lumOff val="25000"/>
                  </a:schemeClr>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16000" lvl="1"/>
            <a:r>
              <a:rPr lang="fr-FR" dirty="0"/>
              <a:t>Autonomie</a:t>
            </a:r>
          </a:p>
          <a:p>
            <a:pPr marL="216000" lvl="1"/>
            <a:r>
              <a:rPr lang="fr-FR" dirty="0"/>
              <a:t>Accessibilité en tous lieux et à tout moment</a:t>
            </a:r>
          </a:p>
          <a:p>
            <a:pPr marL="216000" lvl="1"/>
            <a:r>
              <a:rPr lang="fr-FR" dirty="0"/>
              <a:t>Davantage de services</a:t>
            </a:r>
          </a:p>
        </p:txBody>
      </p:sp>
      <p:sp>
        <p:nvSpPr>
          <p:cNvPr id="208" name="ZoneTexte 207">
            <a:extLst>
              <a:ext uri="{FF2B5EF4-FFF2-40B4-BE49-F238E27FC236}">
                <a16:creationId xmlns:a16="http://schemas.microsoft.com/office/drawing/2014/main" id="{5E4AA526-45A2-48FB-A390-49B70F709D50}"/>
              </a:ext>
            </a:extLst>
          </p:cNvPr>
          <p:cNvSpPr txBox="1"/>
          <p:nvPr/>
        </p:nvSpPr>
        <p:spPr>
          <a:xfrm>
            <a:off x="1714020" y="2522041"/>
            <a:ext cx="2864887" cy="338554"/>
          </a:xfrm>
          <a:prstGeom prst="rect">
            <a:avLst/>
          </a:prstGeom>
          <a:noFill/>
        </p:spPr>
        <p:txBody>
          <a:bodyPr wrap="none" rtlCol="0">
            <a:spAutoFit/>
          </a:bodyPr>
          <a:lstStyle/>
          <a:p>
            <a:r>
              <a:rPr lang="fr-FR" sz="1600" b="1" dirty="0">
                <a:solidFill>
                  <a:schemeClr val="accent4">
                    <a:lumMod val="75000"/>
                  </a:schemeClr>
                </a:solidFill>
              </a:rPr>
              <a:t>Du confort pour nos clients</a:t>
            </a:r>
          </a:p>
        </p:txBody>
      </p:sp>
      <p:sp>
        <p:nvSpPr>
          <p:cNvPr id="215" name="ZoneTexte 214">
            <a:extLst>
              <a:ext uri="{FF2B5EF4-FFF2-40B4-BE49-F238E27FC236}">
                <a16:creationId xmlns:a16="http://schemas.microsoft.com/office/drawing/2014/main" id="{48904E80-7B05-436E-AE11-4A7D9F7B50CD}"/>
              </a:ext>
            </a:extLst>
          </p:cNvPr>
          <p:cNvSpPr txBox="1"/>
          <p:nvPr/>
        </p:nvSpPr>
        <p:spPr>
          <a:xfrm>
            <a:off x="1714020" y="4156909"/>
            <a:ext cx="2318263" cy="338554"/>
          </a:xfrm>
          <a:prstGeom prst="rect">
            <a:avLst/>
          </a:prstGeom>
          <a:noFill/>
        </p:spPr>
        <p:txBody>
          <a:bodyPr wrap="none" rtlCol="0">
            <a:spAutoFit/>
          </a:bodyPr>
          <a:lstStyle/>
          <a:p>
            <a:r>
              <a:rPr lang="fr-FR" sz="1600" b="1" dirty="0">
                <a:solidFill>
                  <a:schemeClr val="accent4">
                    <a:lumMod val="75000"/>
                  </a:schemeClr>
                </a:solidFill>
              </a:rPr>
              <a:t>Une sécurité optimale</a:t>
            </a:r>
          </a:p>
        </p:txBody>
      </p:sp>
      <p:sp>
        <p:nvSpPr>
          <p:cNvPr id="216" name="ZoneTexte 215">
            <a:extLst>
              <a:ext uri="{FF2B5EF4-FFF2-40B4-BE49-F238E27FC236}">
                <a16:creationId xmlns:a16="http://schemas.microsoft.com/office/drawing/2014/main" id="{D8811A97-9D3B-44DF-9172-7537BE0EF0E1}"/>
              </a:ext>
            </a:extLst>
          </p:cNvPr>
          <p:cNvSpPr txBox="1"/>
          <p:nvPr/>
        </p:nvSpPr>
        <p:spPr>
          <a:xfrm>
            <a:off x="1729327" y="4435189"/>
            <a:ext cx="3300578" cy="1077218"/>
          </a:xfrm>
          <a:prstGeom prst="rect">
            <a:avLst/>
          </a:prstGeom>
        </p:spPr>
        <p:txBody>
          <a:bodyPr/>
          <a:lstStyle>
            <a:defPPr>
              <a:defRPr lang="fr-FR"/>
            </a:defPPr>
            <a:lvl1pPr marL="216000" marR="0" indent="-216000" fontAlgn="auto">
              <a:lnSpc>
                <a:spcPct val="100000"/>
              </a:lnSpc>
              <a:spcBef>
                <a:spcPts val="600"/>
              </a:spcBef>
              <a:spcAft>
                <a:spcPts val="0"/>
              </a:spcAft>
              <a:buClr>
                <a:schemeClr val="accent4">
                  <a:lumMod val="75000"/>
                </a:schemeClr>
              </a:buClr>
              <a:buSzTx/>
              <a:buFont typeface="Arial" panose="020B0604020202020204" pitchFamily="34" charset="0"/>
              <a:buChar char="■"/>
              <a:tabLst/>
              <a:defRPr sz="1600" baseline="0">
                <a:solidFill>
                  <a:schemeClr val="tx1">
                    <a:lumMod val="75000"/>
                    <a:lumOff val="25000"/>
                  </a:schemeClr>
                </a:solidFill>
              </a:defRPr>
            </a:lvl1pPr>
            <a:lvl2pPr marL="756000" marR="0" lvl="1" indent="-216000" fontAlgn="auto">
              <a:lnSpc>
                <a:spcPct val="100000"/>
              </a:lnSpc>
              <a:spcBef>
                <a:spcPts val="600"/>
              </a:spcBef>
              <a:spcAft>
                <a:spcPts val="0"/>
              </a:spcAft>
              <a:buClr>
                <a:schemeClr val="accent4">
                  <a:lumMod val="75000"/>
                </a:schemeClr>
              </a:buClr>
              <a:buSzTx/>
              <a:buFont typeface="Arial" panose="020B0604020202020204" pitchFamily="34" charset="0"/>
              <a:buChar char="□"/>
              <a:tabLst/>
              <a:defRPr sz="1400">
                <a:solidFill>
                  <a:schemeClr val="tx1">
                    <a:lumMod val="75000"/>
                    <a:lumOff val="25000"/>
                  </a:schemeClr>
                </a:solidFill>
              </a:defRPr>
            </a:lvl2pPr>
            <a:lvl3pPr marL="1143000" marR="0" indent="-216000" fontAlgn="auto">
              <a:lnSpc>
                <a:spcPct val="100000"/>
              </a:lnSpc>
              <a:spcBef>
                <a:spcPts val="600"/>
              </a:spcBef>
              <a:spcAft>
                <a:spcPts val="0"/>
              </a:spcAft>
              <a:buClr>
                <a:schemeClr val="accent4">
                  <a:lumMod val="75000"/>
                </a:schemeClr>
              </a:buClr>
              <a:buSzTx/>
              <a:buFont typeface="Wingdings" panose="05000000000000000000" pitchFamily="2" charset="2"/>
              <a:buChar char="§"/>
              <a:tabLst/>
              <a:defRPr sz="1200">
                <a:solidFill>
                  <a:schemeClr val="tx1">
                    <a:lumMod val="75000"/>
                    <a:lumOff val="25000"/>
                  </a:schemeClr>
                </a:solidFill>
              </a:defRPr>
            </a:lvl3pPr>
            <a:lvl4pPr marL="1657350" marR="0" indent="-216000" fontAlgn="auto">
              <a:lnSpc>
                <a:spcPct val="100000"/>
              </a:lnSpc>
              <a:spcBef>
                <a:spcPts val="600"/>
              </a:spcBef>
              <a:spcAft>
                <a:spcPts val="0"/>
              </a:spcAft>
              <a:buClr>
                <a:schemeClr val="accent4">
                  <a:lumMod val="75000"/>
                </a:schemeClr>
              </a:buClr>
              <a:buSzTx/>
              <a:buFont typeface="Arial" panose="020B0604020202020204" pitchFamily="34" charset="0"/>
              <a:buChar char="▫"/>
              <a:tabLst/>
              <a:defRPr sz="1100" baseline="0">
                <a:solidFill>
                  <a:schemeClr val="tx1">
                    <a:lumMod val="75000"/>
                    <a:lumOff val="25000"/>
                  </a:schemeClr>
                </a:solidFill>
              </a:defRPr>
            </a:lvl4pPr>
            <a:lvl5pPr marL="2057400" marR="0" indent="-216000" fontAlgn="auto">
              <a:lnSpc>
                <a:spcPct val="100000"/>
              </a:lnSpc>
              <a:spcBef>
                <a:spcPts val="600"/>
              </a:spcBef>
              <a:spcAft>
                <a:spcPts val="0"/>
              </a:spcAft>
              <a:buClr>
                <a:schemeClr val="accent4">
                  <a:lumMod val="75000"/>
                </a:schemeClr>
              </a:buClr>
              <a:buSzTx/>
              <a:buFont typeface="Arial" panose="020B0604020202020204" pitchFamily="34" charset="0"/>
              <a:buChar char="▪"/>
              <a:tabLst/>
              <a:defRPr sz="1050">
                <a:solidFill>
                  <a:schemeClr val="tx1">
                    <a:lumMod val="75000"/>
                    <a:lumOff val="25000"/>
                  </a:schemeClr>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16000" lvl="1"/>
            <a:r>
              <a:rPr lang="fr-FR" dirty="0"/>
              <a:t>Indispensable pour disposer </a:t>
            </a:r>
            <a:br>
              <a:rPr lang="fr-FR" dirty="0"/>
            </a:br>
            <a:r>
              <a:rPr lang="fr-FR" dirty="0"/>
              <a:t>de </a:t>
            </a:r>
            <a:r>
              <a:rPr lang="fr-FR" b="1" dirty="0"/>
              <a:t>Sécur’Pass</a:t>
            </a:r>
            <a:r>
              <a:rPr lang="fr-FR" dirty="0"/>
              <a:t> : notre solution d’authentification forte</a:t>
            </a:r>
          </a:p>
        </p:txBody>
      </p:sp>
      <p:sp>
        <p:nvSpPr>
          <p:cNvPr id="238" name="ZoneTexte 237">
            <a:extLst>
              <a:ext uri="{FF2B5EF4-FFF2-40B4-BE49-F238E27FC236}">
                <a16:creationId xmlns:a16="http://schemas.microsoft.com/office/drawing/2014/main" id="{7B1DE394-FFF7-4C8F-B334-37F4B1664445}"/>
              </a:ext>
            </a:extLst>
          </p:cNvPr>
          <p:cNvSpPr txBox="1"/>
          <p:nvPr/>
        </p:nvSpPr>
        <p:spPr>
          <a:xfrm>
            <a:off x="6496050" y="2522041"/>
            <a:ext cx="2351926" cy="338554"/>
          </a:xfrm>
          <a:prstGeom prst="rect">
            <a:avLst/>
          </a:prstGeom>
          <a:noFill/>
        </p:spPr>
        <p:txBody>
          <a:bodyPr wrap="none" rtlCol="0">
            <a:spAutoFit/>
          </a:bodyPr>
          <a:lstStyle/>
          <a:p>
            <a:r>
              <a:rPr lang="fr-FR" sz="1600" b="1" dirty="0">
                <a:solidFill>
                  <a:schemeClr val="accent4">
                    <a:lumMod val="75000"/>
                  </a:schemeClr>
                </a:solidFill>
              </a:rPr>
              <a:t>Une qualité de service</a:t>
            </a:r>
          </a:p>
        </p:txBody>
      </p:sp>
      <p:grpSp>
        <p:nvGrpSpPr>
          <p:cNvPr id="239" name="Groupe 238">
            <a:extLst>
              <a:ext uri="{FF2B5EF4-FFF2-40B4-BE49-F238E27FC236}">
                <a16:creationId xmlns:a16="http://schemas.microsoft.com/office/drawing/2014/main" id="{C9F01028-D800-41C2-997B-DE9A301CFA1B}"/>
              </a:ext>
            </a:extLst>
          </p:cNvPr>
          <p:cNvGrpSpPr/>
          <p:nvPr/>
        </p:nvGrpSpPr>
        <p:grpSpPr>
          <a:xfrm>
            <a:off x="6897939" y="3643033"/>
            <a:ext cx="1187608" cy="318668"/>
            <a:chOff x="5477479" y="3814312"/>
            <a:chExt cx="1192265" cy="319918"/>
          </a:xfrm>
        </p:grpSpPr>
        <p:sp>
          <p:nvSpPr>
            <p:cNvPr id="240" name="Rectangle : coins arrondis 239">
              <a:extLst>
                <a:ext uri="{FF2B5EF4-FFF2-40B4-BE49-F238E27FC236}">
                  <a16:creationId xmlns:a16="http://schemas.microsoft.com/office/drawing/2014/main" id="{01CBFA2C-FA0E-4607-A64F-D65309A35433}"/>
                </a:ext>
              </a:extLst>
            </p:cNvPr>
            <p:cNvSpPr/>
            <p:nvPr/>
          </p:nvSpPr>
          <p:spPr>
            <a:xfrm>
              <a:off x="5601662" y="3814312"/>
              <a:ext cx="1068082" cy="319918"/>
            </a:xfrm>
            <a:prstGeom prst="roundRect">
              <a:avLst/>
            </a:prstGeom>
            <a:solidFill>
              <a:schemeClr val="bg1">
                <a:lumMod val="9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1" name="ZoneTexte 240">
              <a:extLst>
                <a:ext uri="{FF2B5EF4-FFF2-40B4-BE49-F238E27FC236}">
                  <a16:creationId xmlns:a16="http://schemas.microsoft.com/office/drawing/2014/main" id="{6E4A6147-791D-4750-A75D-9E9ADD12EB01}"/>
                </a:ext>
              </a:extLst>
            </p:cNvPr>
            <p:cNvSpPr txBox="1"/>
            <p:nvPr/>
          </p:nvSpPr>
          <p:spPr>
            <a:xfrm>
              <a:off x="5477479" y="3842825"/>
              <a:ext cx="1137334" cy="262636"/>
            </a:xfrm>
            <a:prstGeom prst="rect">
              <a:avLst/>
            </a:prstGeom>
            <a:noFill/>
          </p:spPr>
          <p:txBody>
            <a:bodyPr wrap="square" rtlCol="0">
              <a:spAutoFit/>
            </a:bodyPr>
            <a:lstStyle/>
            <a:p>
              <a:pPr algn="r"/>
              <a:r>
                <a:rPr lang="fr-FR" sz="1100" b="1" dirty="0"/>
                <a:t>Au 31/01/2022</a:t>
              </a:r>
            </a:p>
          </p:txBody>
        </p:sp>
      </p:grpSp>
      <p:grpSp>
        <p:nvGrpSpPr>
          <p:cNvPr id="242" name="Groupe 241">
            <a:extLst>
              <a:ext uri="{FF2B5EF4-FFF2-40B4-BE49-F238E27FC236}">
                <a16:creationId xmlns:a16="http://schemas.microsoft.com/office/drawing/2014/main" id="{AB69E7F5-44A1-440C-A431-9F4152551C8B}"/>
              </a:ext>
            </a:extLst>
          </p:cNvPr>
          <p:cNvGrpSpPr/>
          <p:nvPr/>
        </p:nvGrpSpPr>
        <p:grpSpPr>
          <a:xfrm>
            <a:off x="8101280" y="3297928"/>
            <a:ext cx="2710840" cy="306721"/>
            <a:chOff x="5255880" y="1807307"/>
            <a:chExt cx="2721470" cy="307924"/>
          </a:xfrm>
        </p:grpSpPr>
        <p:pic>
          <p:nvPicPr>
            <p:cNvPr id="243" name="Image 242">
              <a:extLst>
                <a:ext uri="{FF2B5EF4-FFF2-40B4-BE49-F238E27FC236}">
                  <a16:creationId xmlns:a16="http://schemas.microsoft.com/office/drawing/2014/main" id="{5ED1DB55-9A5C-4C14-A8ED-BE468C62AA85}"/>
                </a:ext>
              </a:extLst>
            </p:cNvPr>
            <p:cNvPicPr>
              <a:picLocks noChangeAspect="1"/>
            </p:cNvPicPr>
            <p:nvPr/>
          </p:nvPicPr>
          <p:blipFill rotWithShape="1">
            <a:blip r:embed="rId2"/>
            <a:srcRect t="544" r="66126" b="79641"/>
            <a:stretch/>
          </p:blipFill>
          <p:spPr>
            <a:xfrm>
              <a:off x="5255880" y="1809449"/>
              <a:ext cx="1270510" cy="305782"/>
            </a:xfrm>
            <a:prstGeom prst="rect">
              <a:avLst/>
            </a:prstGeom>
          </p:spPr>
        </p:pic>
        <p:pic>
          <p:nvPicPr>
            <p:cNvPr id="244" name="Image 243">
              <a:extLst>
                <a:ext uri="{FF2B5EF4-FFF2-40B4-BE49-F238E27FC236}">
                  <a16:creationId xmlns:a16="http://schemas.microsoft.com/office/drawing/2014/main" id="{1EDE9393-D842-4B14-9330-2EF92738F16D}"/>
                </a:ext>
              </a:extLst>
            </p:cNvPr>
            <p:cNvPicPr>
              <a:picLocks noChangeAspect="1"/>
            </p:cNvPicPr>
            <p:nvPr/>
          </p:nvPicPr>
          <p:blipFill rotWithShape="1">
            <a:blip r:embed="rId2"/>
            <a:srcRect l="47733" t="-1438" r="14947" b="81622"/>
            <a:stretch/>
          </p:blipFill>
          <p:spPr>
            <a:xfrm>
              <a:off x="6677425" y="1807307"/>
              <a:ext cx="1299925" cy="283963"/>
            </a:xfrm>
            <a:prstGeom prst="rect">
              <a:avLst/>
            </a:prstGeom>
          </p:spPr>
        </p:pic>
      </p:grpSp>
      <p:grpSp>
        <p:nvGrpSpPr>
          <p:cNvPr id="245" name="Groupe 244">
            <a:extLst>
              <a:ext uri="{FF2B5EF4-FFF2-40B4-BE49-F238E27FC236}">
                <a16:creationId xmlns:a16="http://schemas.microsoft.com/office/drawing/2014/main" id="{AD0BEE7F-0904-40E2-A137-EBE5E98E19B2}"/>
              </a:ext>
            </a:extLst>
          </p:cNvPr>
          <p:cNvGrpSpPr/>
          <p:nvPr/>
        </p:nvGrpSpPr>
        <p:grpSpPr>
          <a:xfrm>
            <a:off x="6746162" y="4988961"/>
            <a:ext cx="1587736" cy="323087"/>
            <a:chOff x="4403533" y="3798009"/>
            <a:chExt cx="1593962" cy="324354"/>
          </a:xfrm>
        </p:grpSpPr>
        <p:pic>
          <p:nvPicPr>
            <p:cNvPr id="246" name="Image 245">
              <a:extLst>
                <a:ext uri="{FF2B5EF4-FFF2-40B4-BE49-F238E27FC236}">
                  <a16:creationId xmlns:a16="http://schemas.microsoft.com/office/drawing/2014/main" id="{729C785D-D3CA-4B4D-8D5A-6297A19CCE8F}"/>
                </a:ext>
              </a:extLst>
            </p:cNvPr>
            <p:cNvPicPr>
              <a:picLocks noChangeAspect="1"/>
            </p:cNvPicPr>
            <p:nvPr/>
          </p:nvPicPr>
          <p:blipFill>
            <a:blip r:embed="rId3"/>
            <a:stretch>
              <a:fillRect/>
            </a:stretch>
          </p:blipFill>
          <p:spPr>
            <a:xfrm>
              <a:off x="4403533" y="3798009"/>
              <a:ext cx="541556" cy="324354"/>
            </a:xfrm>
            <a:prstGeom prst="rect">
              <a:avLst/>
            </a:prstGeom>
          </p:spPr>
        </p:pic>
        <p:sp>
          <p:nvSpPr>
            <p:cNvPr id="247" name="Rectangle 246">
              <a:extLst>
                <a:ext uri="{FF2B5EF4-FFF2-40B4-BE49-F238E27FC236}">
                  <a16:creationId xmlns:a16="http://schemas.microsoft.com/office/drawing/2014/main" id="{2D3F8A1D-60C3-47A7-8AA6-51728989F258}"/>
                </a:ext>
              </a:extLst>
            </p:cNvPr>
            <p:cNvSpPr/>
            <p:nvPr/>
          </p:nvSpPr>
          <p:spPr>
            <a:xfrm>
              <a:off x="4835658" y="3813179"/>
              <a:ext cx="1161837" cy="29401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err="1">
                  <a:solidFill>
                    <a:schemeClr val="tx1"/>
                  </a:solidFill>
                </a:rPr>
                <a:t>Huawei</a:t>
              </a:r>
              <a:r>
                <a:rPr lang="fr-FR" sz="900" b="1" dirty="0">
                  <a:solidFill>
                    <a:schemeClr val="tx1"/>
                  </a:solidFill>
                </a:rPr>
                <a:t> </a:t>
              </a:r>
              <a:r>
                <a:rPr lang="fr-FR" sz="900" b="1" dirty="0" err="1">
                  <a:solidFill>
                    <a:schemeClr val="tx1"/>
                  </a:solidFill>
                </a:rPr>
                <a:t>AppGallery</a:t>
              </a:r>
              <a:r>
                <a:rPr lang="fr-FR" sz="900" b="1" dirty="0">
                  <a:solidFill>
                    <a:schemeClr val="tx1"/>
                  </a:solidFill>
                </a:rPr>
                <a:t> </a:t>
              </a:r>
            </a:p>
          </p:txBody>
        </p:sp>
      </p:grpSp>
      <p:sp>
        <p:nvSpPr>
          <p:cNvPr id="248" name="Rectangle 247">
            <a:extLst>
              <a:ext uri="{FF2B5EF4-FFF2-40B4-BE49-F238E27FC236}">
                <a16:creationId xmlns:a16="http://schemas.microsoft.com/office/drawing/2014/main" id="{25C7B566-C190-4EB3-AD91-C702789891E4}"/>
              </a:ext>
            </a:extLst>
          </p:cNvPr>
          <p:cNvSpPr/>
          <p:nvPr/>
        </p:nvSpPr>
        <p:spPr>
          <a:xfrm>
            <a:off x="6836179" y="5339682"/>
            <a:ext cx="3613026" cy="577081"/>
          </a:xfrm>
          <a:prstGeom prst="rect">
            <a:avLst/>
          </a:prstGeom>
        </p:spPr>
        <p:txBody>
          <a:bodyPr wrap="square">
            <a:spAutoFit/>
          </a:bodyPr>
          <a:lstStyle/>
          <a:p>
            <a:pPr lvl="0" algn="just">
              <a:defRPr/>
            </a:pPr>
            <a:r>
              <a:rPr lang="fr-FR" sz="1050" dirty="0">
                <a:solidFill>
                  <a:schemeClr val="tx1">
                    <a:lumMod val="75000"/>
                    <a:lumOff val="25000"/>
                  </a:schemeClr>
                </a:solidFill>
              </a:rPr>
              <a:t>* Modèles</a:t>
            </a:r>
          </a:p>
          <a:p>
            <a:pPr marL="170797" indent="-170797" algn="just">
              <a:buFont typeface="Arial" panose="020B0604020202020204" pitchFamily="34" charset="0"/>
              <a:buChar char="•"/>
              <a:defRPr/>
            </a:pPr>
            <a:r>
              <a:rPr lang="fr-FR" sz="1050" dirty="0" err="1">
                <a:solidFill>
                  <a:schemeClr val="tx1">
                    <a:lumMod val="75000"/>
                    <a:lumOff val="25000"/>
                  </a:schemeClr>
                </a:solidFill>
              </a:rPr>
              <a:t>Huawei</a:t>
            </a:r>
            <a:r>
              <a:rPr lang="fr-FR" sz="1050" dirty="0">
                <a:solidFill>
                  <a:schemeClr val="tx1">
                    <a:lumMod val="75000"/>
                    <a:lumOff val="25000"/>
                  </a:schemeClr>
                </a:solidFill>
              </a:rPr>
              <a:t>  : modèle HMS à partir du Mat 30 Pro </a:t>
            </a:r>
          </a:p>
          <a:p>
            <a:pPr marL="170797" indent="-170797" algn="just">
              <a:buFont typeface="Arial" panose="020B0604020202020204" pitchFamily="34" charset="0"/>
              <a:buChar char="•"/>
              <a:defRPr/>
            </a:pPr>
            <a:r>
              <a:rPr lang="fr-FR" sz="1050" dirty="0">
                <a:solidFill>
                  <a:schemeClr val="tx1">
                    <a:lumMod val="75000"/>
                    <a:lumOff val="25000"/>
                  </a:schemeClr>
                </a:solidFill>
              </a:rPr>
              <a:t>Honor : modèle 10X lite</a:t>
            </a:r>
          </a:p>
        </p:txBody>
      </p:sp>
      <p:sp>
        <p:nvSpPr>
          <p:cNvPr id="249" name="ZoneTexte 248">
            <a:extLst>
              <a:ext uri="{FF2B5EF4-FFF2-40B4-BE49-F238E27FC236}">
                <a16:creationId xmlns:a16="http://schemas.microsoft.com/office/drawing/2014/main" id="{9A8CB800-67F6-41CA-BC2A-6F8AB2580187}"/>
              </a:ext>
            </a:extLst>
          </p:cNvPr>
          <p:cNvSpPr txBox="1"/>
          <p:nvPr/>
        </p:nvSpPr>
        <p:spPr>
          <a:xfrm>
            <a:off x="8696654" y="3698681"/>
            <a:ext cx="380232" cy="261610"/>
          </a:xfrm>
          <a:prstGeom prst="rect">
            <a:avLst/>
          </a:prstGeom>
          <a:noFill/>
        </p:spPr>
        <p:txBody>
          <a:bodyPr wrap="none" rtlCol="0">
            <a:spAutoFit/>
          </a:bodyPr>
          <a:lstStyle/>
          <a:p>
            <a:r>
              <a:rPr lang="fr-FR" sz="1100" b="1" dirty="0">
                <a:solidFill>
                  <a:srgbClr val="C00000"/>
                </a:solidFill>
              </a:rPr>
              <a:t>4,7</a:t>
            </a:r>
          </a:p>
        </p:txBody>
      </p:sp>
      <p:sp>
        <p:nvSpPr>
          <p:cNvPr id="250" name="ZoneTexte 249">
            <a:extLst>
              <a:ext uri="{FF2B5EF4-FFF2-40B4-BE49-F238E27FC236}">
                <a16:creationId xmlns:a16="http://schemas.microsoft.com/office/drawing/2014/main" id="{81E95796-F8A6-48F2-AD2B-F3CA6515D148}"/>
              </a:ext>
            </a:extLst>
          </p:cNvPr>
          <p:cNvSpPr txBox="1"/>
          <p:nvPr/>
        </p:nvSpPr>
        <p:spPr>
          <a:xfrm>
            <a:off x="10185800" y="3657477"/>
            <a:ext cx="380232" cy="261610"/>
          </a:xfrm>
          <a:prstGeom prst="rect">
            <a:avLst/>
          </a:prstGeom>
          <a:noFill/>
        </p:spPr>
        <p:txBody>
          <a:bodyPr wrap="none" rtlCol="0">
            <a:spAutoFit/>
          </a:bodyPr>
          <a:lstStyle/>
          <a:p>
            <a:r>
              <a:rPr lang="fr-FR" sz="1100" b="1" dirty="0">
                <a:solidFill>
                  <a:srgbClr val="C00000"/>
                </a:solidFill>
              </a:rPr>
              <a:t>4,4</a:t>
            </a:r>
          </a:p>
        </p:txBody>
      </p:sp>
      <p:pic>
        <p:nvPicPr>
          <p:cNvPr id="251" name="Image 250">
            <a:extLst>
              <a:ext uri="{FF2B5EF4-FFF2-40B4-BE49-F238E27FC236}">
                <a16:creationId xmlns:a16="http://schemas.microsoft.com/office/drawing/2014/main" id="{37BB81B0-ED49-48F4-953C-9BF11B82F901}"/>
              </a:ext>
            </a:extLst>
          </p:cNvPr>
          <p:cNvPicPr>
            <a:picLocks noChangeAspect="1"/>
          </p:cNvPicPr>
          <p:nvPr/>
        </p:nvPicPr>
        <p:blipFill>
          <a:blip r:embed="rId4"/>
          <a:stretch>
            <a:fillRect/>
          </a:stretch>
        </p:blipFill>
        <p:spPr>
          <a:xfrm>
            <a:off x="8436332" y="3696109"/>
            <a:ext cx="233111" cy="228600"/>
          </a:xfrm>
          <a:prstGeom prst="rect">
            <a:avLst/>
          </a:prstGeom>
        </p:spPr>
      </p:pic>
      <p:pic>
        <p:nvPicPr>
          <p:cNvPr id="252" name="Image 251">
            <a:extLst>
              <a:ext uri="{FF2B5EF4-FFF2-40B4-BE49-F238E27FC236}">
                <a16:creationId xmlns:a16="http://schemas.microsoft.com/office/drawing/2014/main" id="{B80F7A0A-17E9-4ACB-9FAF-38BD76C7C6C8}"/>
              </a:ext>
            </a:extLst>
          </p:cNvPr>
          <p:cNvPicPr>
            <a:picLocks noChangeAspect="1"/>
          </p:cNvPicPr>
          <p:nvPr/>
        </p:nvPicPr>
        <p:blipFill>
          <a:blip r:embed="rId4"/>
          <a:stretch>
            <a:fillRect/>
          </a:stretch>
        </p:blipFill>
        <p:spPr>
          <a:xfrm>
            <a:off x="9883521" y="3657477"/>
            <a:ext cx="233111" cy="228600"/>
          </a:xfrm>
          <a:prstGeom prst="rect">
            <a:avLst/>
          </a:prstGeom>
        </p:spPr>
      </p:pic>
      <p:pic>
        <p:nvPicPr>
          <p:cNvPr id="253" name="Image 252">
            <a:extLst>
              <a:ext uri="{FF2B5EF4-FFF2-40B4-BE49-F238E27FC236}">
                <a16:creationId xmlns:a16="http://schemas.microsoft.com/office/drawing/2014/main" id="{01302416-1B61-46C4-B2EF-D2A7CBE5CD22}"/>
              </a:ext>
            </a:extLst>
          </p:cNvPr>
          <p:cNvPicPr>
            <a:picLocks noChangeAspect="1"/>
          </p:cNvPicPr>
          <p:nvPr/>
        </p:nvPicPr>
        <p:blipFill>
          <a:blip r:embed="rId4"/>
          <a:stretch>
            <a:fillRect/>
          </a:stretch>
        </p:blipFill>
        <p:spPr>
          <a:xfrm>
            <a:off x="8497234" y="5009285"/>
            <a:ext cx="233111" cy="228600"/>
          </a:xfrm>
          <a:prstGeom prst="rect">
            <a:avLst/>
          </a:prstGeom>
        </p:spPr>
      </p:pic>
      <p:sp>
        <p:nvSpPr>
          <p:cNvPr id="254" name="ZoneTexte 253">
            <a:extLst>
              <a:ext uri="{FF2B5EF4-FFF2-40B4-BE49-F238E27FC236}">
                <a16:creationId xmlns:a16="http://schemas.microsoft.com/office/drawing/2014/main" id="{79CB921E-1FF8-4397-B7C1-47A8A56DE988}"/>
              </a:ext>
            </a:extLst>
          </p:cNvPr>
          <p:cNvSpPr txBox="1"/>
          <p:nvPr/>
        </p:nvSpPr>
        <p:spPr>
          <a:xfrm>
            <a:off x="8764335" y="4974945"/>
            <a:ext cx="380232" cy="261610"/>
          </a:xfrm>
          <a:prstGeom prst="rect">
            <a:avLst/>
          </a:prstGeom>
          <a:noFill/>
        </p:spPr>
        <p:txBody>
          <a:bodyPr wrap="none" rtlCol="0">
            <a:spAutoFit/>
          </a:bodyPr>
          <a:lstStyle/>
          <a:p>
            <a:r>
              <a:rPr lang="fr-FR" sz="1100" b="1" dirty="0">
                <a:solidFill>
                  <a:srgbClr val="C00000"/>
                </a:solidFill>
              </a:rPr>
              <a:t>4,1</a:t>
            </a:r>
          </a:p>
        </p:txBody>
      </p:sp>
      <p:grpSp>
        <p:nvGrpSpPr>
          <p:cNvPr id="255" name="Groupe 254">
            <a:extLst>
              <a:ext uri="{FF2B5EF4-FFF2-40B4-BE49-F238E27FC236}">
                <a16:creationId xmlns:a16="http://schemas.microsoft.com/office/drawing/2014/main" id="{506FC566-10F8-47FE-B671-9F26A2DF273C}"/>
              </a:ext>
            </a:extLst>
          </p:cNvPr>
          <p:cNvGrpSpPr/>
          <p:nvPr/>
        </p:nvGrpSpPr>
        <p:grpSpPr>
          <a:xfrm>
            <a:off x="980893" y="4181003"/>
            <a:ext cx="702657" cy="575863"/>
            <a:chOff x="4545013" y="3094038"/>
            <a:chExt cx="422275" cy="346075"/>
          </a:xfrm>
        </p:grpSpPr>
        <p:sp>
          <p:nvSpPr>
            <p:cNvPr id="256" name="Freeform 394">
              <a:extLst>
                <a:ext uri="{FF2B5EF4-FFF2-40B4-BE49-F238E27FC236}">
                  <a16:creationId xmlns:a16="http://schemas.microsoft.com/office/drawing/2014/main" id="{371DCC58-1286-4CB1-987B-39AD608DA41D}"/>
                </a:ext>
              </a:extLst>
            </p:cNvPr>
            <p:cNvSpPr>
              <a:spLocks/>
            </p:cNvSpPr>
            <p:nvPr/>
          </p:nvSpPr>
          <p:spPr bwMode="auto">
            <a:xfrm>
              <a:off x="4545013" y="3222625"/>
              <a:ext cx="219075" cy="169863"/>
            </a:xfrm>
            <a:custGeom>
              <a:avLst/>
              <a:gdLst>
                <a:gd name="T0" fmla="*/ 138 w 138"/>
                <a:gd name="T1" fmla="*/ 58 h 107"/>
                <a:gd name="T2" fmla="*/ 138 w 138"/>
                <a:gd name="T3" fmla="*/ 0 h 107"/>
                <a:gd name="T4" fmla="*/ 0 w 138"/>
                <a:gd name="T5" fmla="*/ 0 h 107"/>
                <a:gd name="T6" fmla="*/ 0 w 138"/>
                <a:gd name="T7" fmla="*/ 107 h 107"/>
                <a:gd name="T8" fmla="*/ 91 w 138"/>
                <a:gd name="T9" fmla="*/ 107 h 107"/>
              </a:gdLst>
              <a:ahLst/>
              <a:cxnLst>
                <a:cxn ang="0">
                  <a:pos x="T0" y="T1"/>
                </a:cxn>
                <a:cxn ang="0">
                  <a:pos x="T2" y="T3"/>
                </a:cxn>
                <a:cxn ang="0">
                  <a:pos x="T4" y="T5"/>
                </a:cxn>
                <a:cxn ang="0">
                  <a:pos x="T6" y="T7"/>
                </a:cxn>
                <a:cxn ang="0">
                  <a:pos x="T8" y="T9"/>
                </a:cxn>
              </a:cxnLst>
              <a:rect l="0" t="0" r="r" b="b"/>
              <a:pathLst>
                <a:path w="138" h="107">
                  <a:moveTo>
                    <a:pt x="138" y="58"/>
                  </a:moveTo>
                  <a:lnTo>
                    <a:pt x="138" y="0"/>
                  </a:lnTo>
                  <a:lnTo>
                    <a:pt x="0" y="0"/>
                  </a:lnTo>
                  <a:lnTo>
                    <a:pt x="0" y="107"/>
                  </a:lnTo>
                  <a:lnTo>
                    <a:pt x="91" y="107"/>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083" tIns="45541" rIns="91083" bIns="45541" numCol="1" anchor="t" anchorCtr="0" compatLnSpc="1">
              <a:prstTxWarp prst="textNoShape">
                <a:avLst/>
              </a:prstTxWarp>
            </a:bodyPr>
            <a:lstStyle/>
            <a:p>
              <a:endParaRPr lang="fr-FR" sz="1590"/>
            </a:p>
          </p:txBody>
        </p:sp>
        <p:sp>
          <p:nvSpPr>
            <p:cNvPr id="257" name="Freeform 395">
              <a:extLst>
                <a:ext uri="{FF2B5EF4-FFF2-40B4-BE49-F238E27FC236}">
                  <a16:creationId xmlns:a16="http://schemas.microsoft.com/office/drawing/2014/main" id="{B5FEE215-50B7-47FE-AC3E-1A02F5F5985F}"/>
                </a:ext>
              </a:extLst>
            </p:cNvPr>
            <p:cNvSpPr>
              <a:spLocks/>
            </p:cNvSpPr>
            <p:nvPr/>
          </p:nvSpPr>
          <p:spPr bwMode="auto">
            <a:xfrm>
              <a:off x="4584701" y="3094038"/>
              <a:ext cx="139700" cy="128588"/>
            </a:xfrm>
            <a:custGeom>
              <a:avLst/>
              <a:gdLst>
                <a:gd name="T0" fmla="*/ 0 w 80"/>
                <a:gd name="T1" fmla="*/ 70 h 70"/>
                <a:gd name="T2" fmla="*/ 0 w 80"/>
                <a:gd name="T3" fmla="*/ 40 h 70"/>
                <a:gd name="T4" fmla="*/ 40 w 80"/>
                <a:gd name="T5" fmla="*/ 0 h 70"/>
                <a:gd name="T6" fmla="*/ 40 w 80"/>
                <a:gd name="T7" fmla="*/ 0 h 70"/>
                <a:gd name="T8" fmla="*/ 80 w 80"/>
                <a:gd name="T9" fmla="*/ 40 h 70"/>
                <a:gd name="T10" fmla="*/ 80 w 80"/>
                <a:gd name="T11" fmla="*/ 40 h 70"/>
                <a:gd name="T12" fmla="*/ 80 w 80"/>
                <a:gd name="T13" fmla="*/ 52 h 70"/>
              </a:gdLst>
              <a:ahLst/>
              <a:cxnLst>
                <a:cxn ang="0">
                  <a:pos x="T0" y="T1"/>
                </a:cxn>
                <a:cxn ang="0">
                  <a:pos x="T2" y="T3"/>
                </a:cxn>
                <a:cxn ang="0">
                  <a:pos x="T4" y="T5"/>
                </a:cxn>
                <a:cxn ang="0">
                  <a:pos x="T6" y="T7"/>
                </a:cxn>
                <a:cxn ang="0">
                  <a:pos x="T8" y="T9"/>
                </a:cxn>
                <a:cxn ang="0">
                  <a:pos x="T10" y="T11"/>
                </a:cxn>
                <a:cxn ang="0">
                  <a:pos x="T12" y="T13"/>
                </a:cxn>
              </a:cxnLst>
              <a:rect l="0" t="0" r="r" b="b"/>
              <a:pathLst>
                <a:path w="80" h="70">
                  <a:moveTo>
                    <a:pt x="0" y="70"/>
                  </a:moveTo>
                  <a:cubicBezTo>
                    <a:pt x="0" y="40"/>
                    <a:pt x="0" y="40"/>
                    <a:pt x="0" y="40"/>
                  </a:cubicBezTo>
                  <a:cubicBezTo>
                    <a:pt x="0" y="18"/>
                    <a:pt x="18" y="0"/>
                    <a:pt x="40" y="0"/>
                  </a:cubicBezTo>
                  <a:cubicBezTo>
                    <a:pt x="40" y="0"/>
                    <a:pt x="40" y="0"/>
                    <a:pt x="40" y="0"/>
                  </a:cubicBezTo>
                  <a:cubicBezTo>
                    <a:pt x="62" y="0"/>
                    <a:pt x="80" y="18"/>
                    <a:pt x="80" y="40"/>
                  </a:cubicBezTo>
                  <a:cubicBezTo>
                    <a:pt x="80" y="40"/>
                    <a:pt x="80" y="40"/>
                    <a:pt x="80" y="40"/>
                  </a:cubicBezTo>
                  <a:cubicBezTo>
                    <a:pt x="80" y="52"/>
                    <a:pt x="80" y="52"/>
                    <a:pt x="80" y="52"/>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083" tIns="45541" rIns="91083" bIns="45541" numCol="1" anchor="t" anchorCtr="0" compatLnSpc="1">
              <a:prstTxWarp prst="textNoShape">
                <a:avLst/>
              </a:prstTxWarp>
            </a:bodyPr>
            <a:lstStyle/>
            <a:p>
              <a:endParaRPr lang="fr-FR" sz="1590"/>
            </a:p>
          </p:txBody>
        </p:sp>
        <p:sp>
          <p:nvSpPr>
            <p:cNvPr id="258" name="Freeform 396">
              <a:extLst>
                <a:ext uri="{FF2B5EF4-FFF2-40B4-BE49-F238E27FC236}">
                  <a16:creationId xmlns:a16="http://schemas.microsoft.com/office/drawing/2014/main" id="{46EDB4EE-C862-4524-B6D7-DEEC002FCF60}"/>
                </a:ext>
              </a:extLst>
            </p:cNvPr>
            <p:cNvSpPr>
              <a:spLocks/>
            </p:cNvSpPr>
            <p:nvPr/>
          </p:nvSpPr>
          <p:spPr bwMode="auto">
            <a:xfrm>
              <a:off x="4630738" y="3263900"/>
              <a:ext cx="49213" cy="85725"/>
            </a:xfrm>
            <a:custGeom>
              <a:avLst/>
              <a:gdLst>
                <a:gd name="T0" fmla="*/ 28 w 28"/>
                <a:gd name="T1" fmla="*/ 14 h 46"/>
                <a:gd name="T2" fmla="*/ 14 w 28"/>
                <a:gd name="T3" fmla="*/ 0 h 46"/>
                <a:gd name="T4" fmla="*/ 0 w 28"/>
                <a:gd name="T5" fmla="*/ 14 h 46"/>
                <a:gd name="T6" fmla="*/ 0 w 28"/>
                <a:gd name="T7" fmla="*/ 14 h 46"/>
                <a:gd name="T8" fmla="*/ 8 w 28"/>
                <a:gd name="T9" fmla="*/ 27 h 46"/>
                <a:gd name="T10" fmla="*/ 8 w 28"/>
                <a:gd name="T11" fmla="*/ 40 h 46"/>
                <a:gd name="T12" fmla="*/ 14 w 28"/>
                <a:gd name="T13" fmla="*/ 46 h 46"/>
                <a:gd name="T14" fmla="*/ 20 w 28"/>
                <a:gd name="T15" fmla="*/ 40 h 46"/>
                <a:gd name="T16" fmla="*/ 20 w 28"/>
                <a:gd name="T17" fmla="*/ 27 h 46"/>
                <a:gd name="T18" fmla="*/ 28 w 28"/>
                <a:gd name="T19" fmla="*/ 14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46">
                  <a:moveTo>
                    <a:pt x="28" y="14"/>
                  </a:moveTo>
                  <a:cubicBezTo>
                    <a:pt x="28" y="7"/>
                    <a:pt x="22" y="0"/>
                    <a:pt x="14" y="0"/>
                  </a:cubicBezTo>
                  <a:cubicBezTo>
                    <a:pt x="6" y="0"/>
                    <a:pt x="0" y="6"/>
                    <a:pt x="0" y="14"/>
                  </a:cubicBezTo>
                  <a:cubicBezTo>
                    <a:pt x="0" y="14"/>
                    <a:pt x="0" y="14"/>
                    <a:pt x="0" y="14"/>
                  </a:cubicBezTo>
                  <a:cubicBezTo>
                    <a:pt x="0" y="20"/>
                    <a:pt x="3" y="25"/>
                    <a:pt x="8" y="27"/>
                  </a:cubicBezTo>
                  <a:cubicBezTo>
                    <a:pt x="8" y="40"/>
                    <a:pt x="8" y="40"/>
                    <a:pt x="8" y="40"/>
                  </a:cubicBezTo>
                  <a:cubicBezTo>
                    <a:pt x="8" y="43"/>
                    <a:pt x="10" y="46"/>
                    <a:pt x="14" y="46"/>
                  </a:cubicBezTo>
                  <a:cubicBezTo>
                    <a:pt x="17" y="46"/>
                    <a:pt x="20" y="43"/>
                    <a:pt x="20" y="40"/>
                  </a:cubicBezTo>
                  <a:cubicBezTo>
                    <a:pt x="20" y="27"/>
                    <a:pt x="20" y="27"/>
                    <a:pt x="20" y="27"/>
                  </a:cubicBezTo>
                  <a:cubicBezTo>
                    <a:pt x="25" y="25"/>
                    <a:pt x="28" y="20"/>
                    <a:pt x="28" y="14"/>
                  </a:cubicBezTo>
                  <a:close/>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083" tIns="45541" rIns="91083" bIns="45541" numCol="1" anchor="t" anchorCtr="0" compatLnSpc="1">
              <a:prstTxWarp prst="textNoShape">
                <a:avLst/>
              </a:prstTxWarp>
            </a:bodyPr>
            <a:lstStyle/>
            <a:p>
              <a:endParaRPr lang="fr-FR" sz="1590"/>
            </a:p>
          </p:txBody>
        </p:sp>
        <p:sp>
          <p:nvSpPr>
            <p:cNvPr id="259" name="Freeform 397">
              <a:extLst>
                <a:ext uri="{FF2B5EF4-FFF2-40B4-BE49-F238E27FC236}">
                  <a16:creationId xmlns:a16="http://schemas.microsoft.com/office/drawing/2014/main" id="{59D4E102-F643-434E-B278-39831B508487}"/>
                </a:ext>
              </a:extLst>
            </p:cNvPr>
            <p:cNvSpPr>
              <a:spLocks/>
            </p:cNvSpPr>
            <p:nvPr/>
          </p:nvSpPr>
          <p:spPr bwMode="auto">
            <a:xfrm>
              <a:off x="4687888" y="3314700"/>
              <a:ext cx="279400" cy="125413"/>
            </a:xfrm>
            <a:custGeom>
              <a:avLst/>
              <a:gdLst>
                <a:gd name="T0" fmla="*/ 35 w 159"/>
                <a:gd name="T1" fmla="*/ 0 h 69"/>
                <a:gd name="T2" fmla="*/ 0 w 159"/>
                <a:gd name="T3" fmla="*/ 35 h 69"/>
                <a:gd name="T4" fmla="*/ 35 w 159"/>
                <a:gd name="T5" fmla="*/ 69 h 69"/>
                <a:gd name="T6" fmla="*/ 124 w 159"/>
                <a:gd name="T7" fmla="*/ 69 h 69"/>
                <a:gd name="T8" fmla="*/ 158 w 159"/>
                <a:gd name="T9" fmla="*/ 34 h 69"/>
                <a:gd name="T10" fmla="*/ 124 w 159"/>
                <a:gd name="T11" fmla="*/ 0 h 69"/>
                <a:gd name="T12" fmla="*/ 35 w 159"/>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159" h="69">
                  <a:moveTo>
                    <a:pt x="35" y="0"/>
                  </a:moveTo>
                  <a:cubicBezTo>
                    <a:pt x="16" y="0"/>
                    <a:pt x="0" y="15"/>
                    <a:pt x="0" y="35"/>
                  </a:cubicBezTo>
                  <a:cubicBezTo>
                    <a:pt x="0" y="54"/>
                    <a:pt x="16" y="69"/>
                    <a:pt x="35" y="69"/>
                  </a:cubicBezTo>
                  <a:cubicBezTo>
                    <a:pt x="124" y="69"/>
                    <a:pt x="124" y="69"/>
                    <a:pt x="124" y="69"/>
                  </a:cubicBezTo>
                  <a:cubicBezTo>
                    <a:pt x="143" y="69"/>
                    <a:pt x="159" y="53"/>
                    <a:pt x="158" y="34"/>
                  </a:cubicBezTo>
                  <a:cubicBezTo>
                    <a:pt x="158" y="15"/>
                    <a:pt x="143" y="0"/>
                    <a:pt x="124" y="0"/>
                  </a:cubicBezTo>
                  <a:lnTo>
                    <a:pt x="35" y="0"/>
                  </a:lnTo>
                  <a:close/>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083" tIns="45541" rIns="91083" bIns="45541" numCol="1" anchor="t" anchorCtr="0" compatLnSpc="1">
              <a:prstTxWarp prst="textNoShape">
                <a:avLst/>
              </a:prstTxWarp>
            </a:bodyPr>
            <a:lstStyle/>
            <a:p>
              <a:endParaRPr lang="fr-FR" sz="1590"/>
            </a:p>
          </p:txBody>
        </p:sp>
        <p:sp>
          <p:nvSpPr>
            <p:cNvPr id="260" name="Freeform 398">
              <a:extLst>
                <a:ext uri="{FF2B5EF4-FFF2-40B4-BE49-F238E27FC236}">
                  <a16:creationId xmlns:a16="http://schemas.microsoft.com/office/drawing/2014/main" id="{A4793389-15A5-4392-B2D8-4D3F7CC82CF3}"/>
                </a:ext>
              </a:extLst>
            </p:cNvPr>
            <p:cNvSpPr>
              <a:spLocks noEditPoints="1"/>
            </p:cNvSpPr>
            <p:nvPr/>
          </p:nvSpPr>
          <p:spPr bwMode="auto">
            <a:xfrm>
              <a:off x="4733926" y="3354388"/>
              <a:ext cx="188913" cy="42863"/>
            </a:xfrm>
            <a:custGeom>
              <a:avLst/>
              <a:gdLst>
                <a:gd name="T0" fmla="*/ 13 w 119"/>
                <a:gd name="T1" fmla="*/ 15 h 27"/>
                <a:gd name="T2" fmla="*/ 13 w 119"/>
                <a:gd name="T3" fmla="*/ 0 h 27"/>
                <a:gd name="T4" fmla="*/ 13 w 119"/>
                <a:gd name="T5" fmla="*/ 15 h 27"/>
                <a:gd name="T6" fmla="*/ 26 w 119"/>
                <a:gd name="T7" fmla="*/ 10 h 27"/>
                <a:gd name="T8" fmla="*/ 13 w 119"/>
                <a:gd name="T9" fmla="*/ 15 h 27"/>
                <a:gd name="T10" fmla="*/ 0 w 119"/>
                <a:gd name="T11" fmla="*/ 10 h 27"/>
                <a:gd name="T12" fmla="*/ 13 w 119"/>
                <a:gd name="T13" fmla="*/ 15 h 27"/>
                <a:gd name="T14" fmla="*/ 4 w 119"/>
                <a:gd name="T15" fmla="*/ 27 h 27"/>
                <a:gd name="T16" fmla="*/ 13 w 119"/>
                <a:gd name="T17" fmla="*/ 15 h 27"/>
                <a:gd name="T18" fmla="*/ 21 w 119"/>
                <a:gd name="T19" fmla="*/ 27 h 27"/>
                <a:gd name="T20" fmla="*/ 59 w 119"/>
                <a:gd name="T21" fmla="*/ 15 h 27"/>
                <a:gd name="T22" fmla="*/ 59 w 119"/>
                <a:gd name="T23" fmla="*/ 0 h 27"/>
                <a:gd name="T24" fmla="*/ 59 w 119"/>
                <a:gd name="T25" fmla="*/ 15 h 27"/>
                <a:gd name="T26" fmla="*/ 73 w 119"/>
                <a:gd name="T27" fmla="*/ 10 h 27"/>
                <a:gd name="T28" fmla="*/ 59 w 119"/>
                <a:gd name="T29" fmla="*/ 15 h 27"/>
                <a:gd name="T30" fmla="*/ 46 w 119"/>
                <a:gd name="T31" fmla="*/ 10 h 27"/>
                <a:gd name="T32" fmla="*/ 59 w 119"/>
                <a:gd name="T33" fmla="*/ 15 h 27"/>
                <a:gd name="T34" fmla="*/ 52 w 119"/>
                <a:gd name="T35" fmla="*/ 27 h 27"/>
                <a:gd name="T36" fmla="*/ 59 w 119"/>
                <a:gd name="T37" fmla="*/ 15 h 27"/>
                <a:gd name="T38" fmla="*/ 67 w 119"/>
                <a:gd name="T39" fmla="*/ 27 h 27"/>
                <a:gd name="T40" fmla="*/ 106 w 119"/>
                <a:gd name="T41" fmla="*/ 15 h 27"/>
                <a:gd name="T42" fmla="*/ 106 w 119"/>
                <a:gd name="T43" fmla="*/ 0 h 27"/>
                <a:gd name="T44" fmla="*/ 106 w 119"/>
                <a:gd name="T45" fmla="*/ 15 h 27"/>
                <a:gd name="T46" fmla="*/ 119 w 119"/>
                <a:gd name="T47" fmla="*/ 10 h 27"/>
                <a:gd name="T48" fmla="*/ 106 w 119"/>
                <a:gd name="T49" fmla="*/ 15 h 27"/>
                <a:gd name="T50" fmla="*/ 92 w 119"/>
                <a:gd name="T51" fmla="*/ 10 h 27"/>
                <a:gd name="T52" fmla="*/ 106 w 119"/>
                <a:gd name="T53" fmla="*/ 15 h 27"/>
                <a:gd name="T54" fmla="*/ 98 w 119"/>
                <a:gd name="T55" fmla="*/ 27 h 27"/>
                <a:gd name="T56" fmla="*/ 106 w 119"/>
                <a:gd name="T57" fmla="*/ 15 h 27"/>
                <a:gd name="T58" fmla="*/ 115 w 119"/>
                <a:gd name="T5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9" h="27">
                  <a:moveTo>
                    <a:pt x="13" y="15"/>
                  </a:moveTo>
                  <a:lnTo>
                    <a:pt x="13" y="0"/>
                  </a:lnTo>
                  <a:moveTo>
                    <a:pt x="13" y="15"/>
                  </a:moveTo>
                  <a:lnTo>
                    <a:pt x="26" y="10"/>
                  </a:lnTo>
                  <a:moveTo>
                    <a:pt x="13" y="15"/>
                  </a:moveTo>
                  <a:lnTo>
                    <a:pt x="0" y="10"/>
                  </a:lnTo>
                  <a:moveTo>
                    <a:pt x="13" y="15"/>
                  </a:moveTo>
                  <a:lnTo>
                    <a:pt x="4" y="27"/>
                  </a:lnTo>
                  <a:moveTo>
                    <a:pt x="13" y="15"/>
                  </a:moveTo>
                  <a:lnTo>
                    <a:pt x="21" y="27"/>
                  </a:lnTo>
                  <a:moveTo>
                    <a:pt x="59" y="15"/>
                  </a:moveTo>
                  <a:lnTo>
                    <a:pt x="59" y="0"/>
                  </a:lnTo>
                  <a:moveTo>
                    <a:pt x="59" y="15"/>
                  </a:moveTo>
                  <a:lnTo>
                    <a:pt x="73" y="10"/>
                  </a:lnTo>
                  <a:moveTo>
                    <a:pt x="59" y="15"/>
                  </a:moveTo>
                  <a:lnTo>
                    <a:pt x="46" y="10"/>
                  </a:lnTo>
                  <a:moveTo>
                    <a:pt x="59" y="15"/>
                  </a:moveTo>
                  <a:lnTo>
                    <a:pt x="52" y="27"/>
                  </a:lnTo>
                  <a:moveTo>
                    <a:pt x="59" y="15"/>
                  </a:moveTo>
                  <a:lnTo>
                    <a:pt x="67" y="27"/>
                  </a:lnTo>
                  <a:moveTo>
                    <a:pt x="106" y="15"/>
                  </a:moveTo>
                  <a:lnTo>
                    <a:pt x="106" y="0"/>
                  </a:lnTo>
                  <a:moveTo>
                    <a:pt x="106" y="15"/>
                  </a:moveTo>
                  <a:lnTo>
                    <a:pt x="119" y="10"/>
                  </a:lnTo>
                  <a:moveTo>
                    <a:pt x="106" y="15"/>
                  </a:moveTo>
                  <a:lnTo>
                    <a:pt x="92" y="10"/>
                  </a:lnTo>
                  <a:moveTo>
                    <a:pt x="106" y="15"/>
                  </a:moveTo>
                  <a:lnTo>
                    <a:pt x="98" y="27"/>
                  </a:lnTo>
                  <a:moveTo>
                    <a:pt x="106" y="15"/>
                  </a:moveTo>
                  <a:lnTo>
                    <a:pt x="115" y="27"/>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083" tIns="45541" rIns="91083" bIns="45541" numCol="1" anchor="t" anchorCtr="0" compatLnSpc="1">
              <a:prstTxWarp prst="textNoShape">
                <a:avLst/>
              </a:prstTxWarp>
            </a:bodyPr>
            <a:lstStyle/>
            <a:p>
              <a:endParaRPr lang="fr-FR" sz="1590"/>
            </a:p>
          </p:txBody>
        </p:sp>
      </p:grpSp>
      <p:grpSp>
        <p:nvGrpSpPr>
          <p:cNvPr id="261" name="Groupe 260">
            <a:extLst>
              <a:ext uri="{FF2B5EF4-FFF2-40B4-BE49-F238E27FC236}">
                <a16:creationId xmlns:a16="http://schemas.microsoft.com/office/drawing/2014/main" id="{A610E6D4-5E8B-42A0-9BC5-99632B9946A1}"/>
              </a:ext>
            </a:extLst>
          </p:cNvPr>
          <p:cNvGrpSpPr/>
          <p:nvPr/>
        </p:nvGrpSpPr>
        <p:grpSpPr>
          <a:xfrm>
            <a:off x="5807965" y="2583051"/>
            <a:ext cx="626568" cy="629007"/>
            <a:chOff x="920101" y="3972398"/>
            <a:chExt cx="407987" cy="409575"/>
          </a:xfrm>
        </p:grpSpPr>
        <p:sp>
          <p:nvSpPr>
            <p:cNvPr id="262" name="Line 639">
              <a:extLst>
                <a:ext uri="{FF2B5EF4-FFF2-40B4-BE49-F238E27FC236}">
                  <a16:creationId xmlns:a16="http://schemas.microsoft.com/office/drawing/2014/main" id="{09720100-D731-4DF5-B568-3C26C8E92C49}"/>
                </a:ext>
              </a:extLst>
            </p:cNvPr>
            <p:cNvSpPr>
              <a:spLocks noChangeShapeType="1"/>
            </p:cNvSpPr>
            <p:nvPr/>
          </p:nvSpPr>
          <p:spPr bwMode="auto">
            <a:xfrm>
              <a:off x="1145526" y="4235923"/>
              <a:ext cx="0" cy="26988"/>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083" tIns="45541" rIns="91083" bIns="45541" numCol="1" anchor="t" anchorCtr="0" compatLnSpc="1">
              <a:prstTxWarp prst="textNoShape">
                <a:avLst/>
              </a:prstTxWarp>
            </a:bodyPr>
            <a:lstStyle/>
            <a:p>
              <a:endParaRPr lang="fr-FR" sz="1590"/>
            </a:p>
          </p:txBody>
        </p:sp>
        <p:sp>
          <p:nvSpPr>
            <p:cNvPr id="263" name="Freeform 640">
              <a:extLst>
                <a:ext uri="{FF2B5EF4-FFF2-40B4-BE49-F238E27FC236}">
                  <a16:creationId xmlns:a16="http://schemas.microsoft.com/office/drawing/2014/main" id="{B12C1225-2066-4134-B27E-AFA2F430556B}"/>
                </a:ext>
              </a:extLst>
            </p:cNvPr>
            <p:cNvSpPr>
              <a:spLocks/>
            </p:cNvSpPr>
            <p:nvPr/>
          </p:nvSpPr>
          <p:spPr bwMode="auto">
            <a:xfrm>
              <a:off x="1018526" y="3973986"/>
              <a:ext cx="225425" cy="249238"/>
            </a:xfrm>
            <a:custGeom>
              <a:avLst/>
              <a:gdLst>
                <a:gd name="T0" fmla="*/ 0 w 129"/>
                <a:gd name="T1" fmla="*/ 0 h 136"/>
                <a:gd name="T2" fmla="*/ 122 w 129"/>
                <a:gd name="T3" fmla="*/ 0 h 136"/>
                <a:gd name="T4" fmla="*/ 85 w 129"/>
                <a:gd name="T5" fmla="*/ 136 h 136"/>
              </a:gdLst>
              <a:ahLst/>
              <a:cxnLst>
                <a:cxn ang="0">
                  <a:pos x="T0" y="T1"/>
                </a:cxn>
                <a:cxn ang="0">
                  <a:pos x="T2" y="T3"/>
                </a:cxn>
                <a:cxn ang="0">
                  <a:pos x="T4" y="T5"/>
                </a:cxn>
              </a:cxnLst>
              <a:rect l="0" t="0" r="r" b="b"/>
              <a:pathLst>
                <a:path w="129" h="136">
                  <a:moveTo>
                    <a:pt x="0" y="0"/>
                  </a:moveTo>
                  <a:cubicBezTo>
                    <a:pt x="122" y="0"/>
                    <a:pt x="122" y="0"/>
                    <a:pt x="122" y="0"/>
                  </a:cubicBezTo>
                  <a:cubicBezTo>
                    <a:pt x="122" y="0"/>
                    <a:pt x="129" y="104"/>
                    <a:pt x="85" y="136"/>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083" tIns="45541" rIns="91083" bIns="45541" numCol="1" anchor="t" anchorCtr="0" compatLnSpc="1">
              <a:prstTxWarp prst="textNoShape">
                <a:avLst/>
              </a:prstTxWarp>
            </a:bodyPr>
            <a:lstStyle/>
            <a:p>
              <a:endParaRPr lang="fr-FR" sz="1590"/>
            </a:p>
          </p:txBody>
        </p:sp>
        <p:sp>
          <p:nvSpPr>
            <p:cNvPr id="264" name="Line 641">
              <a:extLst>
                <a:ext uri="{FF2B5EF4-FFF2-40B4-BE49-F238E27FC236}">
                  <a16:creationId xmlns:a16="http://schemas.microsoft.com/office/drawing/2014/main" id="{710C073C-B15A-45FC-9CBB-D181564D780D}"/>
                </a:ext>
              </a:extLst>
            </p:cNvPr>
            <p:cNvSpPr>
              <a:spLocks noChangeShapeType="1"/>
            </p:cNvSpPr>
            <p:nvPr/>
          </p:nvSpPr>
          <p:spPr bwMode="auto">
            <a:xfrm>
              <a:off x="1051863" y="4264498"/>
              <a:ext cx="0" cy="84138"/>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083" tIns="45541" rIns="91083" bIns="45541" numCol="1" anchor="t" anchorCtr="0" compatLnSpc="1">
              <a:prstTxWarp prst="textNoShape">
                <a:avLst/>
              </a:prstTxWarp>
            </a:bodyPr>
            <a:lstStyle/>
            <a:p>
              <a:endParaRPr lang="fr-FR" sz="1590"/>
            </a:p>
          </p:txBody>
        </p:sp>
        <p:sp>
          <p:nvSpPr>
            <p:cNvPr id="265" name="Freeform 642">
              <a:extLst>
                <a:ext uri="{FF2B5EF4-FFF2-40B4-BE49-F238E27FC236}">
                  <a16:creationId xmlns:a16="http://schemas.microsoft.com/office/drawing/2014/main" id="{C20E500E-8F3C-43D0-B809-0B51D1394D81}"/>
                </a:ext>
              </a:extLst>
            </p:cNvPr>
            <p:cNvSpPr>
              <a:spLocks/>
            </p:cNvSpPr>
            <p:nvPr/>
          </p:nvSpPr>
          <p:spPr bwMode="auto">
            <a:xfrm>
              <a:off x="1067738" y="4264498"/>
              <a:ext cx="128588" cy="71438"/>
            </a:xfrm>
            <a:custGeom>
              <a:avLst/>
              <a:gdLst>
                <a:gd name="T0" fmla="*/ 73 w 73"/>
                <a:gd name="T1" fmla="*/ 39 h 39"/>
                <a:gd name="T2" fmla="*/ 73 w 73"/>
                <a:gd name="T3" fmla="*/ 0 h 39"/>
                <a:gd name="T4" fmla="*/ 0 w 73"/>
                <a:gd name="T5" fmla="*/ 0 h 39"/>
              </a:gdLst>
              <a:ahLst/>
              <a:cxnLst>
                <a:cxn ang="0">
                  <a:pos x="T0" y="T1"/>
                </a:cxn>
                <a:cxn ang="0">
                  <a:pos x="T2" y="T3"/>
                </a:cxn>
                <a:cxn ang="0">
                  <a:pos x="T4" y="T5"/>
                </a:cxn>
              </a:cxnLst>
              <a:rect l="0" t="0" r="r" b="b"/>
              <a:pathLst>
                <a:path w="73" h="39">
                  <a:moveTo>
                    <a:pt x="73" y="39"/>
                  </a:moveTo>
                  <a:cubicBezTo>
                    <a:pt x="73" y="0"/>
                    <a:pt x="73" y="0"/>
                    <a:pt x="73" y="0"/>
                  </a:cubicBezTo>
                  <a:cubicBezTo>
                    <a:pt x="73" y="0"/>
                    <a:pt x="21" y="0"/>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083" tIns="45541" rIns="91083" bIns="45541" numCol="1" anchor="t" anchorCtr="0" compatLnSpc="1">
              <a:prstTxWarp prst="textNoShape">
                <a:avLst/>
              </a:prstTxWarp>
            </a:bodyPr>
            <a:lstStyle/>
            <a:p>
              <a:endParaRPr lang="fr-FR" sz="1590"/>
            </a:p>
          </p:txBody>
        </p:sp>
        <p:sp>
          <p:nvSpPr>
            <p:cNvPr id="266" name="Line 643">
              <a:extLst>
                <a:ext uri="{FF2B5EF4-FFF2-40B4-BE49-F238E27FC236}">
                  <a16:creationId xmlns:a16="http://schemas.microsoft.com/office/drawing/2014/main" id="{BBD01A96-64DC-48F6-BE35-1C7DAAA67889}"/>
                </a:ext>
              </a:extLst>
            </p:cNvPr>
            <p:cNvSpPr>
              <a:spLocks noChangeShapeType="1"/>
            </p:cNvSpPr>
            <p:nvPr/>
          </p:nvSpPr>
          <p:spPr bwMode="auto">
            <a:xfrm>
              <a:off x="1010588" y="4348636"/>
              <a:ext cx="223838"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083" tIns="45541" rIns="91083" bIns="45541" numCol="1" anchor="t" anchorCtr="0" compatLnSpc="1">
              <a:prstTxWarp prst="textNoShape">
                <a:avLst/>
              </a:prstTxWarp>
            </a:bodyPr>
            <a:lstStyle/>
            <a:p>
              <a:endParaRPr lang="fr-FR" sz="1590"/>
            </a:p>
          </p:txBody>
        </p:sp>
        <p:sp>
          <p:nvSpPr>
            <p:cNvPr id="267" name="Line 644">
              <a:extLst>
                <a:ext uri="{FF2B5EF4-FFF2-40B4-BE49-F238E27FC236}">
                  <a16:creationId xmlns:a16="http://schemas.microsoft.com/office/drawing/2014/main" id="{24345E6D-C0BD-4741-AC61-63FC479C17A1}"/>
                </a:ext>
              </a:extLst>
            </p:cNvPr>
            <p:cNvSpPr>
              <a:spLocks noChangeShapeType="1"/>
            </p:cNvSpPr>
            <p:nvPr/>
          </p:nvSpPr>
          <p:spPr bwMode="auto">
            <a:xfrm>
              <a:off x="1248713" y="4348636"/>
              <a:ext cx="11113"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083" tIns="45541" rIns="91083" bIns="45541" numCol="1" anchor="t" anchorCtr="0" compatLnSpc="1">
              <a:prstTxWarp prst="textNoShape">
                <a:avLst/>
              </a:prstTxWarp>
            </a:bodyPr>
            <a:lstStyle/>
            <a:p>
              <a:endParaRPr lang="fr-FR" sz="1590"/>
            </a:p>
          </p:txBody>
        </p:sp>
        <p:sp>
          <p:nvSpPr>
            <p:cNvPr id="268" name="Freeform 645">
              <a:extLst>
                <a:ext uri="{FF2B5EF4-FFF2-40B4-BE49-F238E27FC236}">
                  <a16:creationId xmlns:a16="http://schemas.microsoft.com/office/drawing/2014/main" id="{60C2358C-86CE-4403-93E9-C3907826C35B}"/>
                </a:ext>
              </a:extLst>
            </p:cNvPr>
            <p:cNvSpPr>
              <a:spLocks/>
            </p:cNvSpPr>
            <p:nvPr/>
          </p:nvSpPr>
          <p:spPr bwMode="auto">
            <a:xfrm>
              <a:off x="1072501" y="4286723"/>
              <a:ext cx="101600" cy="39688"/>
            </a:xfrm>
            <a:custGeom>
              <a:avLst/>
              <a:gdLst>
                <a:gd name="T0" fmla="*/ 11 w 58"/>
                <a:gd name="T1" fmla="*/ 22 h 22"/>
                <a:gd name="T2" fmla="*/ 3 w 58"/>
                <a:gd name="T3" fmla="*/ 22 h 22"/>
                <a:gd name="T4" fmla="*/ 0 w 58"/>
                <a:gd name="T5" fmla="*/ 18 h 22"/>
                <a:gd name="T6" fmla="*/ 0 w 58"/>
                <a:gd name="T7" fmla="*/ 4 h 22"/>
                <a:gd name="T8" fmla="*/ 3 w 58"/>
                <a:gd name="T9" fmla="*/ 0 h 22"/>
                <a:gd name="T10" fmla="*/ 54 w 58"/>
                <a:gd name="T11" fmla="*/ 0 h 22"/>
                <a:gd name="T12" fmla="*/ 58 w 58"/>
                <a:gd name="T13" fmla="*/ 4 h 22"/>
                <a:gd name="T14" fmla="*/ 58 w 58"/>
                <a:gd name="T15" fmla="*/ 18 h 22"/>
                <a:gd name="T16" fmla="*/ 54 w 58"/>
                <a:gd name="T17" fmla="*/ 22 h 22"/>
                <a:gd name="T18" fmla="*/ 24 w 58"/>
                <a:gd name="T19"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22">
                  <a:moveTo>
                    <a:pt x="11" y="22"/>
                  </a:moveTo>
                  <a:cubicBezTo>
                    <a:pt x="3" y="22"/>
                    <a:pt x="3" y="22"/>
                    <a:pt x="3" y="22"/>
                  </a:cubicBezTo>
                  <a:cubicBezTo>
                    <a:pt x="1" y="22"/>
                    <a:pt x="0" y="20"/>
                    <a:pt x="0" y="18"/>
                  </a:cubicBezTo>
                  <a:cubicBezTo>
                    <a:pt x="0" y="4"/>
                    <a:pt x="0" y="4"/>
                    <a:pt x="0" y="4"/>
                  </a:cubicBezTo>
                  <a:cubicBezTo>
                    <a:pt x="0" y="2"/>
                    <a:pt x="1" y="0"/>
                    <a:pt x="3" y="0"/>
                  </a:cubicBezTo>
                  <a:cubicBezTo>
                    <a:pt x="54" y="0"/>
                    <a:pt x="54" y="0"/>
                    <a:pt x="54" y="0"/>
                  </a:cubicBezTo>
                  <a:cubicBezTo>
                    <a:pt x="56" y="0"/>
                    <a:pt x="58" y="2"/>
                    <a:pt x="58" y="4"/>
                  </a:cubicBezTo>
                  <a:cubicBezTo>
                    <a:pt x="58" y="18"/>
                    <a:pt x="58" y="18"/>
                    <a:pt x="58" y="18"/>
                  </a:cubicBezTo>
                  <a:cubicBezTo>
                    <a:pt x="58" y="20"/>
                    <a:pt x="56" y="22"/>
                    <a:pt x="54" y="22"/>
                  </a:cubicBezTo>
                  <a:cubicBezTo>
                    <a:pt x="24" y="22"/>
                    <a:pt x="24" y="22"/>
                    <a:pt x="24" y="22"/>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083" tIns="45541" rIns="91083" bIns="45541" numCol="1" anchor="t" anchorCtr="0" compatLnSpc="1">
              <a:prstTxWarp prst="textNoShape">
                <a:avLst/>
              </a:prstTxWarp>
            </a:bodyPr>
            <a:lstStyle/>
            <a:p>
              <a:endParaRPr lang="fr-FR" sz="1590"/>
            </a:p>
          </p:txBody>
        </p:sp>
        <p:sp>
          <p:nvSpPr>
            <p:cNvPr id="269" name="Freeform 646">
              <a:extLst>
                <a:ext uri="{FF2B5EF4-FFF2-40B4-BE49-F238E27FC236}">
                  <a16:creationId xmlns:a16="http://schemas.microsoft.com/office/drawing/2014/main" id="{FB96AAF8-5428-41B0-974E-71FC051DD8E0}"/>
                </a:ext>
              </a:extLst>
            </p:cNvPr>
            <p:cNvSpPr>
              <a:spLocks/>
            </p:cNvSpPr>
            <p:nvPr/>
          </p:nvSpPr>
          <p:spPr bwMode="auto">
            <a:xfrm>
              <a:off x="1213788" y="3999386"/>
              <a:ext cx="114300" cy="153988"/>
            </a:xfrm>
            <a:custGeom>
              <a:avLst/>
              <a:gdLst>
                <a:gd name="T0" fmla="*/ 11 w 66"/>
                <a:gd name="T1" fmla="*/ 0 h 84"/>
                <a:gd name="T2" fmla="*/ 55 w 66"/>
                <a:gd name="T3" fmla="*/ 0 h 84"/>
                <a:gd name="T4" fmla="*/ 0 w 66"/>
                <a:gd name="T5" fmla="*/ 84 h 84"/>
              </a:gdLst>
              <a:ahLst/>
              <a:cxnLst>
                <a:cxn ang="0">
                  <a:pos x="T0" y="T1"/>
                </a:cxn>
                <a:cxn ang="0">
                  <a:pos x="T2" y="T3"/>
                </a:cxn>
                <a:cxn ang="0">
                  <a:pos x="T4" y="T5"/>
                </a:cxn>
              </a:cxnLst>
              <a:rect l="0" t="0" r="r" b="b"/>
              <a:pathLst>
                <a:path w="66" h="84">
                  <a:moveTo>
                    <a:pt x="11" y="0"/>
                  </a:moveTo>
                  <a:cubicBezTo>
                    <a:pt x="55" y="0"/>
                    <a:pt x="55" y="0"/>
                    <a:pt x="55" y="0"/>
                  </a:cubicBezTo>
                  <a:cubicBezTo>
                    <a:pt x="55" y="0"/>
                    <a:pt x="66" y="84"/>
                    <a:pt x="0" y="84"/>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083" tIns="45541" rIns="91083" bIns="45541" numCol="1" anchor="t" anchorCtr="0" compatLnSpc="1">
              <a:prstTxWarp prst="textNoShape">
                <a:avLst/>
              </a:prstTxWarp>
            </a:bodyPr>
            <a:lstStyle/>
            <a:p>
              <a:endParaRPr lang="fr-FR" sz="1590"/>
            </a:p>
          </p:txBody>
        </p:sp>
        <p:sp>
          <p:nvSpPr>
            <p:cNvPr id="270" name="Freeform 647">
              <a:extLst>
                <a:ext uri="{FF2B5EF4-FFF2-40B4-BE49-F238E27FC236}">
                  <a16:creationId xmlns:a16="http://schemas.microsoft.com/office/drawing/2014/main" id="{A7C7E668-B49B-4606-A76A-EEAA1A8D25D4}"/>
                </a:ext>
              </a:extLst>
            </p:cNvPr>
            <p:cNvSpPr>
              <a:spLocks/>
            </p:cNvSpPr>
            <p:nvPr/>
          </p:nvSpPr>
          <p:spPr bwMode="auto">
            <a:xfrm>
              <a:off x="1220138" y="4023198"/>
              <a:ext cx="71438" cy="107950"/>
            </a:xfrm>
            <a:custGeom>
              <a:avLst/>
              <a:gdLst>
                <a:gd name="T0" fmla="*/ 18 w 41"/>
                <a:gd name="T1" fmla="*/ 0 h 59"/>
                <a:gd name="T2" fmla="*/ 38 w 41"/>
                <a:gd name="T3" fmla="*/ 0 h 59"/>
                <a:gd name="T4" fmla="*/ 0 w 41"/>
                <a:gd name="T5" fmla="*/ 59 h 59"/>
              </a:gdLst>
              <a:ahLst/>
              <a:cxnLst>
                <a:cxn ang="0">
                  <a:pos x="T0" y="T1"/>
                </a:cxn>
                <a:cxn ang="0">
                  <a:pos x="T2" y="T3"/>
                </a:cxn>
                <a:cxn ang="0">
                  <a:pos x="T4" y="T5"/>
                </a:cxn>
              </a:cxnLst>
              <a:rect l="0" t="0" r="r" b="b"/>
              <a:pathLst>
                <a:path w="41" h="59">
                  <a:moveTo>
                    <a:pt x="18" y="0"/>
                  </a:moveTo>
                  <a:cubicBezTo>
                    <a:pt x="38" y="0"/>
                    <a:pt x="38" y="0"/>
                    <a:pt x="38" y="0"/>
                  </a:cubicBezTo>
                  <a:cubicBezTo>
                    <a:pt x="38" y="0"/>
                    <a:pt x="41" y="54"/>
                    <a:pt x="0" y="59"/>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083" tIns="45541" rIns="91083" bIns="45541" numCol="1" anchor="t" anchorCtr="0" compatLnSpc="1">
              <a:prstTxWarp prst="textNoShape">
                <a:avLst/>
              </a:prstTxWarp>
            </a:bodyPr>
            <a:lstStyle/>
            <a:p>
              <a:endParaRPr lang="fr-FR" sz="1590"/>
            </a:p>
          </p:txBody>
        </p:sp>
        <p:sp>
          <p:nvSpPr>
            <p:cNvPr id="271" name="Freeform 648">
              <a:extLst>
                <a:ext uri="{FF2B5EF4-FFF2-40B4-BE49-F238E27FC236}">
                  <a16:creationId xmlns:a16="http://schemas.microsoft.com/office/drawing/2014/main" id="{2499F000-4BA9-4F9B-A1F0-1E00297499E8}"/>
                </a:ext>
              </a:extLst>
            </p:cNvPr>
            <p:cNvSpPr>
              <a:spLocks/>
            </p:cNvSpPr>
            <p:nvPr/>
          </p:nvSpPr>
          <p:spPr bwMode="auto">
            <a:xfrm>
              <a:off x="1002651" y="3973986"/>
              <a:ext cx="103188" cy="288925"/>
            </a:xfrm>
            <a:custGeom>
              <a:avLst/>
              <a:gdLst>
                <a:gd name="T0" fmla="*/ 8 w 59"/>
                <a:gd name="T1" fmla="*/ 0 h 157"/>
                <a:gd name="T2" fmla="*/ 59 w 59"/>
                <a:gd name="T3" fmla="*/ 143 h 157"/>
                <a:gd name="T4" fmla="*/ 59 w 59"/>
                <a:gd name="T5" fmla="*/ 157 h 157"/>
              </a:gdLst>
              <a:ahLst/>
              <a:cxnLst>
                <a:cxn ang="0">
                  <a:pos x="T0" y="T1"/>
                </a:cxn>
                <a:cxn ang="0">
                  <a:pos x="T2" y="T3"/>
                </a:cxn>
                <a:cxn ang="0">
                  <a:pos x="T4" y="T5"/>
                </a:cxn>
              </a:cxnLst>
              <a:rect l="0" t="0" r="r" b="b"/>
              <a:pathLst>
                <a:path w="59" h="157">
                  <a:moveTo>
                    <a:pt x="8" y="0"/>
                  </a:moveTo>
                  <a:cubicBezTo>
                    <a:pt x="8" y="0"/>
                    <a:pt x="0" y="124"/>
                    <a:pt x="59" y="143"/>
                  </a:cubicBezTo>
                  <a:cubicBezTo>
                    <a:pt x="59" y="157"/>
                    <a:pt x="59" y="157"/>
                    <a:pt x="59" y="157"/>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083" tIns="45541" rIns="91083" bIns="45541" numCol="1" anchor="t" anchorCtr="0" compatLnSpc="1">
              <a:prstTxWarp prst="textNoShape">
                <a:avLst/>
              </a:prstTxWarp>
            </a:bodyPr>
            <a:lstStyle/>
            <a:p>
              <a:endParaRPr lang="fr-FR" sz="1590"/>
            </a:p>
          </p:txBody>
        </p:sp>
        <p:sp>
          <p:nvSpPr>
            <p:cNvPr id="272" name="Line 649">
              <a:extLst>
                <a:ext uri="{FF2B5EF4-FFF2-40B4-BE49-F238E27FC236}">
                  <a16:creationId xmlns:a16="http://schemas.microsoft.com/office/drawing/2014/main" id="{12694BF5-0E4D-4759-9C3A-42EEDA42A750}"/>
                </a:ext>
              </a:extLst>
            </p:cNvPr>
            <p:cNvSpPr>
              <a:spLocks noChangeShapeType="1"/>
            </p:cNvSpPr>
            <p:nvPr/>
          </p:nvSpPr>
          <p:spPr bwMode="auto">
            <a:xfrm>
              <a:off x="1226488" y="3972398"/>
              <a:ext cx="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083" tIns="45541" rIns="91083" bIns="45541" numCol="1" anchor="t" anchorCtr="0" compatLnSpc="1">
              <a:prstTxWarp prst="textNoShape">
                <a:avLst/>
              </a:prstTxWarp>
            </a:bodyPr>
            <a:lstStyle/>
            <a:p>
              <a:endParaRPr lang="fr-FR" sz="1590"/>
            </a:p>
          </p:txBody>
        </p:sp>
        <p:sp>
          <p:nvSpPr>
            <p:cNvPr id="273" name="Freeform 650">
              <a:extLst>
                <a:ext uri="{FF2B5EF4-FFF2-40B4-BE49-F238E27FC236}">
                  <a16:creationId xmlns:a16="http://schemas.microsoft.com/office/drawing/2014/main" id="{226A9BBA-3467-4B05-81C7-AAC99B007D2F}"/>
                </a:ext>
              </a:extLst>
            </p:cNvPr>
            <p:cNvSpPr>
              <a:spLocks/>
            </p:cNvSpPr>
            <p:nvPr/>
          </p:nvSpPr>
          <p:spPr bwMode="auto">
            <a:xfrm>
              <a:off x="1070913" y="4158136"/>
              <a:ext cx="15875" cy="23813"/>
            </a:xfrm>
            <a:custGeom>
              <a:avLst/>
              <a:gdLst>
                <a:gd name="T0" fmla="*/ 0 w 9"/>
                <a:gd name="T1" fmla="*/ 0 h 13"/>
                <a:gd name="T2" fmla="*/ 9 w 9"/>
                <a:gd name="T3" fmla="*/ 13 h 13"/>
              </a:gdLst>
              <a:ahLst/>
              <a:cxnLst>
                <a:cxn ang="0">
                  <a:pos x="T0" y="T1"/>
                </a:cxn>
                <a:cxn ang="0">
                  <a:pos x="T2" y="T3"/>
                </a:cxn>
              </a:cxnLst>
              <a:rect l="0" t="0" r="r" b="b"/>
              <a:pathLst>
                <a:path w="9" h="13">
                  <a:moveTo>
                    <a:pt x="0" y="0"/>
                  </a:moveTo>
                  <a:cubicBezTo>
                    <a:pt x="3" y="5"/>
                    <a:pt x="6" y="9"/>
                    <a:pt x="9" y="1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083" tIns="45541" rIns="91083" bIns="45541" numCol="1" anchor="t" anchorCtr="0" compatLnSpc="1">
              <a:prstTxWarp prst="textNoShape">
                <a:avLst/>
              </a:prstTxWarp>
            </a:bodyPr>
            <a:lstStyle/>
            <a:p>
              <a:endParaRPr lang="fr-FR" sz="1590"/>
            </a:p>
          </p:txBody>
        </p:sp>
        <p:sp>
          <p:nvSpPr>
            <p:cNvPr id="274" name="Freeform 651">
              <a:extLst>
                <a:ext uri="{FF2B5EF4-FFF2-40B4-BE49-F238E27FC236}">
                  <a16:creationId xmlns:a16="http://schemas.microsoft.com/office/drawing/2014/main" id="{A7914C75-974E-4993-B2EB-3136EC16130E}"/>
                </a:ext>
              </a:extLst>
            </p:cNvPr>
            <p:cNvSpPr>
              <a:spLocks/>
            </p:cNvSpPr>
            <p:nvPr/>
          </p:nvSpPr>
          <p:spPr bwMode="auto">
            <a:xfrm>
              <a:off x="1043926" y="4032723"/>
              <a:ext cx="17463" cy="101600"/>
            </a:xfrm>
            <a:custGeom>
              <a:avLst/>
              <a:gdLst>
                <a:gd name="T0" fmla="*/ 1 w 10"/>
                <a:gd name="T1" fmla="*/ 0 h 55"/>
                <a:gd name="T2" fmla="*/ 10 w 10"/>
                <a:gd name="T3" fmla="*/ 55 h 55"/>
              </a:gdLst>
              <a:ahLst/>
              <a:cxnLst>
                <a:cxn ang="0">
                  <a:pos x="T0" y="T1"/>
                </a:cxn>
                <a:cxn ang="0">
                  <a:pos x="T2" y="T3"/>
                </a:cxn>
              </a:cxnLst>
              <a:rect l="0" t="0" r="r" b="b"/>
              <a:pathLst>
                <a:path w="10" h="55">
                  <a:moveTo>
                    <a:pt x="1" y="0"/>
                  </a:moveTo>
                  <a:cubicBezTo>
                    <a:pt x="1" y="0"/>
                    <a:pt x="0" y="28"/>
                    <a:pt x="10" y="55"/>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083" tIns="45541" rIns="91083" bIns="45541" numCol="1" anchor="t" anchorCtr="0" compatLnSpc="1">
              <a:prstTxWarp prst="textNoShape">
                <a:avLst/>
              </a:prstTxWarp>
            </a:bodyPr>
            <a:lstStyle/>
            <a:p>
              <a:endParaRPr lang="fr-FR" sz="1590"/>
            </a:p>
          </p:txBody>
        </p:sp>
        <p:sp>
          <p:nvSpPr>
            <p:cNvPr id="275" name="Freeform 652">
              <a:extLst>
                <a:ext uri="{FF2B5EF4-FFF2-40B4-BE49-F238E27FC236}">
                  <a16:creationId xmlns:a16="http://schemas.microsoft.com/office/drawing/2014/main" id="{E1C2499D-A003-48C4-BA60-C9BE9070EEBD}"/>
                </a:ext>
              </a:extLst>
            </p:cNvPr>
            <p:cNvSpPr>
              <a:spLocks/>
            </p:cNvSpPr>
            <p:nvPr/>
          </p:nvSpPr>
          <p:spPr bwMode="auto">
            <a:xfrm>
              <a:off x="920101" y="3999386"/>
              <a:ext cx="115888" cy="153988"/>
            </a:xfrm>
            <a:custGeom>
              <a:avLst/>
              <a:gdLst>
                <a:gd name="T0" fmla="*/ 42 w 66"/>
                <a:gd name="T1" fmla="*/ 0 h 84"/>
                <a:gd name="T2" fmla="*/ 11 w 66"/>
                <a:gd name="T3" fmla="*/ 0 h 84"/>
                <a:gd name="T4" fmla="*/ 66 w 66"/>
                <a:gd name="T5" fmla="*/ 84 h 84"/>
              </a:gdLst>
              <a:ahLst/>
              <a:cxnLst>
                <a:cxn ang="0">
                  <a:pos x="T0" y="T1"/>
                </a:cxn>
                <a:cxn ang="0">
                  <a:pos x="T2" y="T3"/>
                </a:cxn>
                <a:cxn ang="0">
                  <a:pos x="T4" y="T5"/>
                </a:cxn>
              </a:cxnLst>
              <a:rect l="0" t="0" r="r" b="b"/>
              <a:pathLst>
                <a:path w="66" h="84">
                  <a:moveTo>
                    <a:pt x="42" y="0"/>
                  </a:moveTo>
                  <a:cubicBezTo>
                    <a:pt x="11" y="0"/>
                    <a:pt x="11" y="0"/>
                    <a:pt x="11" y="0"/>
                  </a:cubicBezTo>
                  <a:cubicBezTo>
                    <a:pt x="11" y="0"/>
                    <a:pt x="0" y="84"/>
                    <a:pt x="66" y="84"/>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083" tIns="45541" rIns="91083" bIns="45541" numCol="1" anchor="t" anchorCtr="0" compatLnSpc="1">
              <a:prstTxWarp prst="textNoShape">
                <a:avLst/>
              </a:prstTxWarp>
            </a:bodyPr>
            <a:lstStyle/>
            <a:p>
              <a:endParaRPr lang="fr-FR" sz="1590"/>
            </a:p>
          </p:txBody>
        </p:sp>
        <p:sp>
          <p:nvSpPr>
            <p:cNvPr id="276" name="Freeform 653">
              <a:extLst>
                <a:ext uri="{FF2B5EF4-FFF2-40B4-BE49-F238E27FC236}">
                  <a16:creationId xmlns:a16="http://schemas.microsoft.com/office/drawing/2014/main" id="{39FDCA11-67DE-49F1-BA8B-64A774F1C2B8}"/>
                </a:ext>
              </a:extLst>
            </p:cNvPr>
            <p:cNvSpPr>
              <a:spLocks/>
            </p:cNvSpPr>
            <p:nvPr/>
          </p:nvSpPr>
          <p:spPr bwMode="auto">
            <a:xfrm>
              <a:off x="956613" y="4023198"/>
              <a:ext cx="74613" cy="107950"/>
            </a:xfrm>
            <a:custGeom>
              <a:avLst/>
              <a:gdLst>
                <a:gd name="T0" fmla="*/ 33 w 42"/>
                <a:gd name="T1" fmla="*/ 0 h 59"/>
                <a:gd name="T2" fmla="*/ 3 w 42"/>
                <a:gd name="T3" fmla="*/ 0 h 59"/>
                <a:gd name="T4" fmla="*/ 42 w 42"/>
                <a:gd name="T5" fmla="*/ 59 h 59"/>
              </a:gdLst>
              <a:ahLst/>
              <a:cxnLst>
                <a:cxn ang="0">
                  <a:pos x="T0" y="T1"/>
                </a:cxn>
                <a:cxn ang="0">
                  <a:pos x="T2" y="T3"/>
                </a:cxn>
                <a:cxn ang="0">
                  <a:pos x="T4" y="T5"/>
                </a:cxn>
              </a:cxnLst>
              <a:rect l="0" t="0" r="r" b="b"/>
              <a:pathLst>
                <a:path w="42" h="59">
                  <a:moveTo>
                    <a:pt x="33" y="0"/>
                  </a:moveTo>
                  <a:cubicBezTo>
                    <a:pt x="3" y="0"/>
                    <a:pt x="3" y="0"/>
                    <a:pt x="3" y="0"/>
                  </a:cubicBezTo>
                  <a:cubicBezTo>
                    <a:pt x="3" y="0"/>
                    <a:pt x="0" y="54"/>
                    <a:pt x="42" y="59"/>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083" tIns="45541" rIns="91083" bIns="45541" numCol="1" anchor="t" anchorCtr="0" compatLnSpc="1">
              <a:prstTxWarp prst="textNoShape">
                <a:avLst/>
              </a:prstTxWarp>
            </a:bodyPr>
            <a:lstStyle/>
            <a:p>
              <a:endParaRPr lang="fr-FR" sz="1590"/>
            </a:p>
          </p:txBody>
        </p:sp>
        <p:sp>
          <p:nvSpPr>
            <p:cNvPr id="277" name="Line 654">
              <a:extLst>
                <a:ext uri="{FF2B5EF4-FFF2-40B4-BE49-F238E27FC236}">
                  <a16:creationId xmlns:a16="http://schemas.microsoft.com/office/drawing/2014/main" id="{3E29FA03-6AC4-4EE3-9268-D5E251D17A44}"/>
                </a:ext>
              </a:extLst>
            </p:cNvPr>
            <p:cNvSpPr>
              <a:spLocks noChangeShapeType="1"/>
            </p:cNvSpPr>
            <p:nvPr/>
          </p:nvSpPr>
          <p:spPr bwMode="auto">
            <a:xfrm>
              <a:off x="1162988" y="4013673"/>
              <a:ext cx="68263"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083" tIns="45541" rIns="91083" bIns="45541" numCol="1" anchor="t" anchorCtr="0" compatLnSpc="1">
              <a:prstTxWarp prst="textNoShape">
                <a:avLst/>
              </a:prstTxWarp>
            </a:bodyPr>
            <a:lstStyle/>
            <a:p>
              <a:endParaRPr lang="fr-FR" sz="1590"/>
            </a:p>
          </p:txBody>
        </p:sp>
        <p:sp>
          <p:nvSpPr>
            <p:cNvPr id="278" name="Line 655">
              <a:extLst>
                <a:ext uri="{FF2B5EF4-FFF2-40B4-BE49-F238E27FC236}">
                  <a16:creationId xmlns:a16="http://schemas.microsoft.com/office/drawing/2014/main" id="{A656FF18-1D1F-4E5B-BDA6-41EB31DA2E23}"/>
                </a:ext>
              </a:extLst>
            </p:cNvPr>
            <p:cNvSpPr>
              <a:spLocks noChangeShapeType="1"/>
            </p:cNvSpPr>
            <p:nvPr/>
          </p:nvSpPr>
          <p:spPr bwMode="auto">
            <a:xfrm>
              <a:off x="1182038" y="4032723"/>
              <a:ext cx="49213"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083" tIns="45541" rIns="91083" bIns="45541" numCol="1" anchor="t" anchorCtr="0" compatLnSpc="1">
              <a:prstTxWarp prst="textNoShape">
                <a:avLst/>
              </a:prstTxWarp>
            </a:bodyPr>
            <a:lstStyle/>
            <a:p>
              <a:endParaRPr lang="fr-FR" sz="1590"/>
            </a:p>
          </p:txBody>
        </p:sp>
        <p:sp>
          <p:nvSpPr>
            <p:cNvPr id="279" name="Line 656">
              <a:extLst>
                <a:ext uri="{FF2B5EF4-FFF2-40B4-BE49-F238E27FC236}">
                  <a16:creationId xmlns:a16="http://schemas.microsoft.com/office/drawing/2014/main" id="{78EC6DD9-7EF6-4C40-99C6-D5B2030C8825}"/>
                </a:ext>
              </a:extLst>
            </p:cNvPr>
            <p:cNvSpPr>
              <a:spLocks noChangeShapeType="1"/>
            </p:cNvSpPr>
            <p:nvPr/>
          </p:nvSpPr>
          <p:spPr bwMode="auto">
            <a:xfrm>
              <a:off x="1199501" y="4053361"/>
              <a:ext cx="26988"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083" tIns="45541" rIns="91083" bIns="45541" numCol="1" anchor="t" anchorCtr="0" compatLnSpc="1">
              <a:prstTxWarp prst="textNoShape">
                <a:avLst/>
              </a:prstTxWarp>
            </a:bodyPr>
            <a:lstStyle/>
            <a:p>
              <a:endParaRPr lang="fr-FR" sz="1590"/>
            </a:p>
          </p:txBody>
        </p:sp>
        <p:sp>
          <p:nvSpPr>
            <p:cNvPr id="280" name="Line 657">
              <a:extLst>
                <a:ext uri="{FF2B5EF4-FFF2-40B4-BE49-F238E27FC236}">
                  <a16:creationId xmlns:a16="http://schemas.microsoft.com/office/drawing/2014/main" id="{CFB753B8-143A-4364-A05A-276263D0686C}"/>
                </a:ext>
              </a:extLst>
            </p:cNvPr>
            <p:cNvSpPr>
              <a:spLocks noChangeShapeType="1"/>
            </p:cNvSpPr>
            <p:nvPr/>
          </p:nvSpPr>
          <p:spPr bwMode="auto">
            <a:xfrm>
              <a:off x="1062976" y="4381973"/>
              <a:ext cx="23813"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083" tIns="45541" rIns="91083" bIns="45541" numCol="1" anchor="t" anchorCtr="0" compatLnSpc="1">
              <a:prstTxWarp prst="textNoShape">
                <a:avLst/>
              </a:prstTxWarp>
            </a:bodyPr>
            <a:lstStyle/>
            <a:p>
              <a:endParaRPr lang="fr-FR" sz="1590"/>
            </a:p>
          </p:txBody>
        </p:sp>
        <p:sp>
          <p:nvSpPr>
            <p:cNvPr id="281" name="Line 658">
              <a:extLst>
                <a:ext uri="{FF2B5EF4-FFF2-40B4-BE49-F238E27FC236}">
                  <a16:creationId xmlns:a16="http://schemas.microsoft.com/office/drawing/2014/main" id="{E97D70C5-4388-48F2-9753-1A5A735AD33D}"/>
                </a:ext>
              </a:extLst>
            </p:cNvPr>
            <p:cNvSpPr>
              <a:spLocks noChangeShapeType="1"/>
            </p:cNvSpPr>
            <p:nvPr/>
          </p:nvSpPr>
          <p:spPr bwMode="auto">
            <a:xfrm>
              <a:off x="966138" y="4381973"/>
              <a:ext cx="68263"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083" tIns="45541" rIns="91083" bIns="45541" numCol="1" anchor="t" anchorCtr="0" compatLnSpc="1">
              <a:prstTxWarp prst="textNoShape">
                <a:avLst/>
              </a:prstTxWarp>
            </a:bodyPr>
            <a:lstStyle/>
            <a:p>
              <a:endParaRPr lang="fr-FR" sz="1590"/>
            </a:p>
          </p:txBody>
        </p:sp>
      </p:grpSp>
      <p:grpSp>
        <p:nvGrpSpPr>
          <p:cNvPr id="282" name="Graphique 32">
            <a:extLst>
              <a:ext uri="{FF2B5EF4-FFF2-40B4-BE49-F238E27FC236}">
                <a16:creationId xmlns:a16="http://schemas.microsoft.com/office/drawing/2014/main" id="{9E0A22E7-6ECE-4619-9BCC-0CC73D904E70}"/>
              </a:ext>
            </a:extLst>
          </p:cNvPr>
          <p:cNvGrpSpPr/>
          <p:nvPr/>
        </p:nvGrpSpPr>
        <p:grpSpPr>
          <a:xfrm>
            <a:off x="1005777" y="2569424"/>
            <a:ext cx="655286" cy="670891"/>
            <a:chOff x="5545034" y="304383"/>
            <a:chExt cx="673995" cy="690043"/>
          </a:xfrm>
        </p:grpSpPr>
        <p:grpSp>
          <p:nvGrpSpPr>
            <p:cNvPr id="283" name="Graphique 32">
              <a:extLst>
                <a:ext uri="{FF2B5EF4-FFF2-40B4-BE49-F238E27FC236}">
                  <a16:creationId xmlns:a16="http://schemas.microsoft.com/office/drawing/2014/main" id="{7340A1D7-A33F-4D68-82C1-9A634AB645AF}"/>
                </a:ext>
              </a:extLst>
            </p:cNvPr>
            <p:cNvGrpSpPr/>
            <p:nvPr/>
          </p:nvGrpSpPr>
          <p:grpSpPr>
            <a:xfrm>
              <a:off x="5545034" y="304383"/>
              <a:ext cx="433924" cy="686512"/>
              <a:chOff x="5545034" y="304383"/>
              <a:chExt cx="433924" cy="686512"/>
            </a:xfrm>
            <a:noFill/>
          </p:grpSpPr>
          <p:grpSp>
            <p:nvGrpSpPr>
              <p:cNvPr id="293" name="Graphique 32">
                <a:extLst>
                  <a:ext uri="{FF2B5EF4-FFF2-40B4-BE49-F238E27FC236}">
                    <a16:creationId xmlns:a16="http://schemas.microsoft.com/office/drawing/2014/main" id="{512E5C7B-2BD0-4998-ADDA-8CD28A58ABCF}"/>
                  </a:ext>
                </a:extLst>
              </p:cNvPr>
              <p:cNvGrpSpPr/>
              <p:nvPr/>
            </p:nvGrpSpPr>
            <p:grpSpPr>
              <a:xfrm>
                <a:off x="5776495" y="539047"/>
                <a:ext cx="202462" cy="260882"/>
                <a:chOff x="5776495" y="539047"/>
                <a:chExt cx="202462" cy="260882"/>
              </a:xfrm>
              <a:noFill/>
            </p:grpSpPr>
            <p:sp>
              <p:nvSpPr>
                <p:cNvPr id="302" name="Forme libre : forme 106">
                  <a:extLst>
                    <a:ext uri="{FF2B5EF4-FFF2-40B4-BE49-F238E27FC236}">
                      <a16:creationId xmlns:a16="http://schemas.microsoft.com/office/drawing/2014/main" id="{49E5444F-2353-4381-8DE4-4E7EA2364FB2}"/>
                    </a:ext>
                  </a:extLst>
                </p:cNvPr>
                <p:cNvSpPr/>
                <p:nvPr/>
              </p:nvSpPr>
              <p:spPr>
                <a:xfrm>
                  <a:off x="5840468" y="691128"/>
                  <a:ext cx="16047" cy="11233"/>
                </a:xfrm>
                <a:custGeom>
                  <a:avLst/>
                  <a:gdLst>
                    <a:gd name="connsiteX0" fmla="*/ 0 w 16047"/>
                    <a:gd name="connsiteY0" fmla="*/ 0 h 11233"/>
                    <a:gd name="connsiteX1" fmla="*/ 0 w 16047"/>
                    <a:gd name="connsiteY1" fmla="*/ 11233 h 11233"/>
                  </a:gdLst>
                  <a:ahLst/>
                  <a:cxnLst>
                    <a:cxn ang="0">
                      <a:pos x="connsiteX0" y="connsiteY0"/>
                    </a:cxn>
                    <a:cxn ang="0">
                      <a:pos x="connsiteX1" y="connsiteY1"/>
                    </a:cxn>
                  </a:cxnLst>
                  <a:rect l="l" t="t" r="r" b="b"/>
                  <a:pathLst>
                    <a:path w="16047" h="11233">
                      <a:moveTo>
                        <a:pt x="0" y="0"/>
                      </a:moveTo>
                      <a:lnTo>
                        <a:pt x="0" y="11233"/>
                      </a:lnTo>
                    </a:path>
                  </a:pathLst>
                </a:custGeom>
                <a:ln w="6350" cap="rnd">
                  <a:solidFill>
                    <a:schemeClr val="tx1">
                      <a:lumMod val="65000"/>
                      <a:lumOff val="35000"/>
                    </a:schemeClr>
                  </a:solidFill>
                  <a:prstDash val="solid"/>
                  <a:round/>
                </a:ln>
              </p:spPr>
              <p:txBody>
                <a:bodyPr rtlCol="0" anchor="ctr"/>
                <a:lstStyle/>
                <a:p>
                  <a:endParaRPr lang="fr-FR" sz="1050"/>
                </a:p>
              </p:txBody>
            </p:sp>
            <p:sp>
              <p:nvSpPr>
                <p:cNvPr id="303" name="Forme libre : forme 107">
                  <a:extLst>
                    <a:ext uri="{FF2B5EF4-FFF2-40B4-BE49-F238E27FC236}">
                      <a16:creationId xmlns:a16="http://schemas.microsoft.com/office/drawing/2014/main" id="{C27E72FD-4726-4475-B6C8-DA6B40B2E25F}"/>
                    </a:ext>
                  </a:extLst>
                </p:cNvPr>
                <p:cNvSpPr/>
                <p:nvPr/>
              </p:nvSpPr>
              <p:spPr>
                <a:xfrm>
                  <a:off x="5913003" y="691128"/>
                  <a:ext cx="16047" cy="11233"/>
                </a:xfrm>
                <a:custGeom>
                  <a:avLst/>
                  <a:gdLst>
                    <a:gd name="connsiteX0" fmla="*/ 0 w 16047"/>
                    <a:gd name="connsiteY0" fmla="*/ 0 h 11233"/>
                    <a:gd name="connsiteX1" fmla="*/ 0 w 16047"/>
                    <a:gd name="connsiteY1" fmla="*/ 11233 h 11233"/>
                  </a:gdLst>
                  <a:ahLst/>
                  <a:cxnLst>
                    <a:cxn ang="0">
                      <a:pos x="connsiteX0" y="connsiteY0"/>
                    </a:cxn>
                    <a:cxn ang="0">
                      <a:pos x="connsiteX1" y="connsiteY1"/>
                    </a:cxn>
                  </a:cxnLst>
                  <a:rect l="l" t="t" r="r" b="b"/>
                  <a:pathLst>
                    <a:path w="16047" h="11233">
                      <a:moveTo>
                        <a:pt x="0" y="0"/>
                      </a:moveTo>
                      <a:lnTo>
                        <a:pt x="0" y="11233"/>
                      </a:lnTo>
                    </a:path>
                  </a:pathLst>
                </a:custGeom>
                <a:ln w="6350" cap="rnd">
                  <a:solidFill>
                    <a:schemeClr val="tx1">
                      <a:lumMod val="65000"/>
                      <a:lumOff val="35000"/>
                    </a:schemeClr>
                  </a:solidFill>
                  <a:prstDash val="solid"/>
                  <a:round/>
                </a:ln>
              </p:spPr>
              <p:txBody>
                <a:bodyPr rtlCol="0" anchor="ctr"/>
                <a:lstStyle/>
                <a:p>
                  <a:endParaRPr lang="fr-FR" sz="1050"/>
                </a:p>
              </p:txBody>
            </p:sp>
            <p:sp>
              <p:nvSpPr>
                <p:cNvPr id="304" name="Forme libre : forme 108">
                  <a:extLst>
                    <a:ext uri="{FF2B5EF4-FFF2-40B4-BE49-F238E27FC236}">
                      <a16:creationId xmlns:a16="http://schemas.microsoft.com/office/drawing/2014/main" id="{173D1C54-DF1D-48B1-9B94-254E4B07E9D7}"/>
                    </a:ext>
                  </a:extLst>
                </p:cNvPr>
                <p:cNvSpPr/>
                <p:nvPr/>
              </p:nvSpPr>
              <p:spPr>
                <a:xfrm>
                  <a:off x="5863897" y="748417"/>
                  <a:ext cx="25836" cy="8344"/>
                </a:xfrm>
                <a:custGeom>
                  <a:avLst/>
                  <a:gdLst>
                    <a:gd name="connsiteX0" fmla="*/ 25836 w 25836"/>
                    <a:gd name="connsiteY0" fmla="*/ 0 h 8344"/>
                    <a:gd name="connsiteX1" fmla="*/ 12838 w 25836"/>
                    <a:gd name="connsiteY1" fmla="*/ 8345 h 8344"/>
                    <a:gd name="connsiteX2" fmla="*/ 0 w 25836"/>
                    <a:gd name="connsiteY2" fmla="*/ 160 h 8344"/>
                  </a:gdLst>
                  <a:ahLst/>
                  <a:cxnLst>
                    <a:cxn ang="0">
                      <a:pos x="connsiteX0" y="connsiteY0"/>
                    </a:cxn>
                    <a:cxn ang="0">
                      <a:pos x="connsiteX1" y="connsiteY1"/>
                    </a:cxn>
                    <a:cxn ang="0">
                      <a:pos x="connsiteX2" y="connsiteY2"/>
                    </a:cxn>
                  </a:cxnLst>
                  <a:rect l="l" t="t" r="r" b="b"/>
                  <a:pathLst>
                    <a:path w="25836" h="8344">
                      <a:moveTo>
                        <a:pt x="25836" y="0"/>
                      </a:moveTo>
                      <a:cubicBezTo>
                        <a:pt x="23911" y="4814"/>
                        <a:pt x="18776" y="8345"/>
                        <a:pt x="12838" y="8345"/>
                      </a:cubicBezTo>
                      <a:cubicBezTo>
                        <a:pt x="6900" y="8345"/>
                        <a:pt x="1926" y="4975"/>
                        <a:pt x="0" y="160"/>
                      </a:cubicBezTo>
                    </a:path>
                  </a:pathLst>
                </a:custGeom>
                <a:noFill/>
                <a:ln w="6350" cap="rnd">
                  <a:solidFill>
                    <a:schemeClr val="tx1">
                      <a:lumMod val="65000"/>
                      <a:lumOff val="35000"/>
                    </a:schemeClr>
                  </a:solidFill>
                  <a:prstDash val="solid"/>
                  <a:round/>
                </a:ln>
              </p:spPr>
              <p:txBody>
                <a:bodyPr rtlCol="0" anchor="ctr"/>
                <a:lstStyle/>
                <a:p>
                  <a:endParaRPr lang="fr-FR" sz="1050"/>
                </a:p>
              </p:txBody>
            </p:sp>
            <p:sp>
              <p:nvSpPr>
                <p:cNvPr id="305" name="Forme libre : forme 109">
                  <a:extLst>
                    <a:ext uri="{FF2B5EF4-FFF2-40B4-BE49-F238E27FC236}">
                      <a16:creationId xmlns:a16="http://schemas.microsoft.com/office/drawing/2014/main" id="{BD3B907E-6B87-4298-91A6-F47AC30BE72B}"/>
                    </a:ext>
                  </a:extLst>
                </p:cNvPr>
                <p:cNvSpPr/>
                <p:nvPr/>
              </p:nvSpPr>
              <p:spPr>
                <a:xfrm>
                  <a:off x="5792486" y="704447"/>
                  <a:ext cx="169461" cy="95482"/>
                </a:xfrm>
                <a:custGeom>
                  <a:avLst/>
                  <a:gdLst>
                    <a:gd name="connsiteX0" fmla="*/ 169462 w 169461"/>
                    <a:gd name="connsiteY0" fmla="*/ 0 h 95482"/>
                    <a:gd name="connsiteX1" fmla="*/ 84731 w 169461"/>
                    <a:gd name="connsiteY1" fmla="*/ 95483 h 95482"/>
                    <a:gd name="connsiteX2" fmla="*/ 0 w 169461"/>
                    <a:gd name="connsiteY2" fmla="*/ 0 h 95482"/>
                  </a:gdLst>
                  <a:ahLst/>
                  <a:cxnLst>
                    <a:cxn ang="0">
                      <a:pos x="connsiteX0" y="connsiteY0"/>
                    </a:cxn>
                    <a:cxn ang="0">
                      <a:pos x="connsiteX1" y="connsiteY1"/>
                    </a:cxn>
                    <a:cxn ang="0">
                      <a:pos x="connsiteX2" y="connsiteY2"/>
                    </a:cxn>
                  </a:cxnLst>
                  <a:rect l="l" t="t" r="r" b="b"/>
                  <a:pathLst>
                    <a:path w="169461" h="95482">
                      <a:moveTo>
                        <a:pt x="169462" y="0"/>
                      </a:moveTo>
                      <a:cubicBezTo>
                        <a:pt x="169462" y="52796"/>
                        <a:pt x="131590" y="95483"/>
                        <a:pt x="84731" y="95483"/>
                      </a:cubicBezTo>
                      <a:cubicBezTo>
                        <a:pt x="37872" y="95483"/>
                        <a:pt x="0" y="52796"/>
                        <a:pt x="0" y="0"/>
                      </a:cubicBezTo>
                    </a:path>
                  </a:pathLst>
                </a:custGeom>
                <a:noFill/>
                <a:ln w="6350" cap="rnd">
                  <a:solidFill>
                    <a:schemeClr val="tx1">
                      <a:lumMod val="65000"/>
                      <a:lumOff val="35000"/>
                    </a:schemeClr>
                  </a:solidFill>
                  <a:prstDash val="solid"/>
                  <a:round/>
                </a:ln>
              </p:spPr>
              <p:txBody>
                <a:bodyPr rtlCol="0" anchor="ctr"/>
                <a:lstStyle/>
                <a:p>
                  <a:endParaRPr lang="fr-FR" sz="1050"/>
                </a:p>
              </p:txBody>
            </p:sp>
            <p:sp>
              <p:nvSpPr>
                <p:cNvPr id="306" name="Forme libre : forme 110">
                  <a:extLst>
                    <a:ext uri="{FF2B5EF4-FFF2-40B4-BE49-F238E27FC236}">
                      <a16:creationId xmlns:a16="http://schemas.microsoft.com/office/drawing/2014/main" id="{217098E9-6882-449C-B5AF-03BA4F52537F}"/>
                    </a:ext>
                  </a:extLst>
                </p:cNvPr>
                <p:cNvSpPr/>
                <p:nvPr/>
              </p:nvSpPr>
              <p:spPr>
                <a:xfrm>
                  <a:off x="5792005" y="604952"/>
                  <a:ext cx="168838" cy="83928"/>
                </a:xfrm>
                <a:custGeom>
                  <a:avLst/>
                  <a:gdLst>
                    <a:gd name="connsiteX0" fmla="*/ 0 w 168838"/>
                    <a:gd name="connsiteY0" fmla="*/ 82324 h 83928"/>
                    <a:gd name="connsiteX1" fmla="*/ 44773 w 168838"/>
                    <a:gd name="connsiteY1" fmla="*/ 642 h 83928"/>
                    <a:gd name="connsiteX2" fmla="*/ 97729 w 168838"/>
                    <a:gd name="connsiteY2" fmla="*/ 25997 h 83928"/>
                    <a:gd name="connsiteX3" fmla="*/ 120838 w 168838"/>
                    <a:gd name="connsiteY3" fmla="*/ 0 h 83928"/>
                    <a:gd name="connsiteX4" fmla="*/ 168820 w 168838"/>
                    <a:gd name="connsiteY4" fmla="*/ 83928 h 8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838" h="83928">
                      <a:moveTo>
                        <a:pt x="0" y="82324"/>
                      </a:moveTo>
                      <a:cubicBezTo>
                        <a:pt x="0" y="82324"/>
                        <a:pt x="3370" y="-7061"/>
                        <a:pt x="44773" y="642"/>
                      </a:cubicBezTo>
                      <a:cubicBezTo>
                        <a:pt x="86175" y="8345"/>
                        <a:pt x="97729" y="25997"/>
                        <a:pt x="97729" y="25997"/>
                      </a:cubicBezTo>
                      <a:cubicBezTo>
                        <a:pt x="97729" y="25997"/>
                        <a:pt x="125812" y="25997"/>
                        <a:pt x="120838" y="0"/>
                      </a:cubicBezTo>
                      <a:cubicBezTo>
                        <a:pt x="120838" y="0"/>
                        <a:pt x="169943" y="7221"/>
                        <a:pt x="168820" y="83928"/>
                      </a:cubicBezTo>
                    </a:path>
                  </a:pathLst>
                </a:custGeom>
                <a:noFill/>
                <a:ln w="6350" cap="rnd">
                  <a:solidFill>
                    <a:schemeClr val="tx1">
                      <a:lumMod val="65000"/>
                      <a:lumOff val="35000"/>
                    </a:schemeClr>
                  </a:solidFill>
                  <a:prstDash val="solid"/>
                  <a:round/>
                </a:ln>
              </p:spPr>
              <p:txBody>
                <a:bodyPr rtlCol="0" anchor="ctr"/>
                <a:lstStyle/>
                <a:p>
                  <a:endParaRPr lang="fr-FR" sz="1050"/>
                </a:p>
              </p:txBody>
            </p:sp>
            <p:sp>
              <p:nvSpPr>
                <p:cNvPr id="307" name="Forme libre : forme 111">
                  <a:extLst>
                    <a:ext uri="{FF2B5EF4-FFF2-40B4-BE49-F238E27FC236}">
                      <a16:creationId xmlns:a16="http://schemas.microsoft.com/office/drawing/2014/main" id="{F2D60065-CE14-49CA-A8BC-3FB82BE9FC13}"/>
                    </a:ext>
                  </a:extLst>
                </p:cNvPr>
                <p:cNvSpPr/>
                <p:nvPr/>
              </p:nvSpPr>
              <p:spPr>
                <a:xfrm>
                  <a:off x="5776495" y="539047"/>
                  <a:ext cx="202462" cy="148710"/>
                </a:xfrm>
                <a:custGeom>
                  <a:avLst/>
                  <a:gdLst>
                    <a:gd name="connsiteX0" fmla="*/ 5560 w 202462"/>
                    <a:gd name="connsiteY0" fmla="*/ 147748 h 148710"/>
                    <a:gd name="connsiteX1" fmla="*/ 15509 w 202462"/>
                    <a:gd name="connsiteY1" fmla="*/ 63819 h 148710"/>
                    <a:gd name="connsiteX2" fmla="*/ 49691 w 202462"/>
                    <a:gd name="connsiteY2" fmla="*/ 27873 h 148710"/>
                    <a:gd name="connsiteX3" fmla="*/ 49691 w 202462"/>
                    <a:gd name="connsiteY3" fmla="*/ 8616 h 148710"/>
                    <a:gd name="connsiteX4" fmla="*/ 132977 w 202462"/>
                    <a:gd name="connsiteY4" fmla="*/ 14072 h 148710"/>
                    <a:gd name="connsiteX5" fmla="*/ 160579 w 202462"/>
                    <a:gd name="connsiteY5" fmla="*/ 32206 h 148710"/>
                    <a:gd name="connsiteX6" fmla="*/ 202463 w 202462"/>
                    <a:gd name="connsiteY6" fmla="*/ 54833 h 148710"/>
                    <a:gd name="connsiteX7" fmla="*/ 190267 w 202462"/>
                    <a:gd name="connsiteY7" fmla="*/ 64782 h 148710"/>
                    <a:gd name="connsiteX8" fmla="*/ 191871 w 202462"/>
                    <a:gd name="connsiteY8" fmla="*/ 148711 h 148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2462" h="148710">
                      <a:moveTo>
                        <a:pt x="5560" y="147748"/>
                      </a:moveTo>
                      <a:cubicBezTo>
                        <a:pt x="5560" y="147748"/>
                        <a:pt x="-12092" y="83718"/>
                        <a:pt x="15509" y="63819"/>
                      </a:cubicBezTo>
                      <a:cubicBezTo>
                        <a:pt x="15509" y="63819"/>
                        <a:pt x="8288" y="31243"/>
                        <a:pt x="49691" y="27873"/>
                      </a:cubicBezTo>
                      <a:cubicBezTo>
                        <a:pt x="49691" y="27873"/>
                        <a:pt x="55789" y="16800"/>
                        <a:pt x="49691" y="8616"/>
                      </a:cubicBezTo>
                      <a:cubicBezTo>
                        <a:pt x="49691" y="8616"/>
                        <a:pt x="103289" y="-14011"/>
                        <a:pt x="132977" y="14072"/>
                      </a:cubicBezTo>
                      <a:cubicBezTo>
                        <a:pt x="132977" y="14072"/>
                        <a:pt x="156086" y="6369"/>
                        <a:pt x="160579" y="32206"/>
                      </a:cubicBezTo>
                      <a:cubicBezTo>
                        <a:pt x="160579" y="32206"/>
                        <a:pt x="191551" y="31082"/>
                        <a:pt x="202463" y="54833"/>
                      </a:cubicBezTo>
                      <a:cubicBezTo>
                        <a:pt x="202463" y="54833"/>
                        <a:pt x="191390" y="57079"/>
                        <a:pt x="190267" y="64782"/>
                      </a:cubicBezTo>
                      <a:cubicBezTo>
                        <a:pt x="190267" y="64782"/>
                        <a:pt x="211770" y="107308"/>
                        <a:pt x="191871" y="148711"/>
                      </a:cubicBezTo>
                    </a:path>
                  </a:pathLst>
                </a:custGeom>
                <a:noFill/>
                <a:ln w="6350" cap="rnd">
                  <a:solidFill>
                    <a:schemeClr val="tx1">
                      <a:lumMod val="65000"/>
                      <a:lumOff val="35000"/>
                    </a:schemeClr>
                  </a:solidFill>
                  <a:prstDash val="solid"/>
                  <a:round/>
                </a:ln>
              </p:spPr>
              <p:txBody>
                <a:bodyPr rtlCol="0" anchor="ctr"/>
                <a:lstStyle/>
                <a:p>
                  <a:endParaRPr lang="fr-FR" sz="1050"/>
                </a:p>
              </p:txBody>
            </p:sp>
          </p:grpSp>
          <p:sp>
            <p:nvSpPr>
              <p:cNvPr id="294" name="Forme libre : forme 112">
                <a:extLst>
                  <a:ext uri="{FF2B5EF4-FFF2-40B4-BE49-F238E27FC236}">
                    <a16:creationId xmlns:a16="http://schemas.microsoft.com/office/drawing/2014/main" id="{F0F6EDCA-A111-4A38-8DE9-ACEE46B8E159}"/>
                  </a:ext>
                </a:extLst>
              </p:cNvPr>
              <p:cNvSpPr/>
              <p:nvPr/>
            </p:nvSpPr>
            <p:spPr>
              <a:xfrm>
                <a:off x="5545034" y="304383"/>
                <a:ext cx="16047" cy="16047"/>
              </a:xfrm>
              <a:custGeom>
                <a:avLst/>
                <a:gdLst/>
                <a:ahLst/>
                <a:cxnLst/>
                <a:rect l="l" t="t" r="r" b="b"/>
                <a:pathLst>
                  <a:path w="16047" h="16047"/>
                </a:pathLst>
              </a:custGeom>
              <a:noFill/>
              <a:ln w="6350" cap="rnd">
                <a:solidFill>
                  <a:schemeClr val="tx1">
                    <a:lumMod val="65000"/>
                    <a:lumOff val="35000"/>
                  </a:schemeClr>
                </a:solidFill>
                <a:prstDash val="solid"/>
                <a:round/>
              </a:ln>
            </p:spPr>
            <p:txBody>
              <a:bodyPr rtlCol="0" anchor="ctr"/>
              <a:lstStyle/>
              <a:p>
                <a:endParaRPr lang="fr-FR" sz="1050"/>
              </a:p>
            </p:txBody>
          </p:sp>
          <p:sp>
            <p:nvSpPr>
              <p:cNvPr id="295" name="Forme libre : forme 113">
                <a:extLst>
                  <a:ext uri="{FF2B5EF4-FFF2-40B4-BE49-F238E27FC236}">
                    <a16:creationId xmlns:a16="http://schemas.microsoft.com/office/drawing/2014/main" id="{3220595F-30C1-4071-97E1-896954B923F4}"/>
                  </a:ext>
                </a:extLst>
              </p:cNvPr>
              <p:cNvSpPr/>
              <p:nvPr/>
            </p:nvSpPr>
            <p:spPr>
              <a:xfrm>
                <a:off x="5545034" y="304383"/>
                <a:ext cx="16047" cy="16047"/>
              </a:xfrm>
              <a:custGeom>
                <a:avLst/>
                <a:gdLst/>
                <a:ahLst/>
                <a:cxnLst/>
                <a:rect l="l" t="t" r="r" b="b"/>
                <a:pathLst>
                  <a:path w="16047" h="16047"/>
                </a:pathLst>
              </a:custGeom>
              <a:noFill/>
              <a:ln w="6350" cap="rnd">
                <a:solidFill>
                  <a:schemeClr val="tx1">
                    <a:lumMod val="65000"/>
                    <a:lumOff val="35000"/>
                  </a:schemeClr>
                </a:solidFill>
                <a:prstDash val="solid"/>
                <a:round/>
              </a:ln>
            </p:spPr>
            <p:txBody>
              <a:bodyPr rtlCol="0" anchor="ctr"/>
              <a:lstStyle/>
              <a:p>
                <a:endParaRPr lang="fr-FR" sz="1050"/>
              </a:p>
            </p:txBody>
          </p:sp>
          <p:sp>
            <p:nvSpPr>
              <p:cNvPr id="296" name="Forme libre : forme 114">
                <a:extLst>
                  <a:ext uri="{FF2B5EF4-FFF2-40B4-BE49-F238E27FC236}">
                    <a16:creationId xmlns:a16="http://schemas.microsoft.com/office/drawing/2014/main" id="{AB6B0BB7-588B-4316-9C59-FE9973B81974}"/>
                  </a:ext>
                </a:extLst>
              </p:cNvPr>
              <p:cNvSpPr/>
              <p:nvPr/>
            </p:nvSpPr>
            <p:spPr>
              <a:xfrm>
                <a:off x="5875612" y="819829"/>
                <a:ext cx="46698" cy="171066"/>
              </a:xfrm>
              <a:custGeom>
                <a:avLst/>
                <a:gdLst>
                  <a:gd name="connsiteX0" fmla="*/ 46698 w 46698"/>
                  <a:gd name="connsiteY0" fmla="*/ 0 h 171066"/>
                  <a:gd name="connsiteX1" fmla="*/ 0 w 46698"/>
                  <a:gd name="connsiteY1" fmla="*/ 171066 h 171066"/>
                </a:gdLst>
                <a:ahLst/>
                <a:cxnLst>
                  <a:cxn ang="0">
                    <a:pos x="connsiteX0" y="connsiteY0"/>
                  </a:cxn>
                  <a:cxn ang="0">
                    <a:pos x="connsiteX1" y="connsiteY1"/>
                  </a:cxn>
                </a:cxnLst>
                <a:rect l="l" t="t" r="r" b="b"/>
                <a:pathLst>
                  <a:path w="46698" h="171066">
                    <a:moveTo>
                      <a:pt x="46698" y="0"/>
                    </a:moveTo>
                    <a:lnTo>
                      <a:pt x="0" y="171066"/>
                    </a:lnTo>
                  </a:path>
                </a:pathLst>
              </a:custGeom>
              <a:ln w="6350" cap="rnd">
                <a:solidFill>
                  <a:schemeClr val="tx1">
                    <a:lumMod val="65000"/>
                    <a:lumOff val="35000"/>
                  </a:schemeClr>
                </a:solidFill>
                <a:prstDash val="solid"/>
                <a:round/>
              </a:ln>
            </p:spPr>
            <p:txBody>
              <a:bodyPr rtlCol="0" anchor="ctr"/>
              <a:lstStyle/>
              <a:p>
                <a:endParaRPr lang="fr-FR" sz="1050"/>
              </a:p>
            </p:txBody>
          </p:sp>
          <p:sp>
            <p:nvSpPr>
              <p:cNvPr id="297" name="Forme libre : forme 115">
                <a:extLst>
                  <a:ext uri="{FF2B5EF4-FFF2-40B4-BE49-F238E27FC236}">
                    <a16:creationId xmlns:a16="http://schemas.microsoft.com/office/drawing/2014/main" id="{68335D4B-AF0E-45AE-9FB0-55778B4BC281}"/>
                  </a:ext>
                </a:extLst>
              </p:cNvPr>
              <p:cNvSpPr/>
              <p:nvPr/>
            </p:nvSpPr>
            <p:spPr>
              <a:xfrm>
                <a:off x="5545034" y="304383"/>
                <a:ext cx="16047" cy="16047"/>
              </a:xfrm>
              <a:custGeom>
                <a:avLst/>
                <a:gdLst/>
                <a:ahLst/>
                <a:cxnLst/>
                <a:rect l="l" t="t" r="r" b="b"/>
                <a:pathLst>
                  <a:path w="16047" h="16047"/>
                </a:pathLst>
              </a:custGeom>
              <a:noFill/>
              <a:ln w="6350" cap="rnd">
                <a:solidFill>
                  <a:schemeClr val="tx1">
                    <a:lumMod val="65000"/>
                    <a:lumOff val="35000"/>
                  </a:schemeClr>
                </a:solidFill>
                <a:prstDash val="solid"/>
                <a:round/>
              </a:ln>
            </p:spPr>
            <p:txBody>
              <a:bodyPr rtlCol="0" anchor="ctr"/>
              <a:lstStyle/>
              <a:p>
                <a:endParaRPr lang="fr-FR" sz="1050"/>
              </a:p>
            </p:txBody>
          </p:sp>
          <p:sp>
            <p:nvSpPr>
              <p:cNvPr id="298" name="Forme libre : forme 116">
                <a:extLst>
                  <a:ext uri="{FF2B5EF4-FFF2-40B4-BE49-F238E27FC236}">
                    <a16:creationId xmlns:a16="http://schemas.microsoft.com/office/drawing/2014/main" id="{41312D4E-37B6-46AA-93A2-EDFA5BB6FDD9}"/>
                  </a:ext>
                </a:extLst>
              </p:cNvPr>
              <p:cNvSpPr/>
              <p:nvPr/>
            </p:nvSpPr>
            <p:spPr>
              <a:xfrm>
                <a:off x="5726460" y="818416"/>
                <a:ext cx="149152" cy="172478"/>
              </a:xfrm>
              <a:custGeom>
                <a:avLst/>
                <a:gdLst>
                  <a:gd name="connsiteX0" fmla="*/ 149152 w 149152"/>
                  <a:gd name="connsiteY0" fmla="*/ 172479 h 172478"/>
                  <a:gd name="connsiteX1" fmla="*/ 104540 w 149152"/>
                  <a:gd name="connsiteY1" fmla="*/ 128 h 172478"/>
                  <a:gd name="connsiteX2" fmla="*/ 232 w 149152"/>
                  <a:gd name="connsiteY2" fmla="*/ 160764 h 172478"/>
                </a:gdLst>
                <a:ahLst/>
                <a:cxnLst>
                  <a:cxn ang="0">
                    <a:pos x="connsiteX0" y="connsiteY0"/>
                  </a:cxn>
                  <a:cxn ang="0">
                    <a:pos x="connsiteX1" y="connsiteY1"/>
                  </a:cxn>
                  <a:cxn ang="0">
                    <a:pos x="connsiteX2" y="connsiteY2"/>
                  </a:cxn>
                </a:cxnLst>
                <a:rect l="l" t="t" r="r" b="b"/>
                <a:pathLst>
                  <a:path w="149152" h="172478">
                    <a:moveTo>
                      <a:pt x="149152" y="172479"/>
                    </a:moveTo>
                    <a:lnTo>
                      <a:pt x="104540" y="128"/>
                    </a:lnTo>
                    <a:cubicBezTo>
                      <a:pt x="104540" y="128"/>
                      <a:pt x="-5706" y="-10463"/>
                      <a:pt x="232" y="160764"/>
                    </a:cubicBezTo>
                  </a:path>
                </a:pathLst>
              </a:custGeom>
              <a:noFill/>
              <a:ln w="6350" cap="rnd">
                <a:solidFill>
                  <a:schemeClr val="tx1">
                    <a:lumMod val="65000"/>
                    <a:lumOff val="35000"/>
                  </a:schemeClr>
                </a:solidFill>
                <a:prstDash val="solid"/>
                <a:round/>
              </a:ln>
            </p:spPr>
            <p:txBody>
              <a:bodyPr rtlCol="0" anchor="ctr"/>
              <a:lstStyle/>
              <a:p>
                <a:endParaRPr lang="fr-FR" sz="1050"/>
              </a:p>
            </p:txBody>
          </p:sp>
          <p:sp>
            <p:nvSpPr>
              <p:cNvPr id="299" name="Forme libre : forme 117">
                <a:extLst>
                  <a:ext uri="{FF2B5EF4-FFF2-40B4-BE49-F238E27FC236}">
                    <a16:creationId xmlns:a16="http://schemas.microsoft.com/office/drawing/2014/main" id="{1021E1DF-002B-4ECA-9B98-1ABC9BF817DA}"/>
                  </a:ext>
                </a:extLst>
              </p:cNvPr>
              <p:cNvSpPr/>
              <p:nvPr/>
            </p:nvSpPr>
            <p:spPr>
              <a:xfrm>
                <a:off x="5854429" y="857701"/>
                <a:ext cx="42204" cy="50068"/>
              </a:xfrm>
              <a:custGeom>
                <a:avLst/>
                <a:gdLst>
                  <a:gd name="connsiteX0" fmla="*/ 0 w 42204"/>
                  <a:gd name="connsiteY0" fmla="*/ 50068 h 50068"/>
                  <a:gd name="connsiteX1" fmla="*/ 19899 w 42204"/>
                  <a:gd name="connsiteY1" fmla="*/ 0 h 50068"/>
                  <a:gd name="connsiteX2" fmla="*/ 42205 w 42204"/>
                  <a:gd name="connsiteY2" fmla="*/ 38193 h 50068"/>
                </a:gdLst>
                <a:ahLst/>
                <a:cxnLst>
                  <a:cxn ang="0">
                    <a:pos x="connsiteX0" y="connsiteY0"/>
                  </a:cxn>
                  <a:cxn ang="0">
                    <a:pos x="connsiteX1" y="connsiteY1"/>
                  </a:cxn>
                  <a:cxn ang="0">
                    <a:pos x="connsiteX2" y="connsiteY2"/>
                  </a:cxn>
                </a:cxnLst>
                <a:rect l="l" t="t" r="r" b="b"/>
                <a:pathLst>
                  <a:path w="42204" h="50068">
                    <a:moveTo>
                      <a:pt x="0" y="50068"/>
                    </a:moveTo>
                    <a:lnTo>
                      <a:pt x="19899" y="0"/>
                    </a:lnTo>
                    <a:lnTo>
                      <a:pt x="42205" y="38193"/>
                    </a:lnTo>
                  </a:path>
                </a:pathLst>
              </a:custGeom>
              <a:noFill/>
              <a:ln w="6350" cap="rnd">
                <a:solidFill>
                  <a:schemeClr val="tx1">
                    <a:lumMod val="65000"/>
                    <a:lumOff val="35000"/>
                  </a:schemeClr>
                </a:solidFill>
                <a:prstDash val="solid"/>
                <a:round/>
              </a:ln>
            </p:spPr>
            <p:txBody>
              <a:bodyPr rtlCol="0" anchor="ctr"/>
              <a:lstStyle/>
              <a:p>
                <a:endParaRPr lang="fr-FR" sz="1050"/>
              </a:p>
            </p:txBody>
          </p:sp>
          <p:sp>
            <p:nvSpPr>
              <p:cNvPr id="300" name="Forme libre : forme 118">
                <a:extLst>
                  <a:ext uri="{FF2B5EF4-FFF2-40B4-BE49-F238E27FC236}">
                    <a16:creationId xmlns:a16="http://schemas.microsoft.com/office/drawing/2014/main" id="{17C616C5-7128-44C9-8DEC-F65829A74192}"/>
                  </a:ext>
                </a:extLst>
              </p:cNvPr>
              <p:cNvSpPr/>
              <p:nvPr/>
            </p:nvSpPr>
            <p:spPr>
              <a:xfrm>
                <a:off x="5857960" y="824964"/>
                <a:ext cx="32897" cy="32736"/>
              </a:xfrm>
              <a:custGeom>
                <a:avLst/>
                <a:gdLst>
                  <a:gd name="connsiteX0" fmla="*/ 16368 w 32897"/>
                  <a:gd name="connsiteY0" fmla="*/ 32737 h 32736"/>
                  <a:gd name="connsiteX1" fmla="*/ 0 w 32897"/>
                  <a:gd name="connsiteY1" fmla="*/ 0 h 32736"/>
                  <a:gd name="connsiteX2" fmla="*/ 32897 w 32897"/>
                  <a:gd name="connsiteY2" fmla="*/ 0 h 32736"/>
                </a:gdLst>
                <a:ahLst/>
                <a:cxnLst>
                  <a:cxn ang="0">
                    <a:pos x="connsiteX0" y="connsiteY0"/>
                  </a:cxn>
                  <a:cxn ang="0">
                    <a:pos x="connsiteX1" y="connsiteY1"/>
                  </a:cxn>
                  <a:cxn ang="0">
                    <a:pos x="connsiteX2" y="connsiteY2"/>
                  </a:cxn>
                </a:cxnLst>
                <a:rect l="l" t="t" r="r" b="b"/>
                <a:pathLst>
                  <a:path w="32897" h="32736">
                    <a:moveTo>
                      <a:pt x="16368" y="32737"/>
                    </a:moveTo>
                    <a:lnTo>
                      <a:pt x="0" y="0"/>
                    </a:lnTo>
                    <a:lnTo>
                      <a:pt x="32897" y="0"/>
                    </a:lnTo>
                    <a:close/>
                  </a:path>
                </a:pathLst>
              </a:custGeom>
              <a:noFill/>
              <a:ln w="6350" cap="rnd">
                <a:solidFill>
                  <a:schemeClr val="tx1">
                    <a:lumMod val="65000"/>
                    <a:lumOff val="35000"/>
                  </a:schemeClr>
                </a:solidFill>
                <a:prstDash val="solid"/>
                <a:round/>
              </a:ln>
            </p:spPr>
            <p:txBody>
              <a:bodyPr rtlCol="0" anchor="ctr"/>
              <a:lstStyle/>
              <a:p>
                <a:endParaRPr lang="fr-FR" sz="1050"/>
              </a:p>
            </p:txBody>
          </p:sp>
          <p:sp>
            <p:nvSpPr>
              <p:cNvPr id="301" name="Forme libre : forme 119">
                <a:extLst>
                  <a:ext uri="{FF2B5EF4-FFF2-40B4-BE49-F238E27FC236}">
                    <a16:creationId xmlns:a16="http://schemas.microsoft.com/office/drawing/2014/main" id="{B8A40984-9D01-4B4F-89B7-A7FB67F4AC5F}"/>
                  </a:ext>
                </a:extLst>
              </p:cNvPr>
              <p:cNvSpPr/>
              <p:nvPr/>
            </p:nvSpPr>
            <p:spPr>
              <a:xfrm>
                <a:off x="5831000" y="788696"/>
                <a:ext cx="16047" cy="29848"/>
              </a:xfrm>
              <a:custGeom>
                <a:avLst/>
                <a:gdLst>
                  <a:gd name="connsiteX0" fmla="*/ 0 w 16047"/>
                  <a:gd name="connsiteY0" fmla="*/ 29848 h 29848"/>
                  <a:gd name="connsiteX1" fmla="*/ 0 w 16047"/>
                  <a:gd name="connsiteY1" fmla="*/ 0 h 29848"/>
                </a:gdLst>
                <a:ahLst/>
                <a:cxnLst>
                  <a:cxn ang="0">
                    <a:pos x="connsiteX0" y="connsiteY0"/>
                  </a:cxn>
                  <a:cxn ang="0">
                    <a:pos x="connsiteX1" y="connsiteY1"/>
                  </a:cxn>
                </a:cxnLst>
                <a:rect l="l" t="t" r="r" b="b"/>
                <a:pathLst>
                  <a:path w="16047" h="29848">
                    <a:moveTo>
                      <a:pt x="0" y="29848"/>
                    </a:moveTo>
                    <a:lnTo>
                      <a:pt x="0" y="0"/>
                    </a:lnTo>
                  </a:path>
                </a:pathLst>
              </a:custGeom>
              <a:ln w="6350" cap="rnd">
                <a:solidFill>
                  <a:schemeClr val="tx1">
                    <a:lumMod val="65000"/>
                    <a:lumOff val="35000"/>
                  </a:schemeClr>
                </a:solidFill>
                <a:prstDash val="solid"/>
                <a:round/>
              </a:ln>
            </p:spPr>
            <p:txBody>
              <a:bodyPr rtlCol="0" anchor="ctr"/>
              <a:lstStyle/>
              <a:p>
                <a:endParaRPr lang="fr-FR" sz="1050"/>
              </a:p>
            </p:txBody>
          </p:sp>
        </p:grpSp>
        <p:sp>
          <p:nvSpPr>
            <p:cNvPr id="284" name="Forme libre : forme 120">
              <a:extLst>
                <a:ext uri="{FF2B5EF4-FFF2-40B4-BE49-F238E27FC236}">
                  <a16:creationId xmlns:a16="http://schemas.microsoft.com/office/drawing/2014/main" id="{2E3627A4-30D8-4951-BA1C-66242E708B64}"/>
                </a:ext>
              </a:extLst>
            </p:cNvPr>
            <p:cNvSpPr/>
            <p:nvPr/>
          </p:nvSpPr>
          <p:spPr>
            <a:xfrm>
              <a:off x="5922310" y="819700"/>
              <a:ext cx="104540" cy="160763"/>
            </a:xfrm>
            <a:custGeom>
              <a:avLst/>
              <a:gdLst>
                <a:gd name="connsiteX0" fmla="*/ 0 w 104540"/>
                <a:gd name="connsiteY0" fmla="*/ 128 h 160763"/>
                <a:gd name="connsiteX1" fmla="*/ 104309 w 104540"/>
                <a:gd name="connsiteY1" fmla="*/ 160764 h 160763"/>
              </a:gdLst>
              <a:ahLst/>
              <a:cxnLst>
                <a:cxn ang="0">
                  <a:pos x="connsiteX0" y="connsiteY0"/>
                </a:cxn>
                <a:cxn ang="0">
                  <a:pos x="connsiteX1" y="connsiteY1"/>
                </a:cxn>
              </a:cxnLst>
              <a:rect l="l" t="t" r="r" b="b"/>
              <a:pathLst>
                <a:path w="104540" h="160763">
                  <a:moveTo>
                    <a:pt x="0" y="128"/>
                  </a:moveTo>
                  <a:cubicBezTo>
                    <a:pt x="0" y="128"/>
                    <a:pt x="110246" y="-10463"/>
                    <a:pt x="104309" y="160764"/>
                  </a:cubicBezTo>
                </a:path>
              </a:pathLst>
            </a:custGeom>
            <a:noFill/>
            <a:ln w="6350" cap="rnd">
              <a:solidFill>
                <a:schemeClr val="tx1">
                  <a:lumMod val="65000"/>
                  <a:lumOff val="35000"/>
                </a:schemeClr>
              </a:solidFill>
              <a:prstDash val="solid"/>
              <a:round/>
            </a:ln>
          </p:spPr>
          <p:txBody>
            <a:bodyPr rtlCol="0" anchor="ctr"/>
            <a:lstStyle/>
            <a:p>
              <a:endParaRPr lang="fr-FR" sz="1050"/>
            </a:p>
          </p:txBody>
        </p:sp>
        <p:sp>
          <p:nvSpPr>
            <p:cNvPr id="285" name="Forme libre : forme 121">
              <a:extLst>
                <a:ext uri="{FF2B5EF4-FFF2-40B4-BE49-F238E27FC236}">
                  <a16:creationId xmlns:a16="http://schemas.microsoft.com/office/drawing/2014/main" id="{55447A53-40F7-48F3-81D6-27431336789D}"/>
                </a:ext>
              </a:extLst>
            </p:cNvPr>
            <p:cNvSpPr/>
            <p:nvPr/>
          </p:nvSpPr>
          <p:spPr>
            <a:xfrm>
              <a:off x="5817681" y="309197"/>
              <a:ext cx="121479" cy="115381"/>
            </a:xfrm>
            <a:custGeom>
              <a:avLst/>
              <a:gdLst>
                <a:gd name="connsiteX0" fmla="*/ 60660 w 121479"/>
                <a:gd name="connsiteY0" fmla="*/ 0 h 115381"/>
                <a:gd name="connsiteX1" fmla="*/ 78312 w 121479"/>
                <a:gd name="connsiteY1" fmla="*/ 39477 h 115381"/>
                <a:gd name="connsiteX2" fmla="*/ 121480 w 121479"/>
                <a:gd name="connsiteY2" fmla="*/ 44131 h 115381"/>
                <a:gd name="connsiteX3" fmla="*/ 89224 w 121479"/>
                <a:gd name="connsiteY3" fmla="*/ 73016 h 115381"/>
                <a:gd name="connsiteX4" fmla="*/ 98211 w 121479"/>
                <a:gd name="connsiteY4" fmla="*/ 115382 h 115381"/>
                <a:gd name="connsiteX5" fmla="*/ 60660 w 121479"/>
                <a:gd name="connsiteY5" fmla="*/ 93878 h 115381"/>
                <a:gd name="connsiteX6" fmla="*/ 23269 w 121479"/>
                <a:gd name="connsiteY6" fmla="*/ 115382 h 115381"/>
                <a:gd name="connsiteX7" fmla="*/ 32095 w 121479"/>
                <a:gd name="connsiteY7" fmla="*/ 73016 h 115381"/>
                <a:gd name="connsiteX8" fmla="*/ 0 w 121479"/>
                <a:gd name="connsiteY8" fmla="*/ 44131 h 115381"/>
                <a:gd name="connsiteX9" fmla="*/ 43168 w 121479"/>
                <a:gd name="connsiteY9" fmla="*/ 39477 h 115381"/>
                <a:gd name="connsiteX10" fmla="*/ 50550 w 121479"/>
                <a:gd name="connsiteY10" fmla="*/ 22627 h 115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479" h="115381">
                  <a:moveTo>
                    <a:pt x="60660" y="0"/>
                  </a:moveTo>
                  <a:lnTo>
                    <a:pt x="78312" y="39477"/>
                  </a:lnTo>
                  <a:lnTo>
                    <a:pt x="121480" y="44131"/>
                  </a:lnTo>
                  <a:lnTo>
                    <a:pt x="89224" y="73016"/>
                  </a:lnTo>
                  <a:lnTo>
                    <a:pt x="98211" y="115382"/>
                  </a:lnTo>
                  <a:lnTo>
                    <a:pt x="60660" y="93878"/>
                  </a:lnTo>
                  <a:lnTo>
                    <a:pt x="23269" y="115382"/>
                  </a:lnTo>
                  <a:lnTo>
                    <a:pt x="32095" y="73016"/>
                  </a:lnTo>
                  <a:lnTo>
                    <a:pt x="0" y="44131"/>
                  </a:lnTo>
                  <a:lnTo>
                    <a:pt x="43168" y="39477"/>
                  </a:lnTo>
                  <a:lnTo>
                    <a:pt x="50550" y="22627"/>
                  </a:lnTo>
                  <a:close/>
                </a:path>
              </a:pathLst>
            </a:custGeom>
            <a:noFill/>
            <a:ln w="6350" cap="rnd">
              <a:solidFill>
                <a:schemeClr val="tx1">
                  <a:lumMod val="65000"/>
                  <a:lumOff val="35000"/>
                </a:schemeClr>
              </a:solidFill>
              <a:prstDash val="solid"/>
              <a:round/>
            </a:ln>
          </p:spPr>
          <p:txBody>
            <a:bodyPr rtlCol="0" anchor="ctr"/>
            <a:lstStyle/>
            <a:p>
              <a:endParaRPr lang="fr-FR" sz="1050"/>
            </a:p>
          </p:txBody>
        </p:sp>
        <p:sp>
          <p:nvSpPr>
            <p:cNvPr id="286" name="Forme libre : forme 122">
              <a:extLst>
                <a:ext uri="{FF2B5EF4-FFF2-40B4-BE49-F238E27FC236}">
                  <a16:creationId xmlns:a16="http://schemas.microsoft.com/office/drawing/2014/main" id="{0CFFD766-32D4-494B-BAA4-4274BC1939EA}"/>
                </a:ext>
              </a:extLst>
            </p:cNvPr>
            <p:cNvSpPr/>
            <p:nvPr/>
          </p:nvSpPr>
          <p:spPr>
            <a:xfrm>
              <a:off x="6095463" y="422011"/>
              <a:ext cx="121479" cy="115381"/>
            </a:xfrm>
            <a:custGeom>
              <a:avLst/>
              <a:gdLst>
                <a:gd name="connsiteX0" fmla="*/ 60660 w 121479"/>
                <a:gd name="connsiteY0" fmla="*/ 0 h 115381"/>
                <a:gd name="connsiteX1" fmla="*/ 78312 w 121479"/>
                <a:gd name="connsiteY1" fmla="*/ 39637 h 115381"/>
                <a:gd name="connsiteX2" fmla="*/ 121480 w 121479"/>
                <a:gd name="connsiteY2" fmla="*/ 44131 h 115381"/>
                <a:gd name="connsiteX3" fmla="*/ 89224 w 121479"/>
                <a:gd name="connsiteY3" fmla="*/ 73177 h 115381"/>
                <a:gd name="connsiteX4" fmla="*/ 98211 w 121479"/>
                <a:gd name="connsiteY4" fmla="*/ 115382 h 115381"/>
                <a:gd name="connsiteX5" fmla="*/ 60660 w 121479"/>
                <a:gd name="connsiteY5" fmla="*/ 93878 h 115381"/>
                <a:gd name="connsiteX6" fmla="*/ 23269 w 121479"/>
                <a:gd name="connsiteY6" fmla="*/ 115382 h 115381"/>
                <a:gd name="connsiteX7" fmla="*/ 32256 w 121479"/>
                <a:gd name="connsiteY7" fmla="*/ 73177 h 115381"/>
                <a:gd name="connsiteX8" fmla="*/ 0 w 121479"/>
                <a:gd name="connsiteY8" fmla="*/ 44131 h 115381"/>
                <a:gd name="connsiteX9" fmla="*/ 43168 w 121479"/>
                <a:gd name="connsiteY9" fmla="*/ 39637 h 115381"/>
                <a:gd name="connsiteX10" fmla="*/ 50550 w 121479"/>
                <a:gd name="connsiteY10" fmla="*/ 22627 h 115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479" h="115381">
                  <a:moveTo>
                    <a:pt x="60660" y="0"/>
                  </a:moveTo>
                  <a:lnTo>
                    <a:pt x="78312" y="39637"/>
                  </a:lnTo>
                  <a:lnTo>
                    <a:pt x="121480" y="44131"/>
                  </a:lnTo>
                  <a:lnTo>
                    <a:pt x="89224" y="73177"/>
                  </a:lnTo>
                  <a:lnTo>
                    <a:pt x="98211" y="115382"/>
                  </a:lnTo>
                  <a:lnTo>
                    <a:pt x="60660" y="93878"/>
                  </a:lnTo>
                  <a:lnTo>
                    <a:pt x="23269" y="115382"/>
                  </a:lnTo>
                  <a:lnTo>
                    <a:pt x="32256" y="73177"/>
                  </a:lnTo>
                  <a:lnTo>
                    <a:pt x="0" y="44131"/>
                  </a:lnTo>
                  <a:lnTo>
                    <a:pt x="43168" y="39637"/>
                  </a:lnTo>
                  <a:lnTo>
                    <a:pt x="50550" y="22627"/>
                  </a:lnTo>
                  <a:close/>
                </a:path>
              </a:pathLst>
            </a:custGeom>
            <a:noFill/>
            <a:ln w="6350" cap="rnd">
              <a:solidFill>
                <a:schemeClr val="tx1">
                  <a:lumMod val="65000"/>
                  <a:lumOff val="35000"/>
                </a:schemeClr>
              </a:solidFill>
              <a:prstDash val="solid"/>
              <a:round/>
            </a:ln>
          </p:spPr>
          <p:txBody>
            <a:bodyPr rtlCol="0" anchor="ctr"/>
            <a:lstStyle/>
            <a:p>
              <a:endParaRPr lang="fr-FR" sz="1050"/>
            </a:p>
          </p:txBody>
        </p:sp>
        <p:sp>
          <p:nvSpPr>
            <p:cNvPr id="287" name="Forme libre : forme 123">
              <a:extLst>
                <a:ext uri="{FF2B5EF4-FFF2-40B4-BE49-F238E27FC236}">
                  <a16:creationId xmlns:a16="http://schemas.microsoft.com/office/drawing/2014/main" id="{287EC4FA-DD4B-44D4-A8BF-FBE35308676D}"/>
                </a:ext>
              </a:extLst>
            </p:cNvPr>
            <p:cNvSpPr/>
            <p:nvPr/>
          </p:nvSpPr>
          <p:spPr>
            <a:xfrm>
              <a:off x="5549848" y="422011"/>
              <a:ext cx="121319" cy="115381"/>
            </a:xfrm>
            <a:custGeom>
              <a:avLst/>
              <a:gdLst>
                <a:gd name="connsiteX0" fmla="*/ 60660 w 121319"/>
                <a:gd name="connsiteY0" fmla="*/ 0 h 115381"/>
                <a:gd name="connsiteX1" fmla="*/ 78312 w 121319"/>
                <a:gd name="connsiteY1" fmla="*/ 39637 h 115381"/>
                <a:gd name="connsiteX2" fmla="*/ 121319 w 121319"/>
                <a:gd name="connsiteY2" fmla="*/ 44131 h 115381"/>
                <a:gd name="connsiteX3" fmla="*/ 89224 w 121319"/>
                <a:gd name="connsiteY3" fmla="*/ 73177 h 115381"/>
                <a:gd name="connsiteX4" fmla="*/ 98211 w 121319"/>
                <a:gd name="connsiteY4" fmla="*/ 115382 h 115381"/>
                <a:gd name="connsiteX5" fmla="*/ 60660 w 121319"/>
                <a:gd name="connsiteY5" fmla="*/ 93878 h 115381"/>
                <a:gd name="connsiteX6" fmla="*/ 23108 w 121319"/>
                <a:gd name="connsiteY6" fmla="*/ 115382 h 115381"/>
                <a:gd name="connsiteX7" fmla="*/ 32095 w 121319"/>
                <a:gd name="connsiteY7" fmla="*/ 73177 h 115381"/>
                <a:gd name="connsiteX8" fmla="*/ 0 w 121319"/>
                <a:gd name="connsiteY8" fmla="*/ 44131 h 115381"/>
                <a:gd name="connsiteX9" fmla="*/ 43007 w 121319"/>
                <a:gd name="connsiteY9" fmla="*/ 39637 h 115381"/>
                <a:gd name="connsiteX10" fmla="*/ 50550 w 121319"/>
                <a:gd name="connsiteY10" fmla="*/ 22627 h 115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319" h="115381">
                  <a:moveTo>
                    <a:pt x="60660" y="0"/>
                  </a:moveTo>
                  <a:lnTo>
                    <a:pt x="78312" y="39637"/>
                  </a:lnTo>
                  <a:lnTo>
                    <a:pt x="121319" y="44131"/>
                  </a:lnTo>
                  <a:lnTo>
                    <a:pt x="89224" y="73177"/>
                  </a:lnTo>
                  <a:lnTo>
                    <a:pt x="98211" y="115382"/>
                  </a:lnTo>
                  <a:lnTo>
                    <a:pt x="60660" y="93878"/>
                  </a:lnTo>
                  <a:lnTo>
                    <a:pt x="23108" y="115382"/>
                  </a:lnTo>
                  <a:lnTo>
                    <a:pt x="32095" y="73177"/>
                  </a:lnTo>
                  <a:lnTo>
                    <a:pt x="0" y="44131"/>
                  </a:lnTo>
                  <a:lnTo>
                    <a:pt x="43007" y="39637"/>
                  </a:lnTo>
                  <a:lnTo>
                    <a:pt x="50550" y="22627"/>
                  </a:lnTo>
                  <a:close/>
                </a:path>
              </a:pathLst>
            </a:custGeom>
            <a:noFill/>
            <a:ln w="6350" cap="rnd">
              <a:solidFill>
                <a:schemeClr val="tx1">
                  <a:lumMod val="65000"/>
                  <a:lumOff val="35000"/>
                </a:schemeClr>
              </a:solidFill>
              <a:prstDash val="solid"/>
              <a:round/>
            </a:ln>
          </p:spPr>
          <p:txBody>
            <a:bodyPr rtlCol="0" anchor="ctr"/>
            <a:lstStyle/>
            <a:p>
              <a:endParaRPr lang="fr-FR" sz="1050"/>
            </a:p>
          </p:txBody>
        </p:sp>
        <p:sp>
          <p:nvSpPr>
            <p:cNvPr id="288" name="Forme libre : forme 124">
              <a:extLst>
                <a:ext uri="{FF2B5EF4-FFF2-40B4-BE49-F238E27FC236}">
                  <a16:creationId xmlns:a16="http://schemas.microsoft.com/office/drawing/2014/main" id="{C8B3E636-9F15-49F9-B957-3B373B2946D2}"/>
                </a:ext>
              </a:extLst>
            </p:cNvPr>
            <p:cNvSpPr/>
            <p:nvPr/>
          </p:nvSpPr>
          <p:spPr>
            <a:xfrm>
              <a:off x="5878340" y="442231"/>
              <a:ext cx="16047" cy="64350"/>
            </a:xfrm>
            <a:custGeom>
              <a:avLst/>
              <a:gdLst>
                <a:gd name="connsiteX0" fmla="*/ 0 w 16047"/>
                <a:gd name="connsiteY0" fmla="*/ 0 h 64350"/>
                <a:gd name="connsiteX1" fmla="*/ 0 w 16047"/>
                <a:gd name="connsiteY1" fmla="*/ 64351 h 64350"/>
              </a:gdLst>
              <a:ahLst/>
              <a:cxnLst>
                <a:cxn ang="0">
                  <a:pos x="connsiteX0" y="connsiteY0"/>
                </a:cxn>
                <a:cxn ang="0">
                  <a:pos x="connsiteX1" y="connsiteY1"/>
                </a:cxn>
              </a:cxnLst>
              <a:rect l="l" t="t" r="r" b="b"/>
              <a:pathLst>
                <a:path w="16047" h="64350">
                  <a:moveTo>
                    <a:pt x="0" y="0"/>
                  </a:moveTo>
                  <a:lnTo>
                    <a:pt x="0" y="64351"/>
                  </a:lnTo>
                </a:path>
              </a:pathLst>
            </a:custGeom>
            <a:ln w="6350" cap="rnd">
              <a:solidFill>
                <a:schemeClr val="tx1">
                  <a:lumMod val="65000"/>
                  <a:lumOff val="35000"/>
                </a:schemeClr>
              </a:solidFill>
              <a:prstDash val="solid"/>
              <a:round/>
            </a:ln>
          </p:spPr>
          <p:txBody>
            <a:bodyPr rtlCol="0" anchor="ctr"/>
            <a:lstStyle/>
            <a:p>
              <a:endParaRPr lang="fr-FR" sz="1050"/>
            </a:p>
          </p:txBody>
        </p:sp>
        <p:sp>
          <p:nvSpPr>
            <p:cNvPr id="289" name="Forme libre : forme 125">
              <a:extLst>
                <a:ext uri="{FF2B5EF4-FFF2-40B4-BE49-F238E27FC236}">
                  <a16:creationId xmlns:a16="http://schemas.microsoft.com/office/drawing/2014/main" id="{2FAED747-FBF3-4889-A5E8-3E524142217F}"/>
                </a:ext>
              </a:extLst>
            </p:cNvPr>
            <p:cNvSpPr/>
            <p:nvPr/>
          </p:nvSpPr>
          <p:spPr>
            <a:xfrm>
              <a:off x="5682240" y="528406"/>
              <a:ext cx="45574" cy="45414"/>
            </a:xfrm>
            <a:custGeom>
              <a:avLst/>
              <a:gdLst>
                <a:gd name="connsiteX0" fmla="*/ 0 w 45574"/>
                <a:gd name="connsiteY0" fmla="*/ 0 h 45414"/>
                <a:gd name="connsiteX1" fmla="*/ 45575 w 45574"/>
                <a:gd name="connsiteY1" fmla="*/ 45414 h 45414"/>
              </a:gdLst>
              <a:ahLst/>
              <a:cxnLst>
                <a:cxn ang="0">
                  <a:pos x="connsiteX0" y="connsiteY0"/>
                </a:cxn>
                <a:cxn ang="0">
                  <a:pos x="connsiteX1" y="connsiteY1"/>
                </a:cxn>
              </a:cxnLst>
              <a:rect l="l" t="t" r="r" b="b"/>
              <a:pathLst>
                <a:path w="45574" h="45414">
                  <a:moveTo>
                    <a:pt x="0" y="0"/>
                  </a:moveTo>
                  <a:lnTo>
                    <a:pt x="45575" y="45414"/>
                  </a:lnTo>
                </a:path>
              </a:pathLst>
            </a:custGeom>
            <a:ln w="6350" cap="rnd">
              <a:solidFill>
                <a:schemeClr val="tx1">
                  <a:lumMod val="65000"/>
                  <a:lumOff val="35000"/>
                </a:schemeClr>
              </a:solidFill>
              <a:prstDash val="solid"/>
              <a:round/>
            </a:ln>
          </p:spPr>
          <p:txBody>
            <a:bodyPr rtlCol="0" anchor="ctr"/>
            <a:lstStyle/>
            <a:p>
              <a:endParaRPr lang="fr-FR" sz="1050"/>
            </a:p>
          </p:txBody>
        </p:sp>
        <p:sp>
          <p:nvSpPr>
            <p:cNvPr id="290" name="Forme libre : forme 126">
              <a:extLst>
                <a:ext uri="{FF2B5EF4-FFF2-40B4-BE49-F238E27FC236}">
                  <a16:creationId xmlns:a16="http://schemas.microsoft.com/office/drawing/2014/main" id="{0635ED4F-2F1B-4A0A-BC3B-65A9C542F334}"/>
                </a:ext>
              </a:extLst>
            </p:cNvPr>
            <p:cNvSpPr/>
            <p:nvPr/>
          </p:nvSpPr>
          <p:spPr>
            <a:xfrm>
              <a:off x="5817681" y="309197"/>
              <a:ext cx="121479" cy="115381"/>
            </a:xfrm>
            <a:custGeom>
              <a:avLst/>
              <a:gdLst>
                <a:gd name="connsiteX0" fmla="*/ 60660 w 121479"/>
                <a:gd name="connsiteY0" fmla="*/ 0 h 115381"/>
                <a:gd name="connsiteX1" fmla="*/ 78312 w 121479"/>
                <a:gd name="connsiteY1" fmla="*/ 39477 h 115381"/>
                <a:gd name="connsiteX2" fmla="*/ 121480 w 121479"/>
                <a:gd name="connsiteY2" fmla="*/ 44131 h 115381"/>
                <a:gd name="connsiteX3" fmla="*/ 89224 w 121479"/>
                <a:gd name="connsiteY3" fmla="*/ 73016 h 115381"/>
                <a:gd name="connsiteX4" fmla="*/ 98211 w 121479"/>
                <a:gd name="connsiteY4" fmla="*/ 115382 h 115381"/>
                <a:gd name="connsiteX5" fmla="*/ 60660 w 121479"/>
                <a:gd name="connsiteY5" fmla="*/ 93878 h 115381"/>
                <a:gd name="connsiteX6" fmla="*/ 23269 w 121479"/>
                <a:gd name="connsiteY6" fmla="*/ 115382 h 115381"/>
                <a:gd name="connsiteX7" fmla="*/ 32095 w 121479"/>
                <a:gd name="connsiteY7" fmla="*/ 73016 h 115381"/>
                <a:gd name="connsiteX8" fmla="*/ 0 w 121479"/>
                <a:gd name="connsiteY8" fmla="*/ 44131 h 115381"/>
                <a:gd name="connsiteX9" fmla="*/ 43168 w 121479"/>
                <a:gd name="connsiteY9" fmla="*/ 39477 h 115381"/>
                <a:gd name="connsiteX10" fmla="*/ 50550 w 121479"/>
                <a:gd name="connsiteY10" fmla="*/ 22627 h 115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479" h="115381">
                  <a:moveTo>
                    <a:pt x="60660" y="0"/>
                  </a:moveTo>
                  <a:lnTo>
                    <a:pt x="78312" y="39477"/>
                  </a:lnTo>
                  <a:lnTo>
                    <a:pt x="121480" y="44131"/>
                  </a:lnTo>
                  <a:lnTo>
                    <a:pt x="89224" y="73016"/>
                  </a:lnTo>
                  <a:lnTo>
                    <a:pt x="98211" y="115382"/>
                  </a:lnTo>
                  <a:lnTo>
                    <a:pt x="60660" y="93878"/>
                  </a:lnTo>
                  <a:lnTo>
                    <a:pt x="23269" y="115382"/>
                  </a:lnTo>
                  <a:lnTo>
                    <a:pt x="32095" y="73016"/>
                  </a:lnTo>
                  <a:lnTo>
                    <a:pt x="0" y="44131"/>
                  </a:lnTo>
                  <a:lnTo>
                    <a:pt x="43168" y="39477"/>
                  </a:lnTo>
                  <a:lnTo>
                    <a:pt x="50550" y="22627"/>
                  </a:lnTo>
                  <a:close/>
                </a:path>
              </a:pathLst>
            </a:custGeom>
            <a:noFill/>
            <a:ln w="6350" cap="rnd">
              <a:solidFill>
                <a:schemeClr val="tx1">
                  <a:lumMod val="65000"/>
                  <a:lumOff val="35000"/>
                </a:schemeClr>
              </a:solidFill>
              <a:prstDash val="solid"/>
              <a:round/>
            </a:ln>
          </p:spPr>
          <p:txBody>
            <a:bodyPr rtlCol="0" anchor="ctr"/>
            <a:lstStyle/>
            <a:p>
              <a:endParaRPr lang="fr-FR" sz="1050"/>
            </a:p>
          </p:txBody>
        </p:sp>
        <p:sp>
          <p:nvSpPr>
            <p:cNvPr id="291" name="Forme libre : forme 127">
              <a:extLst>
                <a:ext uri="{FF2B5EF4-FFF2-40B4-BE49-F238E27FC236}">
                  <a16:creationId xmlns:a16="http://schemas.microsoft.com/office/drawing/2014/main" id="{1BFF47DE-7775-4270-886E-7ED39C2EBB7A}"/>
                </a:ext>
              </a:extLst>
            </p:cNvPr>
            <p:cNvSpPr/>
            <p:nvPr/>
          </p:nvSpPr>
          <p:spPr>
            <a:xfrm>
              <a:off x="5878340" y="442231"/>
              <a:ext cx="16047" cy="64350"/>
            </a:xfrm>
            <a:custGeom>
              <a:avLst/>
              <a:gdLst>
                <a:gd name="connsiteX0" fmla="*/ 0 w 16047"/>
                <a:gd name="connsiteY0" fmla="*/ 0 h 64350"/>
                <a:gd name="connsiteX1" fmla="*/ 0 w 16047"/>
                <a:gd name="connsiteY1" fmla="*/ 64351 h 64350"/>
              </a:gdLst>
              <a:ahLst/>
              <a:cxnLst>
                <a:cxn ang="0">
                  <a:pos x="connsiteX0" y="connsiteY0"/>
                </a:cxn>
                <a:cxn ang="0">
                  <a:pos x="connsiteX1" y="connsiteY1"/>
                </a:cxn>
              </a:cxnLst>
              <a:rect l="l" t="t" r="r" b="b"/>
              <a:pathLst>
                <a:path w="16047" h="64350">
                  <a:moveTo>
                    <a:pt x="0" y="0"/>
                  </a:moveTo>
                  <a:lnTo>
                    <a:pt x="0" y="64351"/>
                  </a:lnTo>
                </a:path>
              </a:pathLst>
            </a:custGeom>
            <a:ln w="6350" cap="rnd">
              <a:solidFill>
                <a:schemeClr val="tx1">
                  <a:lumMod val="65000"/>
                  <a:lumOff val="35000"/>
                </a:schemeClr>
              </a:solidFill>
              <a:prstDash val="solid"/>
              <a:round/>
            </a:ln>
          </p:spPr>
          <p:txBody>
            <a:bodyPr rtlCol="0" anchor="ctr"/>
            <a:lstStyle/>
            <a:p>
              <a:endParaRPr lang="fr-FR" sz="1050"/>
            </a:p>
          </p:txBody>
        </p:sp>
        <p:sp>
          <p:nvSpPr>
            <p:cNvPr id="292" name="Forme libre : forme 128">
              <a:extLst>
                <a:ext uri="{FF2B5EF4-FFF2-40B4-BE49-F238E27FC236}">
                  <a16:creationId xmlns:a16="http://schemas.microsoft.com/office/drawing/2014/main" id="{1D12B165-D7C5-47E6-B29F-F0F3BE2F371C}"/>
                </a:ext>
              </a:extLst>
            </p:cNvPr>
            <p:cNvSpPr/>
            <p:nvPr/>
          </p:nvSpPr>
          <p:spPr>
            <a:xfrm>
              <a:off x="6032396" y="519901"/>
              <a:ext cx="45574" cy="45574"/>
            </a:xfrm>
            <a:custGeom>
              <a:avLst/>
              <a:gdLst>
                <a:gd name="connsiteX0" fmla="*/ 45575 w 45574"/>
                <a:gd name="connsiteY0" fmla="*/ 0 h 45574"/>
                <a:gd name="connsiteX1" fmla="*/ 0 w 45574"/>
                <a:gd name="connsiteY1" fmla="*/ 45575 h 45574"/>
              </a:gdLst>
              <a:ahLst/>
              <a:cxnLst>
                <a:cxn ang="0">
                  <a:pos x="connsiteX0" y="connsiteY0"/>
                </a:cxn>
                <a:cxn ang="0">
                  <a:pos x="connsiteX1" y="connsiteY1"/>
                </a:cxn>
              </a:cxnLst>
              <a:rect l="l" t="t" r="r" b="b"/>
              <a:pathLst>
                <a:path w="45574" h="45574">
                  <a:moveTo>
                    <a:pt x="45575" y="0"/>
                  </a:moveTo>
                  <a:lnTo>
                    <a:pt x="0" y="45575"/>
                  </a:lnTo>
                </a:path>
              </a:pathLst>
            </a:custGeom>
            <a:ln w="6350" cap="rnd">
              <a:solidFill>
                <a:schemeClr val="tx1">
                  <a:lumMod val="65000"/>
                  <a:lumOff val="35000"/>
                </a:schemeClr>
              </a:solidFill>
              <a:prstDash val="solid"/>
              <a:round/>
            </a:ln>
          </p:spPr>
          <p:txBody>
            <a:bodyPr rtlCol="0" anchor="ctr"/>
            <a:lstStyle/>
            <a:p>
              <a:endParaRPr lang="fr-FR" sz="1050"/>
            </a:p>
          </p:txBody>
        </p:sp>
      </p:grpSp>
      <p:pic>
        <p:nvPicPr>
          <p:cNvPr id="309" name="Image 308">
            <a:hlinkClick r:id="rId5" action="ppaction://hlinksldjump"/>
            <a:extLst>
              <a:ext uri="{FF2B5EF4-FFF2-40B4-BE49-F238E27FC236}">
                <a16:creationId xmlns:a16="http://schemas.microsoft.com/office/drawing/2014/main" id="{318C49FF-4318-49FB-83D6-F0EF4E97FA91}"/>
              </a:ext>
            </a:extLst>
          </p:cNvPr>
          <p:cNvPicPr>
            <a:picLocks noChangeAspect="1"/>
          </p:cNvPicPr>
          <p:nvPr/>
        </p:nvPicPr>
        <p:blipFill>
          <a:blip r:embed="rId6"/>
          <a:stretch>
            <a:fillRect/>
          </a:stretch>
        </p:blipFill>
        <p:spPr>
          <a:xfrm>
            <a:off x="11284620" y="650554"/>
            <a:ext cx="347186" cy="347502"/>
          </a:xfrm>
          <a:prstGeom prst="rect">
            <a:avLst/>
          </a:prstGeom>
        </p:spPr>
      </p:pic>
      <p:grpSp>
        <p:nvGrpSpPr>
          <p:cNvPr id="99" name="Groupe 98">
            <a:extLst>
              <a:ext uri="{FF2B5EF4-FFF2-40B4-BE49-F238E27FC236}">
                <a16:creationId xmlns:a16="http://schemas.microsoft.com/office/drawing/2014/main" id="{3AAB53AC-1931-4341-8302-8CCC67F1550E}"/>
              </a:ext>
            </a:extLst>
          </p:cNvPr>
          <p:cNvGrpSpPr/>
          <p:nvPr/>
        </p:nvGrpSpPr>
        <p:grpSpPr>
          <a:xfrm>
            <a:off x="844845" y="5340779"/>
            <a:ext cx="777958" cy="723172"/>
            <a:chOff x="2709863" y="4124325"/>
            <a:chExt cx="563563" cy="523875"/>
          </a:xfrm>
        </p:grpSpPr>
        <p:sp>
          <p:nvSpPr>
            <p:cNvPr id="100" name="Freeform 389">
              <a:extLst>
                <a:ext uri="{FF2B5EF4-FFF2-40B4-BE49-F238E27FC236}">
                  <a16:creationId xmlns:a16="http://schemas.microsoft.com/office/drawing/2014/main" id="{C574B313-E8AD-4AD2-85D2-E6105B9AC650}"/>
                </a:ext>
              </a:extLst>
            </p:cNvPr>
            <p:cNvSpPr>
              <a:spLocks/>
            </p:cNvSpPr>
            <p:nvPr/>
          </p:nvSpPr>
          <p:spPr bwMode="auto">
            <a:xfrm>
              <a:off x="2901951" y="4267200"/>
              <a:ext cx="98425" cy="103187"/>
            </a:xfrm>
            <a:custGeom>
              <a:avLst/>
              <a:gdLst>
                <a:gd name="T0" fmla="*/ 2 w 31"/>
                <a:gd name="T1" fmla="*/ 8 h 32"/>
                <a:gd name="T2" fmla="*/ 0 w 31"/>
                <a:gd name="T3" fmla="*/ 15 h 32"/>
                <a:gd name="T4" fmla="*/ 16 w 31"/>
                <a:gd name="T5" fmla="*/ 32 h 32"/>
                <a:gd name="T6" fmla="*/ 31 w 31"/>
                <a:gd name="T7" fmla="*/ 15 h 32"/>
                <a:gd name="T8" fmla="*/ 31 w 31"/>
                <a:gd name="T9" fmla="*/ 12 h 32"/>
                <a:gd name="T10" fmla="*/ 10 w 31"/>
                <a:gd name="T11" fmla="*/ 0 h 32"/>
              </a:gdLst>
              <a:ahLst/>
              <a:cxnLst>
                <a:cxn ang="0">
                  <a:pos x="T0" y="T1"/>
                </a:cxn>
                <a:cxn ang="0">
                  <a:pos x="T2" y="T3"/>
                </a:cxn>
                <a:cxn ang="0">
                  <a:pos x="T4" y="T5"/>
                </a:cxn>
                <a:cxn ang="0">
                  <a:pos x="T6" y="T7"/>
                </a:cxn>
                <a:cxn ang="0">
                  <a:pos x="T8" y="T9"/>
                </a:cxn>
                <a:cxn ang="0">
                  <a:pos x="T10" y="T11"/>
                </a:cxn>
              </a:cxnLst>
              <a:rect l="0" t="0" r="r" b="b"/>
              <a:pathLst>
                <a:path w="31" h="32">
                  <a:moveTo>
                    <a:pt x="2" y="8"/>
                  </a:moveTo>
                  <a:cubicBezTo>
                    <a:pt x="1" y="10"/>
                    <a:pt x="0" y="12"/>
                    <a:pt x="0" y="15"/>
                  </a:cubicBezTo>
                  <a:cubicBezTo>
                    <a:pt x="0" y="24"/>
                    <a:pt x="7" y="32"/>
                    <a:pt x="16" y="32"/>
                  </a:cubicBezTo>
                  <a:cubicBezTo>
                    <a:pt x="24" y="32"/>
                    <a:pt x="31" y="24"/>
                    <a:pt x="31" y="15"/>
                  </a:cubicBezTo>
                  <a:cubicBezTo>
                    <a:pt x="31" y="14"/>
                    <a:pt x="31" y="13"/>
                    <a:pt x="31" y="12"/>
                  </a:cubicBezTo>
                  <a:cubicBezTo>
                    <a:pt x="31" y="12"/>
                    <a:pt x="21" y="13"/>
                    <a:pt x="1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083" tIns="45541" rIns="91083" bIns="45541" numCol="1" anchor="t" anchorCtr="0" compatLnSpc="1">
              <a:prstTxWarp prst="textNoShape">
                <a:avLst/>
              </a:prstTxWarp>
            </a:bodyPr>
            <a:lstStyle/>
            <a:p>
              <a:endParaRPr lang="fr-FR" sz="1590"/>
            </a:p>
          </p:txBody>
        </p:sp>
        <p:sp>
          <p:nvSpPr>
            <p:cNvPr id="101" name="Line 390">
              <a:extLst>
                <a:ext uri="{FF2B5EF4-FFF2-40B4-BE49-F238E27FC236}">
                  <a16:creationId xmlns:a16="http://schemas.microsoft.com/office/drawing/2014/main" id="{45027D1A-74D2-407B-9063-95D745BF9C49}"/>
                </a:ext>
              </a:extLst>
            </p:cNvPr>
            <p:cNvSpPr>
              <a:spLocks noChangeShapeType="1"/>
            </p:cNvSpPr>
            <p:nvPr/>
          </p:nvSpPr>
          <p:spPr bwMode="auto">
            <a:xfrm>
              <a:off x="2927351" y="4303713"/>
              <a:ext cx="0" cy="1270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083" tIns="45541" rIns="91083" bIns="45541" numCol="1" anchor="t" anchorCtr="0" compatLnSpc="1">
              <a:prstTxWarp prst="textNoShape">
                <a:avLst/>
              </a:prstTxWarp>
            </a:bodyPr>
            <a:lstStyle/>
            <a:p>
              <a:endParaRPr lang="fr-FR" sz="1590"/>
            </a:p>
          </p:txBody>
        </p:sp>
        <p:sp>
          <p:nvSpPr>
            <p:cNvPr id="102" name="Line 391">
              <a:extLst>
                <a:ext uri="{FF2B5EF4-FFF2-40B4-BE49-F238E27FC236}">
                  <a16:creationId xmlns:a16="http://schemas.microsoft.com/office/drawing/2014/main" id="{12FBCD8D-8F21-4DA4-B093-F3DD0CAD7BC9}"/>
                </a:ext>
              </a:extLst>
            </p:cNvPr>
            <p:cNvSpPr>
              <a:spLocks noChangeShapeType="1"/>
            </p:cNvSpPr>
            <p:nvPr/>
          </p:nvSpPr>
          <p:spPr bwMode="auto">
            <a:xfrm>
              <a:off x="2974976" y="4306888"/>
              <a:ext cx="0" cy="635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083" tIns="45541" rIns="91083" bIns="45541" numCol="1" anchor="t" anchorCtr="0" compatLnSpc="1">
              <a:prstTxWarp prst="textNoShape">
                <a:avLst/>
              </a:prstTxWarp>
            </a:bodyPr>
            <a:lstStyle/>
            <a:p>
              <a:endParaRPr lang="fr-FR" sz="1590"/>
            </a:p>
          </p:txBody>
        </p:sp>
        <p:sp>
          <p:nvSpPr>
            <p:cNvPr id="103" name="Freeform 392">
              <a:extLst>
                <a:ext uri="{FF2B5EF4-FFF2-40B4-BE49-F238E27FC236}">
                  <a16:creationId xmlns:a16="http://schemas.microsoft.com/office/drawing/2014/main" id="{78FB6ED9-2F34-4881-927F-DC37B96936E5}"/>
                </a:ext>
              </a:extLst>
            </p:cNvPr>
            <p:cNvSpPr>
              <a:spLocks/>
            </p:cNvSpPr>
            <p:nvPr/>
          </p:nvSpPr>
          <p:spPr bwMode="auto">
            <a:xfrm>
              <a:off x="2943226" y="4344988"/>
              <a:ext cx="19050" cy="6350"/>
            </a:xfrm>
            <a:custGeom>
              <a:avLst/>
              <a:gdLst>
                <a:gd name="T0" fmla="*/ 6 w 6"/>
                <a:gd name="T1" fmla="*/ 0 h 2"/>
                <a:gd name="T2" fmla="*/ 0 w 6"/>
                <a:gd name="T3" fmla="*/ 0 h 2"/>
              </a:gdLst>
              <a:ahLst/>
              <a:cxnLst>
                <a:cxn ang="0">
                  <a:pos x="T0" y="T1"/>
                </a:cxn>
                <a:cxn ang="0">
                  <a:pos x="T2" y="T3"/>
                </a:cxn>
              </a:cxnLst>
              <a:rect l="0" t="0" r="r" b="b"/>
              <a:pathLst>
                <a:path w="6" h="2">
                  <a:moveTo>
                    <a:pt x="6" y="0"/>
                  </a:moveTo>
                  <a:cubicBezTo>
                    <a:pt x="5" y="2"/>
                    <a:pt x="2" y="2"/>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083" tIns="45541" rIns="91083" bIns="45541" numCol="1" anchor="t" anchorCtr="0" compatLnSpc="1">
              <a:prstTxWarp prst="textNoShape">
                <a:avLst/>
              </a:prstTxWarp>
            </a:bodyPr>
            <a:lstStyle/>
            <a:p>
              <a:endParaRPr lang="fr-FR" sz="1590"/>
            </a:p>
          </p:txBody>
        </p:sp>
        <p:sp>
          <p:nvSpPr>
            <p:cNvPr id="104" name="Line 393">
              <a:extLst>
                <a:ext uri="{FF2B5EF4-FFF2-40B4-BE49-F238E27FC236}">
                  <a16:creationId xmlns:a16="http://schemas.microsoft.com/office/drawing/2014/main" id="{F488B1FC-7D6B-4F95-B706-D9C52AB750A4}"/>
                </a:ext>
              </a:extLst>
            </p:cNvPr>
            <p:cNvSpPr>
              <a:spLocks noChangeShapeType="1"/>
            </p:cNvSpPr>
            <p:nvPr/>
          </p:nvSpPr>
          <p:spPr bwMode="auto">
            <a:xfrm flipH="1">
              <a:off x="2782888" y="4557713"/>
              <a:ext cx="296863"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083" tIns="45541" rIns="91083" bIns="45541" numCol="1" anchor="t" anchorCtr="0" compatLnSpc="1">
              <a:prstTxWarp prst="textNoShape">
                <a:avLst/>
              </a:prstTxWarp>
            </a:bodyPr>
            <a:lstStyle/>
            <a:p>
              <a:endParaRPr lang="fr-FR" sz="1590"/>
            </a:p>
          </p:txBody>
        </p:sp>
        <p:sp>
          <p:nvSpPr>
            <p:cNvPr id="105" name="Line 394">
              <a:extLst>
                <a:ext uri="{FF2B5EF4-FFF2-40B4-BE49-F238E27FC236}">
                  <a16:creationId xmlns:a16="http://schemas.microsoft.com/office/drawing/2014/main" id="{F6E05D50-4375-47D6-A198-6BBAC70A926C}"/>
                </a:ext>
              </a:extLst>
            </p:cNvPr>
            <p:cNvSpPr>
              <a:spLocks noChangeShapeType="1"/>
            </p:cNvSpPr>
            <p:nvPr/>
          </p:nvSpPr>
          <p:spPr bwMode="auto">
            <a:xfrm flipH="1">
              <a:off x="2732088" y="4557713"/>
              <a:ext cx="1905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083" tIns="45541" rIns="91083" bIns="45541" numCol="1" anchor="t" anchorCtr="0" compatLnSpc="1">
              <a:prstTxWarp prst="textNoShape">
                <a:avLst/>
              </a:prstTxWarp>
            </a:bodyPr>
            <a:lstStyle/>
            <a:p>
              <a:endParaRPr lang="fr-FR" sz="1590"/>
            </a:p>
          </p:txBody>
        </p:sp>
        <p:sp>
          <p:nvSpPr>
            <p:cNvPr id="106" name="Freeform 395">
              <a:extLst>
                <a:ext uri="{FF2B5EF4-FFF2-40B4-BE49-F238E27FC236}">
                  <a16:creationId xmlns:a16="http://schemas.microsoft.com/office/drawing/2014/main" id="{29FEB526-E3E3-43E6-8D6C-7DFFA43CA3F7}"/>
                </a:ext>
              </a:extLst>
            </p:cNvPr>
            <p:cNvSpPr>
              <a:spLocks/>
            </p:cNvSpPr>
            <p:nvPr/>
          </p:nvSpPr>
          <p:spPr bwMode="auto">
            <a:xfrm>
              <a:off x="2867026" y="4216400"/>
              <a:ext cx="168275" cy="169862"/>
            </a:xfrm>
            <a:custGeom>
              <a:avLst/>
              <a:gdLst>
                <a:gd name="T0" fmla="*/ 13 w 53"/>
                <a:gd name="T1" fmla="*/ 50 h 53"/>
                <a:gd name="T2" fmla="*/ 9 w 53"/>
                <a:gd name="T3" fmla="*/ 44 h 53"/>
                <a:gd name="T4" fmla="*/ 1 w 53"/>
                <a:gd name="T5" fmla="*/ 32 h 53"/>
                <a:gd name="T6" fmla="*/ 9 w 53"/>
                <a:gd name="T7" fmla="*/ 17 h 53"/>
                <a:gd name="T8" fmla="*/ 19 w 53"/>
                <a:gd name="T9" fmla="*/ 7 h 53"/>
                <a:gd name="T10" fmla="*/ 36 w 53"/>
                <a:gd name="T11" fmla="*/ 4 h 53"/>
                <a:gd name="T12" fmla="*/ 45 w 53"/>
                <a:gd name="T13" fmla="*/ 19 h 53"/>
                <a:gd name="T14" fmla="*/ 53 w 53"/>
                <a:gd name="T15" fmla="*/ 32 h 53"/>
                <a:gd name="T16" fmla="*/ 44 w 53"/>
                <a:gd name="T17" fmla="*/ 44 h 53"/>
                <a:gd name="T18" fmla="*/ 36 w 53"/>
                <a:gd name="T19"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53">
                  <a:moveTo>
                    <a:pt x="13" y="50"/>
                  </a:moveTo>
                  <a:cubicBezTo>
                    <a:pt x="10" y="47"/>
                    <a:pt x="9" y="44"/>
                    <a:pt x="9" y="44"/>
                  </a:cubicBezTo>
                  <a:cubicBezTo>
                    <a:pt x="9" y="44"/>
                    <a:pt x="0" y="40"/>
                    <a:pt x="1" y="32"/>
                  </a:cubicBezTo>
                  <a:cubicBezTo>
                    <a:pt x="2" y="23"/>
                    <a:pt x="8" y="23"/>
                    <a:pt x="9" y="17"/>
                  </a:cubicBezTo>
                  <a:cubicBezTo>
                    <a:pt x="9" y="10"/>
                    <a:pt x="14" y="7"/>
                    <a:pt x="19" y="7"/>
                  </a:cubicBezTo>
                  <a:cubicBezTo>
                    <a:pt x="19" y="7"/>
                    <a:pt x="25" y="0"/>
                    <a:pt x="36" y="4"/>
                  </a:cubicBezTo>
                  <a:cubicBezTo>
                    <a:pt x="47" y="9"/>
                    <a:pt x="45" y="19"/>
                    <a:pt x="45" y="19"/>
                  </a:cubicBezTo>
                  <a:cubicBezTo>
                    <a:pt x="45" y="19"/>
                    <a:pt x="53" y="23"/>
                    <a:pt x="53" y="32"/>
                  </a:cubicBezTo>
                  <a:cubicBezTo>
                    <a:pt x="53" y="42"/>
                    <a:pt x="44" y="44"/>
                    <a:pt x="44" y="44"/>
                  </a:cubicBezTo>
                  <a:cubicBezTo>
                    <a:pt x="44" y="44"/>
                    <a:pt x="43" y="52"/>
                    <a:pt x="36" y="5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083" tIns="45541" rIns="91083" bIns="45541" numCol="1" anchor="t" anchorCtr="0" compatLnSpc="1">
              <a:prstTxWarp prst="textNoShape">
                <a:avLst/>
              </a:prstTxWarp>
            </a:bodyPr>
            <a:lstStyle/>
            <a:p>
              <a:endParaRPr lang="fr-FR" sz="1590"/>
            </a:p>
          </p:txBody>
        </p:sp>
        <p:sp>
          <p:nvSpPr>
            <p:cNvPr id="107" name="Freeform 396">
              <a:extLst>
                <a:ext uri="{FF2B5EF4-FFF2-40B4-BE49-F238E27FC236}">
                  <a16:creationId xmlns:a16="http://schemas.microsoft.com/office/drawing/2014/main" id="{911CB12A-58D3-473F-9B7A-C064AE6A631E}"/>
                </a:ext>
              </a:extLst>
            </p:cNvPr>
            <p:cNvSpPr>
              <a:spLocks/>
            </p:cNvSpPr>
            <p:nvPr/>
          </p:nvSpPr>
          <p:spPr bwMode="auto">
            <a:xfrm>
              <a:off x="3171826" y="4414838"/>
              <a:ext cx="101600" cy="98425"/>
            </a:xfrm>
            <a:custGeom>
              <a:avLst/>
              <a:gdLst>
                <a:gd name="T0" fmla="*/ 32 w 32"/>
                <a:gd name="T1" fmla="*/ 31 h 31"/>
                <a:gd name="T2" fmla="*/ 32 w 32"/>
                <a:gd name="T3" fmla="*/ 15 h 31"/>
                <a:gd name="T4" fmla="*/ 11 w 32"/>
                <a:gd name="T5" fmla="*/ 1 h 31"/>
                <a:gd name="T6" fmla="*/ 0 w 32"/>
                <a:gd name="T7" fmla="*/ 1 h 31"/>
              </a:gdLst>
              <a:ahLst/>
              <a:cxnLst>
                <a:cxn ang="0">
                  <a:pos x="T0" y="T1"/>
                </a:cxn>
                <a:cxn ang="0">
                  <a:pos x="T2" y="T3"/>
                </a:cxn>
                <a:cxn ang="0">
                  <a:pos x="T4" y="T5"/>
                </a:cxn>
                <a:cxn ang="0">
                  <a:pos x="T6" y="T7"/>
                </a:cxn>
              </a:cxnLst>
              <a:rect l="0" t="0" r="r" b="b"/>
              <a:pathLst>
                <a:path w="32" h="31">
                  <a:moveTo>
                    <a:pt x="32" y="31"/>
                  </a:moveTo>
                  <a:cubicBezTo>
                    <a:pt x="32" y="25"/>
                    <a:pt x="32" y="20"/>
                    <a:pt x="32" y="15"/>
                  </a:cubicBezTo>
                  <a:cubicBezTo>
                    <a:pt x="32" y="0"/>
                    <a:pt x="11" y="1"/>
                    <a:pt x="11" y="1"/>
                  </a:cubicBezTo>
                  <a:cubicBezTo>
                    <a:pt x="0" y="1"/>
                    <a:pt x="0" y="1"/>
                    <a:pt x="0" y="1"/>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083" tIns="45541" rIns="91083" bIns="45541" numCol="1" anchor="t" anchorCtr="0" compatLnSpc="1">
              <a:prstTxWarp prst="textNoShape">
                <a:avLst/>
              </a:prstTxWarp>
            </a:bodyPr>
            <a:lstStyle/>
            <a:p>
              <a:endParaRPr lang="fr-FR" sz="1590"/>
            </a:p>
          </p:txBody>
        </p:sp>
        <p:sp>
          <p:nvSpPr>
            <p:cNvPr id="108" name="Freeform 400">
              <a:extLst>
                <a:ext uri="{FF2B5EF4-FFF2-40B4-BE49-F238E27FC236}">
                  <a16:creationId xmlns:a16="http://schemas.microsoft.com/office/drawing/2014/main" id="{C4025485-836B-493F-9E4D-1F3AAF6EE528}"/>
                </a:ext>
              </a:extLst>
            </p:cNvPr>
            <p:cNvSpPr>
              <a:spLocks/>
            </p:cNvSpPr>
            <p:nvPr/>
          </p:nvSpPr>
          <p:spPr bwMode="auto">
            <a:xfrm>
              <a:off x="3073401" y="4392613"/>
              <a:ext cx="88900" cy="220662"/>
            </a:xfrm>
            <a:custGeom>
              <a:avLst/>
              <a:gdLst>
                <a:gd name="T0" fmla="*/ 28 w 28"/>
                <a:gd name="T1" fmla="*/ 0 h 69"/>
                <a:gd name="T2" fmla="*/ 22 w 28"/>
                <a:gd name="T3" fmla="*/ 7 h 69"/>
                <a:gd name="T4" fmla="*/ 3 w 28"/>
                <a:gd name="T5" fmla="*/ 23 h 69"/>
                <a:gd name="T6" fmla="*/ 9 w 28"/>
                <a:gd name="T7" fmla="*/ 69 h 69"/>
              </a:gdLst>
              <a:ahLst/>
              <a:cxnLst>
                <a:cxn ang="0">
                  <a:pos x="T0" y="T1"/>
                </a:cxn>
                <a:cxn ang="0">
                  <a:pos x="T2" y="T3"/>
                </a:cxn>
                <a:cxn ang="0">
                  <a:pos x="T4" y="T5"/>
                </a:cxn>
                <a:cxn ang="0">
                  <a:pos x="T6" y="T7"/>
                </a:cxn>
              </a:cxnLst>
              <a:rect l="0" t="0" r="r" b="b"/>
              <a:pathLst>
                <a:path w="28" h="69">
                  <a:moveTo>
                    <a:pt x="28" y="0"/>
                  </a:moveTo>
                  <a:cubicBezTo>
                    <a:pt x="28" y="4"/>
                    <a:pt x="27" y="7"/>
                    <a:pt x="22" y="7"/>
                  </a:cubicBezTo>
                  <a:cubicBezTo>
                    <a:pt x="13" y="8"/>
                    <a:pt x="3" y="9"/>
                    <a:pt x="3" y="23"/>
                  </a:cubicBezTo>
                  <a:cubicBezTo>
                    <a:pt x="3" y="37"/>
                    <a:pt x="0" y="66"/>
                    <a:pt x="9" y="69"/>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083" tIns="45541" rIns="91083" bIns="45541" numCol="1" anchor="t" anchorCtr="0" compatLnSpc="1">
              <a:prstTxWarp prst="textNoShape">
                <a:avLst/>
              </a:prstTxWarp>
            </a:bodyPr>
            <a:lstStyle/>
            <a:p>
              <a:endParaRPr lang="fr-FR" sz="1590"/>
            </a:p>
          </p:txBody>
        </p:sp>
        <p:sp>
          <p:nvSpPr>
            <p:cNvPr id="109" name="Freeform 401">
              <a:extLst>
                <a:ext uri="{FF2B5EF4-FFF2-40B4-BE49-F238E27FC236}">
                  <a16:creationId xmlns:a16="http://schemas.microsoft.com/office/drawing/2014/main" id="{53221017-3A62-4A42-B3E3-18E882714C5F}"/>
                </a:ext>
              </a:extLst>
            </p:cNvPr>
            <p:cNvSpPr>
              <a:spLocks/>
            </p:cNvSpPr>
            <p:nvPr/>
          </p:nvSpPr>
          <p:spPr bwMode="auto">
            <a:xfrm>
              <a:off x="2892426" y="4471988"/>
              <a:ext cx="92075" cy="66675"/>
            </a:xfrm>
            <a:custGeom>
              <a:avLst/>
              <a:gdLst>
                <a:gd name="T0" fmla="*/ 58 w 58"/>
                <a:gd name="T1" fmla="*/ 42 h 42"/>
                <a:gd name="T2" fmla="*/ 58 w 58"/>
                <a:gd name="T3" fmla="*/ 0 h 42"/>
                <a:gd name="T4" fmla="*/ 0 w 58"/>
                <a:gd name="T5" fmla="*/ 0 h 42"/>
                <a:gd name="T6" fmla="*/ 0 w 58"/>
                <a:gd name="T7" fmla="*/ 36 h 42"/>
              </a:gdLst>
              <a:ahLst/>
              <a:cxnLst>
                <a:cxn ang="0">
                  <a:pos x="T0" y="T1"/>
                </a:cxn>
                <a:cxn ang="0">
                  <a:pos x="T2" y="T3"/>
                </a:cxn>
                <a:cxn ang="0">
                  <a:pos x="T4" y="T5"/>
                </a:cxn>
                <a:cxn ang="0">
                  <a:pos x="T6" y="T7"/>
                </a:cxn>
              </a:cxnLst>
              <a:rect l="0" t="0" r="r" b="b"/>
              <a:pathLst>
                <a:path w="58" h="42">
                  <a:moveTo>
                    <a:pt x="58" y="42"/>
                  </a:moveTo>
                  <a:lnTo>
                    <a:pt x="58" y="0"/>
                  </a:lnTo>
                  <a:lnTo>
                    <a:pt x="0" y="0"/>
                  </a:lnTo>
                  <a:lnTo>
                    <a:pt x="0" y="36"/>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083" tIns="45541" rIns="91083" bIns="45541" numCol="1" anchor="t" anchorCtr="0" compatLnSpc="1">
              <a:prstTxWarp prst="textNoShape">
                <a:avLst/>
              </a:prstTxWarp>
            </a:bodyPr>
            <a:lstStyle/>
            <a:p>
              <a:endParaRPr lang="fr-FR" sz="1590"/>
            </a:p>
          </p:txBody>
        </p:sp>
        <p:sp>
          <p:nvSpPr>
            <p:cNvPr id="110" name="Freeform 405">
              <a:extLst>
                <a:ext uri="{FF2B5EF4-FFF2-40B4-BE49-F238E27FC236}">
                  <a16:creationId xmlns:a16="http://schemas.microsoft.com/office/drawing/2014/main" id="{C30528A8-DE6C-472E-A80C-08D9F6DE990B}"/>
                </a:ext>
              </a:extLst>
            </p:cNvPr>
            <p:cNvSpPr>
              <a:spLocks/>
            </p:cNvSpPr>
            <p:nvPr/>
          </p:nvSpPr>
          <p:spPr bwMode="auto">
            <a:xfrm>
              <a:off x="3009901" y="4516438"/>
              <a:ext cx="0" cy="41275"/>
            </a:xfrm>
            <a:custGeom>
              <a:avLst/>
              <a:gdLst>
                <a:gd name="T0" fmla="*/ 13 h 13"/>
                <a:gd name="T1" fmla="*/ 0 h 13"/>
              </a:gdLst>
              <a:ahLst/>
              <a:cxnLst>
                <a:cxn ang="0">
                  <a:pos x="0" y="T0"/>
                </a:cxn>
                <a:cxn ang="0">
                  <a:pos x="0" y="T1"/>
                </a:cxn>
              </a:cxnLst>
              <a:rect l="0" t="0" r="r" b="b"/>
              <a:pathLst>
                <a:path h="13">
                  <a:moveTo>
                    <a:pt x="0" y="13"/>
                  </a:moveTo>
                  <a:cubicBezTo>
                    <a:pt x="0" y="2"/>
                    <a:pt x="0" y="9"/>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083" tIns="45541" rIns="91083" bIns="45541" numCol="1" anchor="t" anchorCtr="0" compatLnSpc="1">
              <a:prstTxWarp prst="textNoShape">
                <a:avLst/>
              </a:prstTxWarp>
            </a:bodyPr>
            <a:lstStyle/>
            <a:p>
              <a:endParaRPr lang="fr-FR" sz="1590"/>
            </a:p>
          </p:txBody>
        </p:sp>
        <p:sp>
          <p:nvSpPr>
            <p:cNvPr id="111" name="Line 408">
              <a:extLst>
                <a:ext uri="{FF2B5EF4-FFF2-40B4-BE49-F238E27FC236}">
                  <a16:creationId xmlns:a16="http://schemas.microsoft.com/office/drawing/2014/main" id="{62F8ACDB-2524-4065-8710-6C479E57ECB9}"/>
                </a:ext>
              </a:extLst>
            </p:cNvPr>
            <p:cNvSpPr>
              <a:spLocks noChangeShapeType="1"/>
            </p:cNvSpPr>
            <p:nvPr/>
          </p:nvSpPr>
          <p:spPr bwMode="auto">
            <a:xfrm>
              <a:off x="2994026" y="4398963"/>
              <a:ext cx="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083" tIns="45541" rIns="91083" bIns="45541" numCol="1" anchor="t" anchorCtr="0" compatLnSpc="1">
              <a:prstTxWarp prst="textNoShape">
                <a:avLst/>
              </a:prstTxWarp>
            </a:bodyPr>
            <a:lstStyle/>
            <a:p>
              <a:endParaRPr lang="fr-FR" sz="1590"/>
            </a:p>
          </p:txBody>
        </p:sp>
        <p:sp>
          <p:nvSpPr>
            <p:cNvPr id="112" name="Line 411">
              <a:extLst>
                <a:ext uri="{FF2B5EF4-FFF2-40B4-BE49-F238E27FC236}">
                  <a16:creationId xmlns:a16="http://schemas.microsoft.com/office/drawing/2014/main" id="{381BCA1A-5F76-4EB1-8BDF-4462310E35AD}"/>
                </a:ext>
              </a:extLst>
            </p:cNvPr>
            <p:cNvSpPr>
              <a:spLocks noChangeShapeType="1"/>
            </p:cNvSpPr>
            <p:nvPr/>
          </p:nvSpPr>
          <p:spPr bwMode="auto">
            <a:xfrm flipV="1">
              <a:off x="2981326" y="4360863"/>
              <a:ext cx="0" cy="3810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083" tIns="45541" rIns="91083" bIns="45541" numCol="1" anchor="t" anchorCtr="0" compatLnSpc="1">
              <a:prstTxWarp prst="textNoShape">
                <a:avLst/>
              </a:prstTxWarp>
            </a:bodyPr>
            <a:lstStyle/>
            <a:p>
              <a:endParaRPr lang="fr-FR" sz="1590"/>
            </a:p>
          </p:txBody>
        </p:sp>
        <p:sp>
          <p:nvSpPr>
            <p:cNvPr id="113" name="Freeform 412">
              <a:extLst>
                <a:ext uri="{FF2B5EF4-FFF2-40B4-BE49-F238E27FC236}">
                  <a16:creationId xmlns:a16="http://schemas.microsoft.com/office/drawing/2014/main" id="{EBDD64EB-C4F5-4440-82BC-B89439F3E77E}"/>
                </a:ext>
              </a:extLst>
            </p:cNvPr>
            <p:cNvSpPr>
              <a:spLocks/>
            </p:cNvSpPr>
            <p:nvPr/>
          </p:nvSpPr>
          <p:spPr bwMode="auto">
            <a:xfrm>
              <a:off x="2962276" y="4386263"/>
              <a:ext cx="85725" cy="85725"/>
            </a:xfrm>
            <a:custGeom>
              <a:avLst/>
              <a:gdLst>
                <a:gd name="T0" fmla="*/ 0 w 27"/>
                <a:gd name="T1" fmla="*/ 27 h 27"/>
                <a:gd name="T2" fmla="*/ 6 w 27"/>
                <a:gd name="T3" fmla="*/ 4 h 27"/>
                <a:gd name="T4" fmla="*/ 27 w 27"/>
                <a:gd name="T5" fmla="*/ 23 h 27"/>
              </a:gdLst>
              <a:ahLst/>
              <a:cxnLst>
                <a:cxn ang="0">
                  <a:pos x="T0" y="T1"/>
                </a:cxn>
                <a:cxn ang="0">
                  <a:pos x="T2" y="T3"/>
                </a:cxn>
                <a:cxn ang="0">
                  <a:pos x="T4" y="T5"/>
                </a:cxn>
              </a:cxnLst>
              <a:rect l="0" t="0" r="r" b="b"/>
              <a:pathLst>
                <a:path w="27" h="27">
                  <a:moveTo>
                    <a:pt x="0" y="27"/>
                  </a:moveTo>
                  <a:cubicBezTo>
                    <a:pt x="6" y="4"/>
                    <a:pt x="6" y="4"/>
                    <a:pt x="6" y="4"/>
                  </a:cubicBezTo>
                  <a:cubicBezTo>
                    <a:pt x="6" y="4"/>
                    <a:pt x="27" y="0"/>
                    <a:pt x="27" y="2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083" tIns="45541" rIns="91083" bIns="45541" numCol="1" anchor="t" anchorCtr="0" compatLnSpc="1">
              <a:prstTxWarp prst="textNoShape">
                <a:avLst/>
              </a:prstTxWarp>
            </a:bodyPr>
            <a:lstStyle/>
            <a:p>
              <a:endParaRPr lang="fr-FR" sz="1590"/>
            </a:p>
          </p:txBody>
        </p:sp>
        <p:sp>
          <p:nvSpPr>
            <p:cNvPr id="114" name="Freeform 413">
              <a:extLst>
                <a:ext uri="{FF2B5EF4-FFF2-40B4-BE49-F238E27FC236}">
                  <a16:creationId xmlns:a16="http://schemas.microsoft.com/office/drawing/2014/main" id="{34172FBD-79DC-47E0-8524-F2A093DF4D90}"/>
                </a:ext>
              </a:extLst>
            </p:cNvPr>
            <p:cNvSpPr>
              <a:spLocks/>
            </p:cNvSpPr>
            <p:nvPr/>
          </p:nvSpPr>
          <p:spPr bwMode="auto">
            <a:xfrm>
              <a:off x="3051176" y="4462463"/>
              <a:ext cx="0" cy="95250"/>
            </a:xfrm>
            <a:custGeom>
              <a:avLst/>
              <a:gdLst>
                <a:gd name="T0" fmla="*/ 0 h 30"/>
                <a:gd name="T1" fmla="*/ 30 h 30"/>
              </a:gdLst>
              <a:ahLst/>
              <a:cxnLst>
                <a:cxn ang="0">
                  <a:pos x="0" y="T0"/>
                </a:cxn>
                <a:cxn ang="0">
                  <a:pos x="0" y="T1"/>
                </a:cxn>
              </a:cxnLst>
              <a:rect l="0" t="0" r="r" b="b"/>
              <a:pathLst>
                <a:path h="30">
                  <a:moveTo>
                    <a:pt x="0" y="0"/>
                  </a:moveTo>
                  <a:cubicBezTo>
                    <a:pt x="0" y="4"/>
                    <a:pt x="0" y="24"/>
                    <a:pt x="0" y="3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083" tIns="45541" rIns="91083" bIns="45541" numCol="1" anchor="t" anchorCtr="0" compatLnSpc="1">
              <a:prstTxWarp prst="textNoShape">
                <a:avLst/>
              </a:prstTxWarp>
            </a:bodyPr>
            <a:lstStyle/>
            <a:p>
              <a:endParaRPr lang="fr-FR" sz="1590"/>
            </a:p>
          </p:txBody>
        </p:sp>
        <p:sp>
          <p:nvSpPr>
            <p:cNvPr id="115" name="Freeform 414">
              <a:extLst>
                <a:ext uri="{FF2B5EF4-FFF2-40B4-BE49-F238E27FC236}">
                  <a16:creationId xmlns:a16="http://schemas.microsoft.com/office/drawing/2014/main" id="{183FF5F3-8CFF-4ECB-8C45-1516914BB4D4}"/>
                </a:ext>
              </a:extLst>
            </p:cNvPr>
            <p:cNvSpPr>
              <a:spLocks/>
            </p:cNvSpPr>
            <p:nvPr/>
          </p:nvSpPr>
          <p:spPr bwMode="auto">
            <a:xfrm>
              <a:off x="2854326" y="4383088"/>
              <a:ext cx="88900" cy="88900"/>
            </a:xfrm>
            <a:custGeom>
              <a:avLst/>
              <a:gdLst>
                <a:gd name="T0" fmla="*/ 28 w 28"/>
                <a:gd name="T1" fmla="*/ 28 h 28"/>
                <a:gd name="T2" fmla="*/ 22 w 28"/>
                <a:gd name="T3" fmla="*/ 4 h 28"/>
                <a:gd name="T4" fmla="*/ 0 w 28"/>
                <a:gd name="T5" fmla="*/ 24 h 28"/>
              </a:gdLst>
              <a:ahLst/>
              <a:cxnLst>
                <a:cxn ang="0">
                  <a:pos x="T0" y="T1"/>
                </a:cxn>
                <a:cxn ang="0">
                  <a:pos x="T2" y="T3"/>
                </a:cxn>
                <a:cxn ang="0">
                  <a:pos x="T4" y="T5"/>
                </a:cxn>
              </a:cxnLst>
              <a:rect l="0" t="0" r="r" b="b"/>
              <a:pathLst>
                <a:path w="28" h="28">
                  <a:moveTo>
                    <a:pt x="28" y="28"/>
                  </a:moveTo>
                  <a:cubicBezTo>
                    <a:pt x="22" y="4"/>
                    <a:pt x="22" y="4"/>
                    <a:pt x="22" y="4"/>
                  </a:cubicBezTo>
                  <a:cubicBezTo>
                    <a:pt x="22" y="4"/>
                    <a:pt x="0" y="0"/>
                    <a:pt x="0" y="24"/>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083" tIns="45541" rIns="91083" bIns="45541" numCol="1" anchor="t" anchorCtr="0" compatLnSpc="1">
              <a:prstTxWarp prst="textNoShape">
                <a:avLst/>
              </a:prstTxWarp>
            </a:bodyPr>
            <a:lstStyle/>
            <a:p>
              <a:endParaRPr lang="fr-FR" sz="1590"/>
            </a:p>
          </p:txBody>
        </p:sp>
        <p:sp>
          <p:nvSpPr>
            <p:cNvPr id="116" name="Freeform 415">
              <a:extLst>
                <a:ext uri="{FF2B5EF4-FFF2-40B4-BE49-F238E27FC236}">
                  <a16:creationId xmlns:a16="http://schemas.microsoft.com/office/drawing/2014/main" id="{08DF3CD0-CA09-4B05-9857-F7E0B32EC22C}"/>
                </a:ext>
              </a:extLst>
            </p:cNvPr>
            <p:cNvSpPr>
              <a:spLocks/>
            </p:cNvSpPr>
            <p:nvPr/>
          </p:nvSpPr>
          <p:spPr bwMode="auto">
            <a:xfrm>
              <a:off x="2854326" y="4459288"/>
              <a:ext cx="0" cy="95250"/>
            </a:xfrm>
            <a:custGeom>
              <a:avLst/>
              <a:gdLst>
                <a:gd name="T0" fmla="*/ 0 h 30"/>
                <a:gd name="T1" fmla="*/ 30 h 30"/>
              </a:gdLst>
              <a:ahLst/>
              <a:cxnLst>
                <a:cxn ang="0">
                  <a:pos x="0" y="T0"/>
                </a:cxn>
                <a:cxn ang="0">
                  <a:pos x="0" y="T1"/>
                </a:cxn>
              </a:cxnLst>
              <a:rect l="0" t="0" r="r" b="b"/>
              <a:pathLst>
                <a:path h="30">
                  <a:moveTo>
                    <a:pt x="0" y="0"/>
                  </a:moveTo>
                  <a:cubicBezTo>
                    <a:pt x="0" y="4"/>
                    <a:pt x="0" y="24"/>
                    <a:pt x="0" y="3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083" tIns="45541" rIns="91083" bIns="45541" numCol="1" anchor="t" anchorCtr="0" compatLnSpc="1">
              <a:prstTxWarp prst="textNoShape">
                <a:avLst/>
              </a:prstTxWarp>
            </a:bodyPr>
            <a:lstStyle/>
            <a:p>
              <a:endParaRPr lang="fr-FR" sz="1590"/>
            </a:p>
          </p:txBody>
        </p:sp>
        <p:sp>
          <p:nvSpPr>
            <p:cNvPr id="117" name="Freeform 416">
              <a:extLst>
                <a:ext uri="{FF2B5EF4-FFF2-40B4-BE49-F238E27FC236}">
                  <a16:creationId xmlns:a16="http://schemas.microsoft.com/office/drawing/2014/main" id="{69ED23A0-17A5-48C5-85DD-C41809838EA0}"/>
                </a:ext>
              </a:extLst>
            </p:cNvPr>
            <p:cNvSpPr>
              <a:spLocks/>
            </p:cNvSpPr>
            <p:nvPr/>
          </p:nvSpPr>
          <p:spPr bwMode="auto">
            <a:xfrm>
              <a:off x="2738438" y="4124325"/>
              <a:ext cx="150813" cy="111125"/>
            </a:xfrm>
            <a:custGeom>
              <a:avLst/>
              <a:gdLst>
                <a:gd name="T0" fmla="*/ 0 w 47"/>
                <a:gd name="T1" fmla="*/ 5 h 35"/>
                <a:gd name="T2" fmla="*/ 19 w 47"/>
                <a:gd name="T3" fmla="*/ 0 h 35"/>
                <a:gd name="T4" fmla="*/ 47 w 47"/>
                <a:gd name="T5" fmla="*/ 20 h 35"/>
                <a:gd name="T6" fmla="*/ 37 w 47"/>
                <a:gd name="T7" fmla="*/ 35 h 35"/>
              </a:gdLst>
              <a:ahLst/>
              <a:cxnLst>
                <a:cxn ang="0">
                  <a:pos x="T0" y="T1"/>
                </a:cxn>
                <a:cxn ang="0">
                  <a:pos x="T2" y="T3"/>
                </a:cxn>
                <a:cxn ang="0">
                  <a:pos x="T4" y="T5"/>
                </a:cxn>
                <a:cxn ang="0">
                  <a:pos x="T6" y="T7"/>
                </a:cxn>
              </a:cxnLst>
              <a:rect l="0" t="0" r="r" b="b"/>
              <a:pathLst>
                <a:path w="47" h="35">
                  <a:moveTo>
                    <a:pt x="0" y="5"/>
                  </a:moveTo>
                  <a:cubicBezTo>
                    <a:pt x="5" y="2"/>
                    <a:pt x="12" y="0"/>
                    <a:pt x="19" y="0"/>
                  </a:cubicBezTo>
                  <a:cubicBezTo>
                    <a:pt x="35" y="0"/>
                    <a:pt x="47" y="9"/>
                    <a:pt x="47" y="20"/>
                  </a:cubicBezTo>
                  <a:cubicBezTo>
                    <a:pt x="47" y="26"/>
                    <a:pt x="43" y="31"/>
                    <a:pt x="37" y="35"/>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083" tIns="45541" rIns="91083" bIns="45541" numCol="1" anchor="t" anchorCtr="0" compatLnSpc="1">
              <a:prstTxWarp prst="textNoShape">
                <a:avLst/>
              </a:prstTxWarp>
            </a:bodyPr>
            <a:lstStyle/>
            <a:p>
              <a:endParaRPr lang="fr-FR" sz="1590"/>
            </a:p>
          </p:txBody>
        </p:sp>
        <p:sp>
          <p:nvSpPr>
            <p:cNvPr id="118" name="Freeform 417">
              <a:extLst>
                <a:ext uri="{FF2B5EF4-FFF2-40B4-BE49-F238E27FC236}">
                  <a16:creationId xmlns:a16="http://schemas.microsoft.com/office/drawing/2014/main" id="{2987D3A5-4E8A-446D-8CCB-6034184545F3}"/>
                </a:ext>
              </a:extLst>
            </p:cNvPr>
            <p:cNvSpPr>
              <a:spLocks/>
            </p:cNvSpPr>
            <p:nvPr/>
          </p:nvSpPr>
          <p:spPr bwMode="auto">
            <a:xfrm>
              <a:off x="2709863" y="4162425"/>
              <a:ext cx="111125" cy="85725"/>
            </a:xfrm>
            <a:custGeom>
              <a:avLst/>
              <a:gdLst>
                <a:gd name="T0" fmla="*/ 35 w 35"/>
                <a:gd name="T1" fmla="*/ 26 h 27"/>
                <a:gd name="T2" fmla="*/ 28 w 35"/>
                <a:gd name="T3" fmla="*/ 27 h 27"/>
                <a:gd name="T4" fmla="*/ 0 w 35"/>
                <a:gd name="T5" fmla="*/ 10 h 27"/>
                <a:gd name="T6" fmla="*/ 4 w 35"/>
                <a:gd name="T7" fmla="*/ 0 h 27"/>
              </a:gdLst>
              <a:ahLst/>
              <a:cxnLst>
                <a:cxn ang="0">
                  <a:pos x="T0" y="T1"/>
                </a:cxn>
                <a:cxn ang="0">
                  <a:pos x="T2" y="T3"/>
                </a:cxn>
                <a:cxn ang="0">
                  <a:pos x="T4" y="T5"/>
                </a:cxn>
                <a:cxn ang="0">
                  <a:pos x="T6" y="T7"/>
                </a:cxn>
              </a:cxnLst>
              <a:rect l="0" t="0" r="r" b="b"/>
              <a:pathLst>
                <a:path w="35" h="27">
                  <a:moveTo>
                    <a:pt x="35" y="26"/>
                  </a:moveTo>
                  <a:cubicBezTo>
                    <a:pt x="33" y="27"/>
                    <a:pt x="31" y="27"/>
                    <a:pt x="28" y="27"/>
                  </a:cubicBezTo>
                  <a:cubicBezTo>
                    <a:pt x="13" y="27"/>
                    <a:pt x="0" y="20"/>
                    <a:pt x="0" y="10"/>
                  </a:cubicBezTo>
                  <a:cubicBezTo>
                    <a:pt x="0" y="6"/>
                    <a:pt x="1" y="3"/>
                    <a:pt x="4"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083" tIns="45541" rIns="91083" bIns="45541" numCol="1" anchor="t" anchorCtr="0" compatLnSpc="1">
              <a:prstTxWarp prst="textNoShape">
                <a:avLst/>
              </a:prstTxWarp>
            </a:bodyPr>
            <a:lstStyle/>
            <a:p>
              <a:endParaRPr lang="fr-FR" sz="1590"/>
            </a:p>
          </p:txBody>
        </p:sp>
        <p:sp>
          <p:nvSpPr>
            <p:cNvPr id="119" name="Freeform 418">
              <a:extLst>
                <a:ext uri="{FF2B5EF4-FFF2-40B4-BE49-F238E27FC236}">
                  <a16:creationId xmlns:a16="http://schemas.microsoft.com/office/drawing/2014/main" id="{06661619-B837-43B8-9E2A-78D50A989027}"/>
                </a:ext>
              </a:extLst>
            </p:cNvPr>
            <p:cNvSpPr>
              <a:spLocks/>
            </p:cNvSpPr>
            <p:nvPr/>
          </p:nvSpPr>
          <p:spPr bwMode="auto">
            <a:xfrm>
              <a:off x="2820988" y="4235450"/>
              <a:ext cx="46038" cy="28575"/>
            </a:xfrm>
            <a:custGeom>
              <a:avLst/>
              <a:gdLst>
                <a:gd name="T0" fmla="*/ 23 w 29"/>
                <a:gd name="T1" fmla="*/ 0 h 18"/>
                <a:gd name="T2" fmla="*/ 29 w 29"/>
                <a:gd name="T3" fmla="*/ 18 h 18"/>
                <a:gd name="T4" fmla="*/ 0 w 29"/>
                <a:gd name="T5" fmla="*/ 6 h 18"/>
              </a:gdLst>
              <a:ahLst/>
              <a:cxnLst>
                <a:cxn ang="0">
                  <a:pos x="T0" y="T1"/>
                </a:cxn>
                <a:cxn ang="0">
                  <a:pos x="T2" y="T3"/>
                </a:cxn>
                <a:cxn ang="0">
                  <a:pos x="T4" y="T5"/>
                </a:cxn>
              </a:cxnLst>
              <a:rect l="0" t="0" r="r" b="b"/>
              <a:pathLst>
                <a:path w="29" h="18">
                  <a:moveTo>
                    <a:pt x="23" y="0"/>
                  </a:moveTo>
                  <a:lnTo>
                    <a:pt x="29" y="18"/>
                  </a:lnTo>
                  <a:lnTo>
                    <a:pt x="0" y="6"/>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083" tIns="45541" rIns="91083" bIns="45541" numCol="1" anchor="t" anchorCtr="0" compatLnSpc="1">
              <a:prstTxWarp prst="textNoShape">
                <a:avLst/>
              </a:prstTxWarp>
            </a:bodyPr>
            <a:lstStyle/>
            <a:p>
              <a:endParaRPr lang="fr-FR" sz="1590"/>
            </a:p>
          </p:txBody>
        </p:sp>
        <p:sp>
          <p:nvSpPr>
            <p:cNvPr id="120" name="Freeform 420">
              <a:extLst>
                <a:ext uri="{FF2B5EF4-FFF2-40B4-BE49-F238E27FC236}">
                  <a16:creationId xmlns:a16="http://schemas.microsoft.com/office/drawing/2014/main" id="{9C613293-217F-4EFC-857C-DECCA2F10021}"/>
                </a:ext>
              </a:extLst>
            </p:cNvPr>
            <p:cNvSpPr>
              <a:spLocks/>
            </p:cNvSpPr>
            <p:nvPr/>
          </p:nvSpPr>
          <p:spPr bwMode="auto">
            <a:xfrm>
              <a:off x="2757488" y="4162425"/>
              <a:ext cx="90488" cy="53975"/>
            </a:xfrm>
            <a:custGeom>
              <a:avLst/>
              <a:gdLst>
                <a:gd name="T0" fmla="*/ 0 w 57"/>
                <a:gd name="T1" fmla="*/ 14 h 34"/>
                <a:gd name="T2" fmla="*/ 20 w 57"/>
                <a:gd name="T3" fmla="*/ 34 h 34"/>
                <a:gd name="T4" fmla="*/ 57 w 57"/>
                <a:gd name="T5" fmla="*/ 0 h 34"/>
              </a:gdLst>
              <a:ahLst/>
              <a:cxnLst>
                <a:cxn ang="0">
                  <a:pos x="T0" y="T1"/>
                </a:cxn>
                <a:cxn ang="0">
                  <a:pos x="T2" y="T3"/>
                </a:cxn>
                <a:cxn ang="0">
                  <a:pos x="T4" y="T5"/>
                </a:cxn>
              </a:cxnLst>
              <a:rect l="0" t="0" r="r" b="b"/>
              <a:pathLst>
                <a:path w="57" h="34">
                  <a:moveTo>
                    <a:pt x="0" y="14"/>
                  </a:moveTo>
                  <a:lnTo>
                    <a:pt x="20" y="34"/>
                  </a:lnTo>
                  <a:lnTo>
                    <a:pt x="57" y="0"/>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083" tIns="45541" rIns="91083" bIns="45541" numCol="1" anchor="t" anchorCtr="0" compatLnSpc="1">
              <a:prstTxWarp prst="textNoShape">
                <a:avLst/>
              </a:prstTxWarp>
            </a:bodyPr>
            <a:lstStyle/>
            <a:p>
              <a:endParaRPr lang="fr-FR" sz="1590"/>
            </a:p>
          </p:txBody>
        </p:sp>
        <p:sp>
          <p:nvSpPr>
            <p:cNvPr id="121" name="Freeform 421">
              <a:extLst>
                <a:ext uri="{FF2B5EF4-FFF2-40B4-BE49-F238E27FC236}">
                  <a16:creationId xmlns:a16="http://schemas.microsoft.com/office/drawing/2014/main" id="{286502F4-5B56-4C9C-9CB5-0787149AAC8E}"/>
                </a:ext>
              </a:extLst>
            </p:cNvPr>
            <p:cNvSpPr>
              <a:spLocks/>
            </p:cNvSpPr>
            <p:nvPr/>
          </p:nvSpPr>
          <p:spPr bwMode="auto">
            <a:xfrm>
              <a:off x="2870201" y="4529138"/>
              <a:ext cx="50800" cy="25400"/>
            </a:xfrm>
            <a:custGeom>
              <a:avLst/>
              <a:gdLst>
                <a:gd name="T0" fmla="*/ 0 w 16"/>
                <a:gd name="T1" fmla="*/ 8 h 8"/>
                <a:gd name="T2" fmla="*/ 8 w 16"/>
                <a:gd name="T3" fmla="*/ 0 h 8"/>
                <a:gd name="T4" fmla="*/ 16 w 16"/>
                <a:gd name="T5" fmla="*/ 8 h 8"/>
              </a:gdLst>
              <a:ahLst/>
              <a:cxnLst>
                <a:cxn ang="0">
                  <a:pos x="T0" y="T1"/>
                </a:cxn>
                <a:cxn ang="0">
                  <a:pos x="T2" y="T3"/>
                </a:cxn>
                <a:cxn ang="0">
                  <a:pos x="T4" y="T5"/>
                </a:cxn>
              </a:cxnLst>
              <a:rect l="0" t="0" r="r" b="b"/>
              <a:pathLst>
                <a:path w="16" h="8">
                  <a:moveTo>
                    <a:pt x="0" y="8"/>
                  </a:moveTo>
                  <a:cubicBezTo>
                    <a:pt x="0" y="3"/>
                    <a:pt x="3" y="0"/>
                    <a:pt x="8" y="0"/>
                  </a:cubicBezTo>
                  <a:cubicBezTo>
                    <a:pt x="12" y="0"/>
                    <a:pt x="16" y="3"/>
                    <a:pt x="16" y="8"/>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083" tIns="45541" rIns="91083" bIns="45541" numCol="1" anchor="t" anchorCtr="0" compatLnSpc="1">
              <a:prstTxWarp prst="textNoShape">
                <a:avLst/>
              </a:prstTxWarp>
            </a:bodyPr>
            <a:lstStyle/>
            <a:p>
              <a:endParaRPr lang="fr-FR" sz="1590"/>
            </a:p>
          </p:txBody>
        </p:sp>
        <p:sp>
          <p:nvSpPr>
            <p:cNvPr id="122" name="Freeform 422">
              <a:extLst>
                <a:ext uri="{FF2B5EF4-FFF2-40B4-BE49-F238E27FC236}">
                  <a16:creationId xmlns:a16="http://schemas.microsoft.com/office/drawing/2014/main" id="{38A37D14-C42A-4C2B-A6CC-29CE03D54993}"/>
                </a:ext>
              </a:extLst>
            </p:cNvPr>
            <p:cNvSpPr>
              <a:spLocks/>
            </p:cNvSpPr>
            <p:nvPr/>
          </p:nvSpPr>
          <p:spPr bwMode="auto">
            <a:xfrm>
              <a:off x="3105151" y="4465638"/>
              <a:ext cx="152400" cy="182562"/>
            </a:xfrm>
            <a:custGeom>
              <a:avLst/>
              <a:gdLst>
                <a:gd name="T0" fmla="*/ 0 w 48"/>
                <a:gd name="T1" fmla="*/ 52 h 57"/>
                <a:gd name="T2" fmla="*/ 0 w 48"/>
                <a:gd name="T3" fmla="*/ 3 h 57"/>
                <a:gd name="T4" fmla="*/ 4 w 48"/>
                <a:gd name="T5" fmla="*/ 0 h 57"/>
                <a:gd name="T6" fmla="*/ 44 w 48"/>
                <a:gd name="T7" fmla="*/ 0 h 57"/>
                <a:gd name="T8" fmla="*/ 48 w 48"/>
                <a:gd name="T9" fmla="*/ 3 h 57"/>
                <a:gd name="T10" fmla="*/ 48 w 48"/>
                <a:gd name="T11" fmla="*/ 53 h 57"/>
                <a:gd name="T12" fmla="*/ 44 w 48"/>
                <a:gd name="T13" fmla="*/ 57 h 57"/>
                <a:gd name="T14" fmla="*/ 28 w 48"/>
                <a:gd name="T15" fmla="*/ 57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57">
                  <a:moveTo>
                    <a:pt x="0" y="52"/>
                  </a:moveTo>
                  <a:cubicBezTo>
                    <a:pt x="0" y="3"/>
                    <a:pt x="0" y="3"/>
                    <a:pt x="0" y="3"/>
                  </a:cubicBezTo>
                  <a:cubicBezTo>
                    <a:pt x="0" y="1"/>
                    <a:pt x="2" y="0"/>
                    <a:pt x="4" y="0"/>
                  </a:cubicBezTo>
                  <a:cubicBezTo>
                    <a:pt x="44" y="0"/>
                    <a:pt x="44" y="0"/>
                    <a:pt x="44" y="0"/>
                  </a:cubicBezTo>
                  <a:cubicBezTo>
                    <a:pt x="46" y="0"/>
                    <a:pt x="48" y="1"/>
                    <a:pt x="48" y="3"/>
                  </a:cubicBezTo>
                  <a:cubicBezTo>
                    <a:pt x="48" y="53"/>
                    <a:pt x="48" y="53"/>
                    <a:pt x="48" y="53"/>
                  </a:cubicBezTo>
                  <a:cubicBezTo>
                    <a:pt x="48" y="55"/>
                    <a:pt x="46" y="57"/>
                    <a:pt x="44" y="57"/>
                  </a:cubicBezTo>
                  <a:cubicBezTo>
                    <a:pt x="28" y="57"/>
                    <a:pt x="28" y="57"/>
                    <a:pt x="28" y="57"/>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083" tIns="45541" rIns="91083" bIns="45541" numCol="1" anchor="t" anchorCtr="0" compatLnSpc="1">
              <a:prstTxWarp prst="textNoShape">
                <a:avLst/>
              </a:prstTxWarp>
            </a:bodyPr>
            <a:lstStyle/>
            <a:p>
              <a:endParaRPr lang="fr-FR" sz="1590"/>
            </a:p>
          </p:txBody>
        </p:sp>
        <p:sp>
          <p:nvSpPr>
            <p:cNvPr id="123" name="Freeform 423">
              <a:extLst>
                <a:ext uri="{FF2B5EF4-FFF2-40B4-BE49-F238E27FC236}">
                  <a16:creationId xmlns:a16="http://schemas.microsoft.com/office/drawing/2014/main" id="{0EFD9813-16CC-4C69-9E42-C3680EDDAF9E}"/>
                </a:ext>
              </a:extLst>
            </p:cNvPr>
            <p:cNvSpPr>
              <a:spLocks/>
            </p:cNvSpPr>
            <p:nvPr/>
          </p:nvSpPr>
          <p:spPr bwMode="auto">
            <a:xfrm>
              <a:off x="3130551" y="4335463"/>
              <a:ext cx="31750" cy="57150"/>
            </a:xfrm>
            <a:custGeom>
              <a:avLst/>
              <a:gdLst>
                <a:gd name="T0" fmla="*/ 10 w 10"/>
                <a:gd name="T1" fmla="*/ 18 h 18"/>
                <a:gd name="T2" fmla="*/ 0 w 10"/>
                <a:gd name="T3" fmla="*/ 0 h 18"/>
              </a:gdLst>
              <a:ahLst/>
              <a:cxnLst>
                <a:cxn ang="0">
                  <a:pos x="T0" y="T1"/>
                </a:cxn>
                <a:cxn ang="0">
                  <a:pos x="T2" y="T3"/>
                </a:cxn>
              </a:cxnLst>
              <a:rect l="0" t="0" r="r" b="b"/>
              <a:pathLst>
                <a:path w="10" h="18">
                  <a:moveTo>
                    <a:pt x="10" y="18"/>
                  </a:moveTo>
                  <a:cubicBezTo>
                    <a:pt x="4" y="14"/>
                    <a:pt x="0" y="8"/>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083" tIns="45541" rIns="91083" bIns="45541" numCol="1" anchor="t" anchorCtr="0" compatLnSpc="1">
              <a:prstTxWarp prst="textNoShape">
                <a:avLst/>
              </a:prstTxWarp>
            </a:bodyPr>
            <a:lstStyle/>
            <a:p>
              <a:endParaRPr lang="fr-FR" sz="1590"/>
            </a:p>
          </p:txBody>
        </p:sp>
        <p:sp>
          <p:nvSpPr>
            <p:cNvPr id="142" name="Freeform 424">
              <a:extLst>
                <a:ext uri="{FF2B5EF4-FFF2-40B4-BE49-F238E27FC236}">
                  <a16:creationId xmlns:a16="http://schemas.microsoft.com/office/drawing/2014/main" id="{C3516DA7-53AF-4A9A-8E0A-2D1AC7812D3A}"/>
                </a:ext>
              </a:extLst>
            </p:cNvPr>
            <p:cNvSpPr>
              <a:spLocks/>
            </p:cNvSpPr>
            <p:nvPr/>
          </p:nvSpPr>
          <p:spPr bwMode="auto">
            <a:xfrm>
              <a:off x="3206751" y="4335463"/>
              <a:ext cx="31750" cy="57150"/>
            </a:xfrm>
            <a:custGeom>
              <a:avLst/>
              <a:gdLst>
                <a:gd name="T0" fmla="*/ 10 w 10"/>
                <a:gd name="T1" fmla="*/ 0 h 18"/>
                <a:gd name="T2" fmla="*/ 0 w 10"/>
                <a:gd name="T3" fmla="*/ 18 h 18"/>
              </a:gdLst>
              <a:ahLst/>
              <a:cxnLst>
                <a:cxn ang="0">
                  <a:pos x="T0" y="T1"/>
                </a:cxn>
                <a:cxn ang="0">
                  <a:pos x="T2" y="T3"/>
                </a:cxn>
              </a:cxnLst>
              <a:rect l="0" t="0" r="r" b="b"/>
              <a:pathLst>
                <a:path w="10" h="18">
                  <a:moveTo>
                    <a:pt x="10" y="0"/>
                  </a:moveTo>
                  <a:cubicBezTo>
                    <a:pt x="10" y="9"/>
                    <a:pt x="6" y="15"/>
                    <a:pt x="0" y="18"/>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083" tIns="45541" rIns="91083" bIns="45541" numCol="1" anchor="t" anchorCtr="0" compatLnSpc="1">
              <a:prstTxWarp prst="textNoShape">
                <a:avLst/>
              </a:prstTxWarp>
            </a:bodyPr>
            <a:lstStyle/>
            <a:p>
              <a:endParaRPr lang="fr-FR" sz="1590"/>
            </a:p>
          </p:txBody>
        </p:sp>
        <p:sp>
          <p:nvSpPr>
            <p:cNvPr id="143" name="Freeform 425">
              <a:extLst>
                <a:ext uri="{FF2B5EF4-FFF2-40B4-BE49-F238E27FC236}">
                  <a16:creationId xmlns:a16="http://schemas.microsoft.com/office/drawing/2014/main" id="{930E34B7-4C75-4C14-85BE-3F6C2795A556}"/>
                </a:ext>
              </a:extLst>
            </p:cNvPr>
            <p:cNvSpPr>
              <a:spLocks/>
            </p:cNvSpPr>
            <p:nvPr/>
          </p:nvSpPr>
          <p:spPr bwMode="auto">
            <a:xfrm>
              <a:off x="3117851" y="4219575"/>
              <a:ext cx="136525" cy="106362"/>
            </a:xfrm>
            <a:custGeom>
              <a:avLst/>
              <a:gdLst>
                <a:gd name="T0" fmla="*/ 3 w 43"/>
                <a:gd name="T1" fmla="*/ 33 h 33"/>
                <a:gd name="T2" fmla="*/ 5 w 43"/>
                <a:gd name="T3" fmla="*/ 16 h 33"/>
                <a:gd name="T4" fmla="*/ 12 w 43"/>
                <a:gd name="T5" fmla="*/ 9 h 33"/>
                <a:gd name="T6" fmla="*/ 12 w 43"/>
                <a:gd name="T7" fmla="*/ 5 h 33"/>
                <a:gd name="T8" fmla="*/ 28 w 43"/>
                <a:gd name="T9" fmla="*/ 6 h 33"/>
                <a:gd name="T10" fmla="*/ 33 w 43"/>
                <a:gd name="T11" fmla="*/ 10 h 33"/>
                <a:gd name="T12" fmla="*/ 41 w 43"/>
                <a:gd name="T13" fmla="*/ 14 h 33"/>
                <a:gd name="T14" fmla="*/ 39 w 43"/>
                <a:gd name="T15" fmla="*/ 16 h 33"/>
                <a:gd name="T16" fmla="*/ 39 w 43"/>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33">
                  <a:moveTo>
                    <a:pt x="3" y="33"/>
                  </a:moveTo>
                  <a:cubicBezTo>
                    <a:pt x="3" y="33"/>
                    <a:pt x="0" y="20"/>
                    <a:pt x="5" y="16"/>
                  </a:cubicBezTo>
                  <a:cubicBezTo>
                    <a:pt x="5" y="16"/>
                    <a:pt x="4" y="10"/>
                    <a:pt x="12" y="9"/>
                  </a:cubicBezTo>
                  <a:cubicBezTo>
                    <a:pt x="12" y="9"/>
                    <a:pt x="13" y="7"/>
                    <a:pt x="12" y="5"/>
                  </a:cubicBezTo>
                  <a:cubicBezTo>
                    <a:pt x="12" y="5"/>
                    <a:pt x="22" y="0"/>
                    <a:pt x="28" y="6"/>
                  </a:cubicBezTo>
                  <a:cubicBezTo>
                    <a:pt x="28" y="6"/>
                    <a:pt x="32" y="5"/>
                    <a:pt x="33" y="10"/>
                  </a:cubicBezTo>
                  <a:cubicBezTo>
                    <a:pt x="33" y="10"/>
                    <a:pt x="39" y="10"/>
                    <a:pt x="41" y="14"/>
                  </a:cubicBezTo>
                  <a:cubicBezTo>
                    <a:pt x="41" y="14"/>
                    <a:pt x="39" y="15"/>
                    <a:pt x="39" y="16"/>
                  </a:cubicBezTo>
                  <a:cubicBezTo>
                    <a:pt x="39" y="16"/>
                    <a:pt x="43" y="25"/>
                    <a:pt x="39" y="3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083" tIns="45541" rIns="91083" bIns="45541" numCol="1" anchor="t" anchorCtr="0" compatLnSpc="1">
              <a:prstTxWarp prst="textNoShape">
                <a:avLst/>
              </a:prstTxWarp>
            </a:bodyPr>
            <a:lstStyle/>
            <a:p>
              <a:endParaRPr lang="fr-FR" sz="1590"/>
            </a:p>
          </p:txBody>
        </p:sp>
        <p:sp>
          <p:nvSpPr>
            <p:cNvPr id="144" name="Line 426">
              <a:extLst>
                <a:ext uri="{FF2B5EF4-FFF2-40B4-BE49-F238E27FC236}">
                  <a16:creationId xmlns:a16="http://schemas.microsoft.com/office/drawing/2014/main" id="{B6C66E74-DD30-4780-BE35-936878935108}"/>
                </a:ext>
              </a:extLst>
            </p:cNvPr>
            <p:cNvSpPr>
              <a:spLocks noChangeShapeType="1"/>
            </p:cNvSpPr>
            <p:nvPr/>
          </p:nvSpPr>
          <p:spPr bwMode="auto">
            <a:xfrm flipH="1">
              <a:off x="3130551" y="4522788"/>
              <a:ext cx="34925" cy="4127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083" tIns="45541" rIns="91083" bIns="45541" numCol="1" anchor="t" anchorCtr="0" compatLnSpc="1">
              <a:prstTxWarp prst="textNoShape">
                <a:avLst/>
              </a:prstTxWarp>
            </a:bodyPr>
            <a:lstStyle/>
            <a:p>
              <a:endParaRPr lang="fr-FR" sz="1590"/>
            </a:p>
          </p:txBody>
        </p:sp>
        <p:sp>
          <p:nvSpPr>
            <p:cNvPr id="145" name="Line 427">
              <a:extLst>
                <a:ext uri="{FF2B5EF4-FFF2-40B4-BE49-F238E27FC236}">
                  <a16:creationId xmlns:a16="http://schemas.microsoft.com/office/drawing/2014/main" id="{E97EBBC7-C5AB-479E-AB59-C10D0765317F}"/>
                </a:ext>
              </a:extLst>
            </p:cNvPr>
            <p:cNvSpPr>
              <a:spLocks noChangeShapeType="1"/>
            </p:cNvSpPr>
            <p:nvPr/>
          </p:nvSpPr>
          <p:spPr bwMode="auto">
            <a:xfrm flipH="1">
              <a:off x="3178176" y="4491038"/>
              <a:ext cx="9525" cy="1270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083" tIns="45541" rIns="91083" bIns="45541" numCol="1" anchor="t" anchorCtr="0" compatLnSpc="1">
              <a:prstTxWarp prst="textNoShape">
                <a:avLst/>
              </a:prstTxWarp>
            </a:bodyPr>
            <a:lstStyle/>
            <a:p>
              <a:endParaRPr lang="fr-FR" sz="1590"/>
            </a:p>
          </p:txBody>
        </p:sp>
        <p:sp>
          <p:nvSpPr>
            <p:cNvPr id="146" name="Freeform 428">
              <a:extLst>
                <a:ext uri="{FF2B5EF4-FFF2-40B4-BE49-F238E27FC236}">
                  <a16:creationId xmlns:a16="http://schemas.microsoft.com/office/drawing/2014/main" id="{95B242BF-189D-4605-8F4C-708CA98F7311}"/>
                </a:ext>
              </a:extLst>
            </p:cNvPr>
            <p:cNvSpPr>
              <a:spLocks/>
            </p:cNvSpPr>
            <p:nvPr/>
          </p:nvSpPr>
          <p:spPr bwMode="auto">
            <a:xfrm>
              <a:off x="2994026" y="4491038"/>
              <a:ext cx="28575" cy="25400"/>
            </a:xfrm>
            <a:custGeom>
              <a:avLst/>
              <a:gdLst>
                <a:gd name="T0" fmla="*/ 9 w 9"/>
                <a:gd name="T1" fmla="*/ 0 h 8"/>
                <a:gd name="T2" fmla="*/ 0 w 9"/>
                <a:gd name="T3" fmla="*/ 8 h 8"/>
              </a:gdLst>
              <a:ahLst/>
              <a:cxnLst>
                <a:cxn ang="0">
                  <a:pos x="T0" y="T1"/>
                </a:cxn>
                <a:cxn ang="0">
                  <a:pos x="T2" y="T3"/>
                </a:cxn>
              </a:cxnLst>
              <a:rect l="0" t="0" r="r" b="b"/>
              <a:pathLst>
                <a:path w="9" h="8">
                  <a:moveTo>
                    <a:pt x="9" y="0"/>
                  </a:moveTo>
                  <a:cubicBezTo>
                    <a:pt x="9" y="4"/>
                    <a:pt x="5" y="8"/>
                    <a:pt x="0" y="8"/>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083" tIns="45541" rIns="91083" bIns="45541" numCol="1" anchor="t" anchorCtr="0" compatLnSpc="1">
              <a:prstTxWarp prst="textNoShape">
                <a:avLst/>
              </a:prstTxWarp>
            </a:bodyPr>
            <a:lstStyle/>
            <a:p>
              <a:endParaRPr lang="fr-FR" sz="1590"/>
            </a:p>
          </p:txBody>
        </p:sp>
        <p:sp>
          <p:nvSpPr>
            <p:cNvPr id="147" name="Line 429">
              <a:extLst>
                <a:ext uri="{FF2B5EF4-FFF2-40B4-BE49-F238E27FC236}">
                  <a16:creationId xmlns:a16="http://schemas.microsoft.com/office/drawing/2014/main" id="{6983F11A-02EC-41FA-80D9-6E4DF07A9823}"/>
                </a:ext>
              </a:extLst>
            </p:cNvPr>
            <p:cNvSpPr>
              <a:spLocks noChangeShapeType="1"/>
            </p:cNvSpPr>
            <p:nvPr/>
          </p:nvSpPr>
          <p:spPr bwMode="auto">
            <a:xfrm>
              <a:off x="3162301" y="4398963"/>
              <a:ext cx="4445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083" tIns="45541" rIns="91083" bIns="45541" numCol="1" anchor="t" anchorCtr="0" compatLnSpc="1">
              <a:prstTxWarp prst="textNoShape">
                <a:avLst/>
              </a:prstTxWarp>
            </a:bodyPr>
            <a:lstStyle/>
            <a:p>
              <a:endParaRPr lang="fr-FR" sz="1590"/>
            </a:p>
          </p:txBody>
        </p:sp>
        <p:sp>
          <p:nvSpPr>
            <p:cNvPr id="148" name="Freeform 430">
              <a:extLst>
                <a:ext uri="{FF2B5EF4-FFF2-40B4-BE49-F238E27FC236}">
                  <a16:creationId xmlns:a16="http://schemas.microsoft.com/office/drawing/2014/main" id="{2C56DEAC-4579-469F-AF05-35CE2B72E25C}"/>
                </a:ext>
              </a:extLst>
            </p:cNvPr>
            <p:cNvSpPr>
              <a:spLocks/>
            </p:cNvSpPr>
            <p:nvPr/>
          </p:nvSpPr>
          <p:spPr bwMode="auto">
            <a:xfrm>
              <a:off x="3114676" y="4316413"/>
              <a:ext cx="15875" cy="31750"/>
            </a:xfrm>
            <a:custGeom>
              <a:avLst/>
              <a:gdLst>
                <a:gd name="T0" fmla="*/ 5 w 5"/>
                <a:gd name="T1" fmla="*/ 10 h 10"/>
                <a:gd name="T2" fmla="*/ 0 w 5"/>
                <a:gd name="T3" fmla="*/ 5 h 10"/>
                <a:gd name="T4" fmla="*/ 3 w 5"/>
                <a:gd name="T5" fmla="*/ 0 h 10"/>
              </a:gdLst>
              <a:ahLst/>
              <a:cxnLst>
                <a:cxn ang="0">
                  <a:pos x="T0" y="T1"/>
                </a:cxn>
                <a:cxn ang="0">
                  <a:pos x="T2" y="T3"/>
                </a:cxn>
                <a:cxn ang="0">
                  <a:pos x="T4" y="T5"/>
                </a:cxn>
              </a:cxnLst>
              <a:rect l="0" t="0" r="r" b="b"/>
              <a:pathLst>
                <a:path w="5" h="10">
                  <a:moveTo>
                    <a:pt x="5" y="10"/>
                  </a:moveTo>
                  <a:cubicBezTo>
                    <a:pt x="2" y="10"/>
                    <a:pt x="0" y="8"/>
                    <a:pt x="0" y="5"/>
                  </a:cubicBezTo>
                  <a:cubicBezTo>
                    <a:pt x="0" y="3"/>
                    <a:pt x="1" y="1"/>
                    <a:pt x="3"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083" tIns="45541" rIns="91083" bIns="45541" numCol="1" anchor="t" anchorCtr="0" compatLnSpc="1">
              <a:prstTxWarp prst="textNoShape">
                <a:avLst/>
              </a:prstTxWarp>
            </a:bodyPr>
            <a:lstStyle/>
            <a:p>
              <a:endParaRPr lang="fr-FR" sz="1590"/>
            </a:p>
          </p:txBody>
        </p:sp>
        <p:sp>
          <p:nvSpPr>
            <p:cNvPr id="149" name="Freeform 431">
              <a:extLst>
                <a:ext uri="{FF2B5EF4-FFF2-40B4-BE49-F238E27FC236}">
                  <a16:creationId xmlns:a16="http://schemas.microsoft.com/office/drawing/2014/main" id="{12E0FF82-251A-44D3-B608-066D3A89E6CD}"/>
                </a:ext>
              </a:extLst>
            </p:cNvPr>
            <p:cNvSpPr>
              <a:spLocks/>
            </p:cNvSpPr>
            <p:nvPr/>
          </p:nvSpPr>
          <p:spPr bwMode="auto">
            <a:xfrm>
              <a:off x="3241676" y="4319588"/>
              <a:ext cx="12700" cy="31750"/>
            </a:xfrm>
            <a:custGeom>
              <a:avLst/>
              <a:gdLst>
                <a:gd name="T0" fmla="*/ 0 w 4"/>
                <a:gd name="T1" fmla="*/ 10 h 10"/>
                <a:gd name="T2" fmla="*/ 4 w 4"/>
                <a:gd name="T3" fmla="*/ 5 h 10"/>
                <a:gd name="T4" fmla="*/ 1 w 4"/>
                <a:gd name="T5" fmla="*/ 0 h 10"/>
              </a:gdLst>
              <a:ahLst/>
              <a:cxnLst>
                <a:cxn ang="0">
                  <a:pos x="T0" y="T1"/>
                </a:cxn>
                <a:cxn ang="0">
                  <a:pos x="T2" y="T3"/>
                </a:cxn>
                <a:cxn ang="0">
                  <a:pos x="T4" y="T5"/>
                </a:cxn>
              </a:cxnLst>
              <a:rect l="0" t="0" r="r" b="b"/>
              <a:pathLst>
                <a:path w="4" h="10">
                  <a:moveTo>
                    <a:pt x="0" y="10"/>
                  </a:moveTo>
                  <a:cubicBezTo>
                    <a:pt x="2" y="10"/>
                    <a:pt x="4" y="8"/>
                    <a:pt x="4" y="5"/>
                  </a:cubicBezTo>
                  <a:cubicBezTo>
                    <a:pt x="4" y="2"/>
                    <a:pt x="3" y="0"/>
                    <a:pt x="1"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083" tIns="45541" rIns="91083" bIns="45541" numCol="1" anchor="t" anchorCtr="0" compatLnSpc="1">
              <a:prstTxWarp prst="textNoShape">
                <a:avLst/>
              </a:prstTxWarp>
            </a:bodyPr>
            <a:lstStyle/>
            <a:p>
              <a:endParaRPr lang="fr-FR" sz="1590"/>
            </a:p>
          </p:txBody>
        </p:sp>
        <p:sp>
          <p:nvSpPr>
            <p:cNvPr id="150" name="Freeform 432">
              <a:extLst>
                <a:ext uri="{FF2B5EF4-FFF2-40B4-BE49-F238E27FC236}">
                  <a16:creationId xmlns:a16="http://schemas.microsoft.com/office/drawing/2014/main" id="{569141F6-9B09-42D7-958E-614D9CB76530}"/>
                </a:ext>
              </a:extLst>
            </p:cNvPr>
            <p:cNvSpPr>
              <a:spLocks/>
            </p:cNvSpPr>
            <p:nvPr/>
          </p:nvSpPr>
          <p:spPr bwMode="auto">
            <a:xfrm>
              <a:off x="3162301" y="4376738"/>
              <a:ext cx="41275" cy="12700"/>
            </a:xfrm>
            <a:custGeom>
              <a:avLst/>
              <a:gdLst>
                <a:gd name="T0" fmla="*/ 0 w 13"/>
                <a:gd name="T1" fmla="*/ 0 h 4"/>
                <a:gd name="T2" fmla="*/ 13 w 13"/>
                <a:gd name="T3" fmla="*/ 1 h 4"/>
              </a:gdLst>
              <a:ahLst/>
              <a:cxnLst>
                <a:cxn ang="0">
                  <a:pos x="T0" y="T1"/>
                </a:cxn>
                <a:cxn ang="0">
                  <a:pos x="T2" y="T3"/>
                </a:cxn>
              </a:cxnLst>
              <a:rect l="0" t="0" r="r" b="b"/>
              <a:pathLst>
                <a:path w="13" h="4">
                  <a:moveTo>
                    <a:pt x="0" y="0"/>
                  </a:moveTo>
                  <a:cubicBezTo>
                    <a:pt x="0" y="0"/>
                    <a:pt x="6" y="4"/>
                    <a:pt x="13" y="1"/>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083" tIns="45541" rIns="91083" bIns="45541" numCol="1" anchor="t" anchorCtr="0" compatLnSpc="1">
              <a:prstTxWarp prst="textNoShape">
                <a:avLst/>
              </a:prstTxWarp>
            </a:bodyPr>
            <a:lstStyle/>
            <a:p>
              <a:endParaRPr lang="fr-FR" sz="1590"/>
            </a:p>
          </p:txBody>
        </p:sp>
        <p:sp>
          <p:nvSpPr>
            <p:cNvPr id="153" name="Freeform 433">
              <a:extLst>
                <a:ext uri="{FF2B5EF4-FFF2-40B4-BE49-F238E27FC236}">
                  <a16:creationId xmlns:a16="http://schemas.microsoft.com/office/drawing/2014/main" id="{89E14470-0C1D-4237-8A8C-D5CBD09757B2}"/>
                </a:ext>
              </a:extLst>
            </p:cNvPr>
            <p:cNvSpPr>
              <a:spLocks/>
            </p:cNvSpPr>
            <p:nvPr/>
          </p:nvSpPr>
          <p:spPr bwMode="auto">
            <a:xfrm>
              <a:off x="3175001" y="4260850"/>
              <a:ext cx="15875" cy="9525"/>
            </a:xfrm>
            <a:custGeom>
              <a:avLst/>
              <a:gdLst>
                <a:gd name="T0" fmla="*/ 5 w 5"/>
                <a:gd name="T1" fmla="*/ 0 h 3"/>
                <a:gd name="T2" fmla="*/ 0 w 5"/>
                <a:gd name="T3" fmla="*/ 3 h 3"/>
              </a:gdLst>
              <a:ahLst/>
              <a:cxnLst>
                <a:cxn ang="0">
                  <a:pos x="T0" y="T1"/>
                </a:cxn>
                <a:cxn ang="0">
                  <a:pos x="T2" y="T3"/>
                </a:cxn>
              </a:cxnLst>
              <a:rect l="0" t="0" r="r" b="b"/>
              <a:pathLst>
                <a:path w="5" h="3">
                  <a:moveTo>
                    <a:pt x="5" y="0"/>
                  </a:moveTo>
                  <a:cubicBezTo>
                    <a:pt x="5" y="0"/>
                    <a:pt x="1" y="0"/>
                    <a:pt x="0" y="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083" tIns="45541" rIns="91083" bIns="45541" numCol="1" anchor="t" anchorCtr="0" compatLnSpc="1">
              <a:prstTxWarp prst="textNoShape">
                <a:avLst/>
              </a:prstTxWarp>
            </a:bodyPr>
            <a:lstStyle/>
            <a:p>
              <a:endParaRPr lang="fr-FR" sz="1590"/>
            </a:p>
          </p:txBody>
        </p:sp>
        <p:sp>
          <p:nvSpPr>
            <p:cNvPr id="154" name="Freeform 434">
              <a:extLst>
                <a:ext uri="{FF2B5EF4-FFF2-40B4-BE49-F238E27FC236}">
                  <a16:creationId xmlns:a16="http://schemas.microsoft.com/office/drawing/2014/main" id="{24321F73-B42C-410B-B3B2-7DDA67D0F7F8}"/>
                </a:ext>
              </a:extLst>
            </p:cNvPr>
            <p:cNvSpPr>
              <a:spLocks/>
            </p:cNvSpPr>
            <p:nvPr/>
          </p:nvSpPr>
          <p:spPr bwMode="auto">
            <a:xfrm>
              <a:off x="3181351" y="4264025"/>
              <a:ext cx="9525" cy="9525"/>
            </a:xfrm>
            <a:custGeom>
              <a:avLst/>
              <a:gdLst>
                <a:gd name="T0" fmla="*/ 0 w 3"/>
                <a:gd name="T1" fmla="*/ 0 h 3"/>
                <a:gd name="T2" fmla="*/ 3 w 3"/>
                <a:gd name="T3" fmla="*/ 3 h 3"/>
              </a:gdLst>
              <a:ahLst/>
              <a:cxnLst>
                <a:cxn ang="0">
                  <a:pos x="T0" y="T1"/>
                </a:cxn>
                <a:cxn ang="0">
                  <a:pos x="T2" y="T3"/>
                </a:cxn>
              </a:cxnLst>
              <a:rect l="0" t="0" r="r" b="b"/>
              <a:pathLst>
                <a:path w="3" h="3">
                  <a:moveTo>
                    <a:pt x="0" y="0"/>
                  </a:moveTo>
                  <a:cubicBezTo>
                    <a:pt x="0" y="0"/>
                    <a:pt x="2" y="1"/>
                    <a:pt x="3" y="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083" tIns="45541" rIns="91083" bIns="45541" numCol="1" anchor="t" anchorCtr="0" compatLnSpc="1">
              <a:prstTxWarp prst="textNoShape">
                <a:avLst/>
              </a:prstTxWarp>
            </a:bodyPr>
            <a:lstStyle/>
            <a:p>
              <a:endParaRPr lang="fr-FR" sz="1590"/>
            </a:p>
          </p:txBody>
        </p:sp>
      </p:grpSp>
      <p:sp>
        <p:nvSpPr>
          <p:cNvPr id="155" name="ZoneTexte 154">
            <a:extLst>
              <a:ext uri="{FF2B5EF4-FFF2-40B4-BE49-F238E27FC236}">
                <a16:creationId xmlns:a16="http://schemas.microsoft.com/office/drawing/2014/main" id="{67CA7E04-E957-46B0-AD97-405BBA92A554}"/>
              </a:ext>
            </a:extLst>
          </p:cNvPr>
          <p:cNvSpPr txBox="1"/>
          <p:nvPr/>
        </p:nvSpPr>
        <p:spPr>
          <a:xfrm>
            <a:off x="1714020" y="5327113"/>
            <a:ext cx="1614545" cy="337015"/>
          </a:xfrm>
          <a:prstGeom prst="rect">
            <a:avLst/>
          </a:prstGeom>
          <a:noFill/>
        </p:spPr>
        <p:txBody>
          <a:bodyPr wrap="none" rtlCol="0">
            <a:spAutoFit/>
          </a:bodyPr>
          <a:lstStyle>
            <a:defPPr>
              <a:defRPr lang="fr-FR"/>
            </a:defPPr>
            <a:lvl1pPr>
              <a:defRPr sz="1600" b="1">
                <a:solidFill>
                  <a:schemeClr val="accent4">
                    <a:lumMod val="75000"/>
                  </a:schemeClr>
                </a:solidFill>
              </a:defRPr>
            </a:lvl1pPr>
          </a:lstStyle>
          <a:p>
            <a:r>
              <a:rPr lang="fr-FR" dirty="0"/>
              <a:t>Et pour vous ?</a:t>
            </a:r>
          </a:p>
        </p:txBody>
      </p:sp>
      <p:sp>
        <p:nvSpPr>
          <p:cNvPr id="156" name="ZoneTexte 155">
            <a:extLst>
              <a:ext uri="{FF2B5EF4-FFF2-40B4-BE49-F238E27FC236}">
                <a16:creationId xmlns:a16="http://schemas.microsoft.com/office/drawing/2014/main" id="{C00630E7-D757-4186-825D-9E4F53F26A88}"/>
              </a:ext>
            </a:extLst>
          </p:cNvPr>
          <p:cNvSpPr txBox="1"/>
          <p:nvPr/>
        </p:nvSpPr>
        <p:spPr>
          <a:xfrm>
            <a:off x="1729326" y="5640089"/>
            <a:ext cx="3347655" cy="584775"/>
          </a:xfrm>
          <a:prstGeom prst="rect">
            <a:avLst/>
          </a:prstGeom>
        </p:spPr>
        <p:txBody>
          <a:bodyPr/>
          <a:lstStyle>
            <a:defPPr>
              <a:defRPr lang="fr-FR"/>
            </a:defPPr>
            <a:lvl1pPr marL="216000" marR="0" indent="-216000" fontAlgn="auto">
              <a:lnSpc>
                <a:spcPct val="100000"/>
              </a:lnSpc>
              <a:spcBef>
                <a:spcPts val="600"/>
              </a:spcBef>
              <a:spcAft>
                <a:spcPts val="0"/>
              </a:spcAft>
              <a:buClr>
                <a:schemeClr val="accent4">
                  <a:lumMod val="75000"/>
                </a:schemeClr>
              </a:buClr>
              <a:buSzTx/>
              <a:buFont typeface="Arial" panose="020B0604020202020204" pitchFamily="34" charset="0"/>
              <a:buChar char="■"/>
              <a:tabLst/>
              <a:defRPr sz="1600" baseline="0">
                <a:solidFill>
                  <a:schemeClr val="tx1">
                    <a:lumMod val="75000"/>
                    <a:lumOff val="25000"/>
                  </a:schemeClr>
                </a:solidFill>
              </a:defRPr>
            </a:lvl1pPr>
            <a:lvl2pPr marL="216000" marR="0" lvl="1" indent="-216000" fontAlgn="auto">
              <a:lnSpc>
                <a:spcPct val="100000"/>
              </a:lnSpc>
              <a:spcBef>
                <a:spcPts val="600"/>
              </a:spcBef>
              <a:spcAft>
                <a:spcPts val="0"/>
              </a:spcAft>
              <a:buClr>
                <a:schemeClr val="accent4">
                  <a:lumMod val="75000"/>
                </a:schemeClr>
              </a:buClr>
              <a:buSzTx/>
              <a:buFont typeface="Arial" panose="020B0604020202020204" pitchFamily="34" charset="0"/>
              <a:buChar char="□"/>
              <a:tabLst/>
              <a:defRPr sz="1400">
                <a:solidFill>
                  <a:schemeClr val="tx1">
                    <a:lumMod val="75000"/>
                    <a:lumOff val="25000"/>
                  </a:schemeClr>
                </a:solidFill>
              </a:defRPr>
            </a:lvl2pPr>
            <a:lvl3pPr marL="1143000" marR="0" indent="-216000" fontAlgn="auto">
              <a:lnSpc>
                <a:spcPct val="100000"/>
              </a:lnSpc>
              <a:spcBef>
                <a:spcPts val="600"/>
              </a:spcBef>
              <a:spcAft>
                <a:spcPts val="0"/>
              </a:spcAft>
              <a:buClr>
                <a:schemeClr val="accent4">
                  <a:lumMod val="75000"/>
                </a:schemeClr>
              </a:buClr>
              <a:buSzTx/>
              <a:buFont typeface="Wingdings" panose="05000000000000000000" pitchFamily="2" charset="2"/>
              <a:buChar char="§"/>
              <a:tabLst/>
              <a:defRPr sz="1200">
                <a:solidFill>
                  <a:schemeClr val="tx1">
                    <a:lumMod val="75000"/>
                    <a:lumOff val="25000"/>
                  </a:schemeClr>
                </a:solidFill>
              </a:defRPr>
            </a:lvl3pPr>
            <a:lvl4pPr marL="1657350" marR="0" indent="-216000" fontAlgn="auto">
              <a:lnSpc>
                <a:spcPct val="100000"/>
              </a:lnSpc>
              <a:spcBef>
                <a:spcPts val="600"/>
              </a:spcBef>
              <a:spcAft>
                <a:spcPts val="0"/>
              </a:spcAft>
              <a:buClr>
                <a:schemeClr val="accent4">
                  <a:lumMod val="75000"/>
                </a:schemeClr>
              </a:buClr>
              <a:buSzTx/>
              <a:buFont typeface="Arial" panose="020B0604020202020204" pitchFamily="34" charset="0"/>
              <a:buChar char="▫"/>
              <a:tabLst/>
              <a:defRPr sz="1100" baseline="0">
                <a:solidFill>
                  <a:schemeClr val="tx1">
                    <a:lumMod val="75000"/>
                    <a:lumOff val="25000"/>
                  </a:schemeClr>
                </a:solidFill>
              </a:defRPr>
            </a:lvl4pPr>
            <a:lvl5pPr marL="2057400" marR="0" indent="-216000" fontAlgn="auto">
              <a:lnSpc>
                <a:spcPct val="100000"/>
              </a:lnSpc>
              <a:spcBef>
                <a:spcPts val="600"/>
              </a:spcBef>
              <a:spcAft>
                <a:spcPts val="0"/>
              </a:spcAft>
              <a:buClr>
                <a:schemeClr val="accent4">
                  <a:lumMod val="75000"/>
                </a:schemeClr>
              </a:buClr>
              <a:buSzTx/>
              <a:buFont typeface="Arial" panose="020B0604020202020204" pitchFamily="34" charset="0"/>
              <a:buChar char="▪"/>
              <a:tabLst/>
              <a:defRPr sz="1050">
                <a:solidFill>
                  <a:schemeClr val="tx1">
                    <a:lumMod val="75000"/>
                    <a:lumOff val="25000"/>
                  </a:schemeClr>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1"/>
            <a:r>
              <a:rPr lang="fr-FR" dirty="0"/>
              <a:t>Un </a:t>
            </a:r>
            <a:r>
              <a:rPr lang="fr-FR" b="1" dirty="0"/>
              <a:t>gain de temps </a:t>
            </a:r>
            <a:r>
              <a:rPr lang="fr-FR" dirty="0"/>
              <a:t>! Moins de sollicitations sur des actes courants</a:t>
            </a:r>
          </a:p>
        </p:txBody>
      </p:sp>
    </p:spTree>
    <p:extLst>
      <p:ext uri="{BB962C8B-B14F-4D97-AF65-F5344CB8AC3E}">
        <p14:creationId xmlns:p14="http://schemas.microsoft.com/office/powerpoint/2010/main" val="26204280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 name="Espace réservé du contenu 10">
            <a:extLst>
              <a:ext uri="{FF2B5EF4-FFF2-40B4-BE49-F238E27FC236}">
                <a16:creationId xmlns:a16="http://schemas.microsoft.com/office/drawing/2014/main" id="{162E957D-B7D2-4E1E-90F2-93C217ACE6F3}"/>
              </a:ext>
            </a:extLst>
          </p:cNvPr>
          <p:cNvSpPr>
            <a:spLocks noGrp="1"/>
          </p:cNvSpPr>
          <p:nvPr>
            <p:ph idx="17"/>
          </p:nvPr>
        </p:nvSpPr>
        <p:spPr>
          <a:xfrm>
            <a:off x="3593107" y="2550630"/>
            <a:ext cx="8082955" cy="2678596"/>
          </a:xfrm>
        </p:spPr>
        <p:txBody>
          <a:bodyPr/>
          <a:lstStyle/>
          <a:p>
            <a:pPr marL="216000">
              <a:spcAft>
                <a:spcPts val="600"/>
              </a:spcAft>
            </a:pPr>
            <a:r>
              <a:rPr lang="fr-FR" dirty="0"/>
              <a:t>Cette réplique de l’application mobile propose une expérience utilisateur semblable à celle de l’application.</a:t>
            </a:r>
            <a:r>
              <a:rPr lang="fr-FR" dirty="0">
                <a:sym typeface="Wingdings" panose="05000000000000000000" pitchFamily="2" charset="2"/>
              </a:rPr>
              <a:t> C’est l’outil idéal </a:t>
            </a:r>
          </a:p>
          <a:p>
            <a:pPr lvl="1">
              <a:spcAft>
                <a:spcPts val="600"/>
              </a:spcAft>
            </a:pPr>
            <a:r>
              <a:rPr lang="fr-FR" b="1" dirty="0"/>
              <a:t>Pour vous : découvrir et prendre en mains les nouvelles fonctionnalités</a:t>
            </a:r>
            <a:r>
              <a:rPr lang="fr-FR" dirty="0"/>
              <a:t>, produits ou services</a:t>
            </a:r>
          </a:p>
          <a:p>
            <a:pPr lvl="1">
              <a:spcAft>
                <a:spcPts val="600"/>
              </a:spcAft>
            </a:pPr>
            <a:r>
              <a:rPr lang="fr-FR" b="1" dirty="0"/>
              <a:t>Pour nos clients : leur présenter l’application</a:t>
            </a:r>
            <a:r>
              <a:rPr lang="fr-FR" dirty="0"/>
              <a:t> et les aider à l’utiliser, y compris</a:t>
            </a:r>
            <a:r>
              <a:rPr lang="fr-FR" dirty="0">
                <a:sym typeface="Wingdings" panose="05000000000000000000" pitchFamily="2" charset="2"/>
              </a:rPr>
              <a:t> à distance</a:t>
            </a:r>
          </a:p>
          <a:p>
            <a:pPr>
              <a:spcAft>
                <a:spcPts val="600"/>
              </a:spcAft>
            </a:pPr>
            <a:r>
              <a:rPr lang="fr-FR" dirty="0"/>
              <a:t>La démo est </a:t>
            </a:r>
            <a:r>
              <a:rPr lang="fr-FR" b="1" dirty="0"/>
              <a:t>visible sur smartphone et ordinateur</a:t>
            </a:r>
            <a:r>
              <a:rPr lang="fr-FR" dirty="0"/>
              <a:t>.</a:t>
            </a:r>
          </a:p>
          <a:p>
            <a:pPr marL="216000"/>
            <a:endParaRPr lang="fr-FR" dirty="0"/>
          </a:p>
          <a:p>
            <a:pPr marL="216000"/>
            <a:r>
              <a:rPr lang="fr-FR" dirty="0"/>
              <a:t>Bon à savoir : si vous souhaitez utiliser votre propre téléphone pour la démonstration, votre appli mobile dispose d’un « mode discret » activable en secouant le mobile ce qui floutera les montants.</a:t>
            </a:r>
          </a:p>
        </p:txBody>
      </p:sp>
      <p:sp>
        <p:nvSpPr>
          <p:cNvPr id="3" name="Espace réservé du texte 2">
            <a:extLst>
              <a:ext uri="{FF2B5EF4-FFF2-40B4-BE49-F238E27FC236}">
                <a16:creationId xmlns:a16="http://schemas.microsoft.com/office/drawing/2014/main" id="{CF7F4F99-559B-4CCC-A2A1-5D8F504D8634}"/>
              </a:ext>
            </a:extLst>
          </p:cNvPr>
          <p:cNvSpPr>
            <a:spLocks noGrp="1"/>
          </p:cNvSpPr>
          <p:nvPr>
            <p:ph type="body" sz="quarter" idx="12"/>
          </p:nvPr>
        </p:nvSpPr>
        <p:spPr>
          <a:xfrm>
            <a:off x="695325" y="464147"/>
            <a:ext cx="9658350" cy="720000"/>
          </a:xfrm>
        </p:spPr>
        <p:txBody>
          <a:bodyPr/>
          <a:lstStyle/>
          <a:p>
            <a:r>
              <a:rPr lang="fr-FR" dirty="0"/>
              <a:t>Bonne pratique #5</a:t>
            </a:r>
          </a:p>
          <a:p>
            <a:r>
              <a:rPr lang="fr-FR" dirty="0"/>
              <a:t>Réaliser une démo des fonctionnalités</a:t>
            </a:r>
          </a:p>
        </p:txBody>
      </p:sp>
      <p:sp>
        <p:nvSpPr>
          <p:cNvPr id="4" name="Espace réservé du texte 3">
            <a:extLst>
              <a:ext uri="{FF2B5EF4-FFF2-40B4-BE49-F238E27FC236}">
                <a16:creationId xmlns:a16="http://schemas.microsoft.com/office/drawing/2014/main" id="{3E61CEB5-DBC6-4294-BB8E-425041DC753A}"/>
              </a:ext>
            </a:extLst>
          </p:cNvPr>
          <p:cNvSpPr>
            <a:spLocks noGrp="1"/>
          </p:cNvSpPr>
          <p:nvPr>
            <p:ph type="body" sz="quarter" idx="14"/>
          </p:nvPr>
        </p:nvSpPr>
        <p:spPr/>
        <p:txBody>
          <a:bodyPr/>
          <a:lstStyle/>
          <a:p>
            <a:r>
              <a:rPr lang="fr-FR" dirty="0"/>
              <a:t>Rappels sur e-Documents et la BAD</a:t>
            </a:r>
          </a:p>
        </p:txBody>
      </p:sp>
      <p:sp>
        <p:nvSpPr>
          <p:cNvPr id="12" name="Rectangle à coins arrondis 50">
            <a:extLst>
              <a:ext uri="{FF2B5EF4-FFF2-40B4-BE49-F238E27FC236}">
                <a16:creationId xmlns:a16="http://schemas.microsoft.com/office/drawing/2014/main" id="{4825AB95-D7BE-4958-B439-A79F11C72167}"/>
              </a:ext>
            </a:extLst>
          </p:cNvPr>
          <p:cNvSpPr/>
          <p:nvPr/>
        </p:nvSpPr>
        <p:spPr>
          <a:xfrm>
            <a:off x="3615037" y="1628774"/>
            <a:ext cx="8061025" cy="584775"/>
          </a:xfrm>
          <a:prstGeom prst="roundRect">
            <a:avLst>
              <a:gd name="adj" fmla="val 0"/>
            </a:avLst>
          </a:prstGeom>
          <a:solidFill>
            <a:schemeClr val="tx1">
              <a:lumMod val="50000"/>
              <a:lumOff val="50000"/>
            </a:schemeClr>
          </a:solidFill>
          <a:effectLst>
            <a:softEdge rad="0"/>
          </a:effectLst>
        </p:spPr>
        <p:txBody>
          <a:bodyPr wrap="square">
            <a:spAutoFit/>
          </a:bodyPr>
          <a:lstStyle/>
          <a:p>
            <a:pPr algn="ctr"/>
            <a:r>
              <a:rPr lang="fr-FR" sz="1600" b="1" dirty="0">
                <a:solidFill>
                  <a:schemeClr val="bg1"/>
                </a:solidFill>
                <a:latin typeface="Ubuntu" panose="020B0504030602030204" pitchFamily="34" charset="0"/>
              </a:rPr>
              <a:t>Lien pour accéder à l'outil de démo :</a:t>
            </a:r>
          </a:p>
          <a:p>
            <a:pPr algn="ctr"/>
            <a:r>
              <a:rPr lang="fr-FR" sz="1600" u="sng" dirty="0">
                <a:solidFill>
                  <a:schemeClr val="bg1"/>
                </a:solidFill>
                <a:latin typeface="Ubuntu" panose="020B0504030602030204" pitchFamily="34" charset="0"/>
                <a:hlinkClick r:id="rId2">
                  <a:extLst>
                    <a:ext uri="{A12FA001-AC4F-418D-AE19-62706E023703}">
                      <ahyp:hlinkClr xmlns:ahyp="http://schemas.microsoft.com/office/drawing/2018/hyperlinkcolor" val="tx"/>
                    </a:ext>
                  </a:extLst>
                </a:hlinkClick>
              </a:rPr>
              <a:t>Démo Caisse d’Epargne (première ouverture de l’application)</a:t>
            </a:r>
            <a:endParaRPr lang="fr-FR" sz="1600" dirty="0">
              <a:solidFill>
                <a:schemeClr val="bg1"/>
              </a:solidFill>
              <a:latin typeface="Ubuntu" panose="020B0504030602030204" pitchFamily="34" charset="0"/>
            </a:endParaRPr>
          </a:p>
        </p:txBody>
      </p:sp>
      <p:sp>
        <p:nvSpPr>
          <p:cNvPr id="14" name="ZoneTexte 13">
            <a:extLst>
              <a:ext uri="{FF2B5EF4-FFF2-40B4-BE49-F238E27FC236}">
                <a16:creationId xmlns:a16="http://schemas.microsoft.com/office/drawing/2014/main" id="{C1E4987C-2E97-4819-B22D-23EBF7C0553E}"/>
              </a:ext>
            </a:extLst>
          </p:cNvPr>
          <p:cNvSpPr txBox="1"/>
          <p:nvPr/>
        </p:nvSpPr>
        <p:spPr>
          <a:xfrm>
            <a:off x="3664656" y="6013224"/>
            <a:ext cx="184731" cy="307777"/>
          </a:xfrm>
          <a:prstGeom prst="rect">
            <a:avLst/>
          </a:prstGeom>
          <a:solidFill>
            <a:schemeClr val="bg1"/>
          </a:solidFill>
        </p:spPr>
        <p:txBody>
          <a:bodyPr wrap="none" rtlCol="0">
            <a:spAutoFit/>
          </a:bodyPr>
          <a:lstStyle/>
          <a:p>
            <a:endParaRPr lang="fr-FR" sz="1400" i="1" dirty="0">
              <a:solidFill>
                <a:schemeClr val="tx1">
                  <a:lumMod val="50000"/>
                  <a:lumOff val="50000"/>
                </a:schemeClr>
              </a:solidFill>
            </a:endParaRPr>
          </a:p>
        </p:txBody>
      </p:sp>
      <p:grpSp>
        <p:nvGrpSpPr>
          <p:cNvPr id="18" name="Graphique 1830">
            <a:extLst>
              <a:ext uri="{FF2B5EF4-FFF2-40B4-BE49-F238E27FC236}">
                <a16:creationId xmlns:a16="http://schemas.microsoft.com/office/drawing/2014/main" id="{ABCADD7A-52A5-4FBD-B048-45E29E29CBCF}"/>
              </a:ext>
            </a:extLst>
          </p:cNvPr>
          <p:cNvGrpSpPr/>
          <p:nvPr/>
        </p:nvGrpSpPr>
        <p:grpSpPr>
          <a:xfrm>
            <a:off x="57150" y="558729"/>
            <a:ext cx="585353" cy="530836"/>
            <a:chOff x="10483925" y="2904391"/>
            <a:chExt cx="396900" cy="359934"/>
          </a:xfrm>
          <a:noFill/>
        </p:grpSpPr>
        <p:grpSp>
          <p:nvGrpSpPr>
            <p:cNvPr id="19" name="Graphique 1830">
              <a:extLst>
                <a:ext uri="{FF2B5EF4-FFF2-40B4-BE49-F238E27FC236}">
                  <a16:creationId xmlns:a16="http://schemas.microsoft.com/office/drawing/2014/main" id="{DC8CC0FE-BFE8-4736-A207-AA11934687AF}"/>
                </a:ext>
              </a:extLst>
            </p:cNvPr>
            <p:cNvGrpSpPr/>
            <p:nvPr/>
          </p:nvGrpSpPr>
          <p:grpSpPr>
            <a:xfrm>
              <a:off x="10483925" y="2904391"/>
              <a:ext cx="396900" cy="359934"/>
              <a:chOff x="10483925" y="2904391"/>
              <a:chExt cx="396900" cy="359934"/>
            </a:xfrm>
            <a:grpFill/>
          </p:grpSpPr>
          <p:sp>
            <p:nvSpPr>
              <p:cNvPr id="23" name="Forme libre : forme 22">
                <a:extLst>
                  <a:ext uri="{FF2B5EF4-FFF2-40B4-BE49-F238E27FC236}">
                    <a16:creationId xmlns:a16="http://schemas.microsoft.com/office/drawing/2014/main" id="{F17DEE8F-7542-4E73-A8B1-1BC36E4D53EE}"/>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tx1"/>
                </a:solidFill>
                <a:prstDash val="solid"/>
                <a:round/>
              </a:ln>
            </p:spPr>
            <p:txBody>
              <a:bodyPr rtlCol="0" anchor="ctr"/>
              <a:lstStyle/>
              <a:p>
                <a:endParaRPr lang="fr-FR" sz="1050"/>
              </a:p>
            </p:txBody>
          </p:sp>
          <p:sp>
            <p:nvSpPr>
              <p:cNvPr id="24" name="Forme libre : forme 23">
                <a:extLst>
                  <a:ext uri="{FF2B5EF4-FFF2-40B4-BE49-F238E27FC236}">
                    <a16:creationId xmlns:a16="http://schemas.microsoft.com/office/drawing/2014/main" id="{334F68A2-7796-4BE5-9B75-2ED84B9FC95F}"/>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tx1"/>
                </a:solidFill>
                <a:prstDash val="solid"/>
                <a:round/>
              </a:ln>
            </p:spPr>
            <p:txBody>
              <a:bodyPr rtlCol="0" anchor="ctr"/>
              <a:lstStyle/>
              <a:p>
                <a:endParaRPr lang="fr-FR" sz="1050"/>
              </a:p>
            </p:txBody>
          </p:sp>
          <p:sp>
            <p:nvSpPr>
              <p:cNvPr id="25" name="Forme libre : forme 24">
                <a:extLst>
                  <a:ext uri="{FF2B5EF4-FFF2-40B4-BE49-F238E27FC236}">
                    <a16:creationId xmlns:a16="http://schemas.microsoft.com/office/drawing/2014/main" id="{F24D71E5-4B15-4951-B16F-7E0AC9EB2696}"/>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tx1"/>
                </a:solidFill>
                <a:prstDash val="solid"/>
                <a:round/>
              </a:ln>
            </p:spPr>
            <p:txBody>
              <a:bodyPr rtlCol="0" anchor="ctr"/>
              <a:lstStyle/>
              <a:p>
                <a:endParaRPr lang="fr-FR" sz="1050"/>
              </a:p>
            </p:txBody>
          </p:sp>
          <p:sp>
            <p:nvSpPr>
              <p:cNvPr id="26" name="Forme libre : forme 25">
                <a:extLst>
                  <a:ext uri="{FF2B5EF4-FFF2-40B4-BE49-F238E27FC236}">
                    <a16:creationId xmlns:a16="http://schemas.microsoft.com/office/drawing/2014/main" id="{D7305781-5B67-454E-B9BA-861C661E4229}"/>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tx1"/>
                </a:solidFill>
                <a:prstDash val="solid"/>
                <a:round/>
              </a:ln>
            </p:spPr>
            <p:txBody>
              <a:bodyPr rtlCol="0" anchor="ctr"/>
              <a:lstStyle/>
              <a:p>
                <a:endParaRPr lang="fr-FR" sz="1050"/>
              </a:p>
            </p:txBody>
          </p:sp>
          <p:sp>
            <p:nvSpPr>
              <p:cNvPr id="27" name="Forme libre : forme 26">
                <a:extLst>
                  <a:ext uri="{FF2B5EF4-FFF2-40B4-BE49-F238E27FC236}">
                    <a16:creationId xmlns:a16="http://schemas.microsoft.com/office/drawing/2014/main" id="{CF3C48CF-7224-425C-AFB8-09412A6CB333}"/>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tx1"/>
                </a:solidFill>
                <a:prstDash val="solid"/>
                <a:round/>
              </a:ln>
            </p:spPr>
            <p:txBody>
              <a:bodyPr rtlCol="0" anchor="ctr"/>
              <a:lstStyle/>
              <a:p>
                <a:endParaRPr lang="fr-FR" sz="1050"/>
              </a:p>
            </p:txBody>
          </p:sp>
          <p:sp>
            <p:nvSpPr>
              <p:cNvPr id="28" name="Forme libre : forme 27">
                <a:extLst>
                  <a:ext uri="{FF2B5EF4-FFF2-40B4-BE49-F238E27FC236}">
                    <a16:creationId xmlns:a16="http://schemas.microsoft.com/office/drawing/2014/main" id="{F69611D9-CA1C-434F-8F6E-2F0955B18B1D}"/>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tx1"/>
                </a:solidFill>
                <a:prstDash val="solid"/>
                <a:round/>
              </a:ln>
            </p:spPr>
            <p:txBody>
              <a:bodyPr rtlCol="0" anchor="ctr"/>
              <a:lstStyle/>
              <a:p>
                <a:endParaRPr lang="fr-FR" sz="1050"/>
              </a:p>
            </p:txBody>
          </p:sp>
          <p:sp>
            <p:nvSpPr>
              <p:cNvPr id="29" name="Forme libre : forme 28">
                <a:extLst>
                  <a:ext uri="{FF2B5EF4-FFF2-40B4-BE49-F238E27FC236}">
                    <a16:creationId xmlns:a16="http://schemas.microsoft.com/office/drawing/2014/main" id="{98470912-EC30-4F51-B50B-294EE1A824E7}"/>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tx1"/>
                </a:solidFill>
                <a:prstDash val="solid"/>
                <a:round/>
              </a:ln>
            </p:spPr>
            <p:txBody>
              <a:bodyPr rtlCol="0" anchor="ctr"/>
              <a:lstStyle/>
              <a:p>
                <a:endParaRPr lang="fr-FR" sz="1050"/>
              </a:p>
            </p:txBody>
          </p:sp>
          <p:sp>
            <p:nvSpPr>
              <p:cNvPr id="30" name="Forme libre : forme 29">
                <a:extLst>
                  <a:ext uri="{FF2B5EF4-FFF2-40B4-BE49-F238E27FC236}">
                    <a16:creationId xmlns:a16="http://schemas.microsoft.com/office/drawing/2014/main" id="{C7EB7990-6405-474D-AFF2-69B2547C0339}"/>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tx1"/>
                </a:solidFill>
                <a:prstDash val="solid"/>
                <a:round/>
              </a:ln>
            </p:spPr>
            <p:txBody>
              <a:bodyPr rtlCol="0" anchor="ctr"/>
              <a:lstStyle/>
              <a:p>
                <a:endParaRPr lang="fr-FR" sz="1050"/>
              </a:p>
            </p:txBody>
          </p:sp>
          <p:sp>
            <p:nvSpPr>
              <p:cNvPr id="31" name="Forme libre : forme 30">
                <a:extLst>
                  <a:ext uri="{FF2B5EF4-FFF2-40B4-BE49-F238E27FC236}">
                    <a16:creationId xmlns:a16="http://schemas.microsoft.com/office/drawing/2014/main" id="{5849A71F-7B2D-4310-926B-E2D418C59502}"/>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tx1"/>
                </a:solidFill>
                <a:prstDash val="solid"/>
                <a:round/>
              </a:ln>
            </p:spPr>
            <p:txBody>
              <a:bodyPr rtlCol="0" anchor="ctr"/>
              <a:lstStyle/>
              <a:p>
                <a:endParaRPr lang="fr-FR" sz="1050"/>
              </a:p>
            </p:txBody>
          </p:sp>
          <p:sp>
            <p:nvSpPr>
              <p:cNvPr id="32" name="Forme libre : forme 31">
                <a:extLst>
                  <a:ext uri="{FF2B5EF4-FFF2-40B4-BE49-F238E27FC236}">
                    <a16:creationId xmlns:a16="http://schemas.microsoft.com/office/drawing/2014/main" id="{BC4F10D0-24AD-4ACB-B416-4429DD3F6303}"/>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tx1"/>
                </a:solidFill>
                <a:prstDash val="solid"/>
                <a:round/>
              </a:ln>
            </p:spPr>
            <p:txBody>
              <a:bodyPr rtlCol="0" anchor="ctr"/>
              <a:lstStyle/>
              <a:p>
                <a:endParaRPr lang="fr-FR" sz="1050"/>
              </a:p>
            </p:txBody>
          </p:sp>
          <p:sp>
            <p:nvSpPr>
              <p:cNvPr id="33" name="Forme libre : forme 32">
                <a:extLst>
                  <a:ext uri="{FF2B5EF4-FFF2-40B4-BE49-F238E27FC236}">
                    <a16:creationId xmlns:a16="http://schemas.microsoft.com/office/drawing/2014/main" id="{FBC9AF45-6389-4001-BEE0-A1CBAB57C919}"/>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tx1"/>
                </a:solidFill>
                <a:prstDash val="solid"/>
                <a:round/>
              </a:ln>
            </p:spPr>
            <p:txBody>
              <a:bodyPr rtlCol="0" anchor="ctr"/>
              <a:lstStyle/>
              <a:p>
                <a:endParaRPr lang="fr-FR" sz="1050"/>
              </a:p>
            </p:txBody>
          </p:sp>
          <p:sp>
            <p:nvSpPr>
              <p:cNvPr id="34" name="Forme libre : forme 33">
                <a:extLst>
                  <a:ext uri="{FF2B5EF4-FFF2-40B4-BE49-F238E27FC236}">
                    <a16:creationId xmlns:a16="http://schemas.microsoft.com/office/drawing/2014/main" id="{F3C717B2-F297-41A5-AA97-1462C37B5904}"/>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tx1"/>
                </a:solidFill>
                <a:prstDash val="solid"/>
                <a:round/>
              </a:ln>
            </p:spPr>
            <p:txBody>
              <a:bodyPr rtlCol="0" anchor="ctr"/>
              <a:lstStyle/>
              <a:p>
                <a:endParaRPr lang="fr-FR" sz="1050"/>
              </a:p>
            </p:txBody>
          </p:sp>
          <p:sp>
            <p:nvSpPr>
              <p:cNvPr id="35" name="Forme libre : forme 34">
                <a:extLst>
                  <a:ext uri="{FF2B5EF4-FFF2-40B4-BE49-F238E27FC236}">
                    <a16:creationId xmlns:a16="http://schemas.microsoft.com/office/drawing/2014/main" id="{E46CC375-D32D-4706-B317-7D98F8EE86EB}"/>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tx1"/>
                </a:solidFill>
                <a:prstDash val="solid"/>
                <a:round/>
              </a:ln>
            </p:spPr>
            <p:txBody>
              <a:bodyPr rtlCol="0" anchor="ctr"/>
              <a:lstStyle/>
              <a:p>
                <a:endParaRPr lang="fr-FR" sz="1050"/>
              </a:p>
            </p:txBody>
          </p:sp>
        </p:grpSp>
        <p:sp>
          <p:nvSpPr>
            <p:cNvPr id="20" name="Forme libre : forme 19">
              <a:extLst>
                <a:ext uri="{FF2B5EF4-FFF2-40B4-BE49-F238E27FC236}">
                  <a16:creationId xmlns:a16="http://schemas.microsoft.com/office/drawing/2014/main" id="{D6D06434-B2F7-4576-93D4-9E8D22429112}"/>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tx1"/>
              </a:solidFill>
              <a:prstDash val="solid"/>
              <a:round/>
            </a:ln>
          </p:spPr>
          <p:txBody>
            <a:bodyPr rtlCol="0" anchor="ctr"/>
            <a:lstStyle/>
            <a:p>
              <a:endParaRPr lang="fr-FR" sz="1050"/>
            </a:p>
          </p:txBody>
        </p:sp>
        <p:sp>
          <p:nvSpPr>
            <p:cNvPr id="21" name="Forme libre : forme 20">
              <a:extLst>
                <a:ext uri="{FF2B5EF4-FFF2-40B4-BE49-F238E27FC236}">
                  <a16:creationId xmlns:a16="http://schemas.microsoft.com/office/drawing/2014/main" id="{75821ECA-6EA2-4A89-85EC-663226A04F28}"/>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tx1"/>
              </a:solidFill>
              <a:prstDash val="solid"/>
              <a:round/>
            </a:ln>
          </p:spPr>
          <p:txBody>
            <a:bodyPr rtlCol="0" anchor="ctr"/>
            <a:lstStyle/>
            <a:p>
              <a:endParaRPr lang="fr-FR" sz="1050"/>
            </a:p>
          </p:txBody>
        </p:sp>
        <p:sp>
          <p:nvSpPr>
            <p:cNvPr id="22" name="Forme libre : forme 21">
              <a:extLst>
                <a:ext uri="{FF2B5EF4-FFF2-40B4-BE49-F238E27FC236}">
                  <a16:creationId xmlns:a16="http://schemas.microsoft.com/office/drawing/2014/main" id="{B61DBA8A-DA72-4ACA-A0AE-5FE2417C6A35}"/>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tx1"/>
              </a:solidFill>
              <a:prstDash val="solid"/>
              <a:round/>
            </a:ln>
          </p:spPr>
          <p:txBody>
            <a:bodyPr rtlCol="0" anchor="ctr"/>
            <a:lstStyle/>
            <a:p>
              <a:endParaRPr lang="fr-FR" sz="1050"/>
            </a:p>
          </p:txBody>
        </p:sp>
      </p:grpSp>
      <p:pic>
        <p:nvPicPr>
          <p:cNvPr id="2" name="Image 1">
            <a:extLst>
              <a:ext uri="{FF2B5EF4-FFF2-40B4-BE49-F238E27FC236}">
                <a16:creationId xmlns:a16="http://schemas.microsoft.com/office/drawing/2014/main" id="{87659C81-E457-4B7C-85CC-BD0D3E740012}"/>
              </a:ext>
            </a:extLst>
          </p:cNvPr>
          <p:cNvPicPr>
            <a:picLocks noChangeAspect="1"/>
          </p:cNvPicPr>
          <p:nvPr/>
        </p:nvPicPr>
        <p:blipFill rotWithShape="1">
          <a:blip r:embed="rId3"/>
          <a:srcRect l="4251" t="895" r="4990" b="2113"/>
          <a:stretch/>
        </p:blipFill>
        <p:spPr>
          <a:xfrm>
            <a:off x="635955" y="1425576"/>
            <a:ext cx="2279890" cy="4785130"/>
          </a:xfrm>
          <a:prstGeom prst="roundRect">
            <a:avLst>
              <a:gd name="adj" fmla="val 14684"/>
            </a:avLst>
          </a:prstGeom>
          <a:solidFill>
            <a:srgbClr val="FFFFFF">
              <a:shade val="85000"/>
            </a:srgbClr>
          </a:solidFill>
          <a:ln>
            <a:noFill/>
          </a:ln>
          <a:effectLst/>
        </p:spPr>
      </p:pic>
      <p:pic>
        <p:nvPicPr>
          <p:cNvPr id="42" name="Image 41">
            <a:hlinkClick r:id="rId4" action="ppaction://hlinksldjump"/>
            <a:extLst>
              <a:ext uri="{FF2B5EF4-FFF2-40B4-BE49-F238E27FC236}">
                <a16:creationId xmlns:a16="http://schemas.microsoft.com/office/drawing/2014/main" id="{4E325EF4-DB68-47A6-BCF8-8482814CAB4D}"/>
              </a:ext>
            </a:extLst>
          </p:cNvPr>
          <p:cNvPicPr>
            <a:picLocks noChangeAspect="1"/>
          </p:cNvPicPr>
          <p:nvPr/>
        </p:nvPicPr>
        <p:blipFill>
          <a:blip r:embed="rId5"/>
          <a:stretch>
            <a:fillRect/>
          </a:stretch>
        </p:blipFill>
        <p:spPr>
          <a:xfrm>
            <a:off x="11284620" y="650554"/>
            <a:ext cx="347186" cy="347502"/>
          </a:xfrm>
          <a:prstGeom prst="rect">
            <a:avLst/>
          </a:prstGeom>
        </p:spPr>
      </p:pic>
    </p:spTree>
    <p:extLst>
      <p:ext uri="{BB962C8B-B14F-4D97-AF65-F5344CB8AC3E}">
        <p14:creationId xmlns:p14="http://schemas.microsoft.com/office/powerpoint/2010/main" val="14577438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p:txBody>
          <a:bodyPr/>
          <a:lstStyle/>
          <a:p>
            <a:r>
              <a:rPr lang="fr-FR" dirty="0"/>
              <a:t>Rappels sur e-Documents et la BAD</a:t>
            </a:r>
          </a:p>
          <a:p>
            <a:r>
              <a:rPr lang="fr-FR" b="1" dirty="0"/>
              <a:t>Les chiffres clés en CEGEE</a:t>
            </a:r>
          </a:p>
          <a:p>
            <a:r>
              <a:rPr lang="fr-FR" dirty="0"/>
              <a:t>Focus sur les mineurs</a:t>
            </a:r>
          </a:p>
          <a:p>
            <a:r>
              <a:rPr lang="fr-FR" dirty="0"/>
              <a:t>Quizz </a:t>
            </a:r>
          </a:p>
          <a:p>
            <a:r>
              <a:rPr lang="fr-FR" dirty="0"/>
              <a:t>Pour aller plus loin </a:t>
            </a:r>
          </a:p>
        </p:txBody>
      </p:sp>
    </p:spTree>
    <p:extLst>
      <p:ext uri="{BB962C8B-B14F-4D97-AF65-F5344CB8AC3E}">
        <p14:creationId xmlns:p14="http://schemas.microsoft.com/office/powerpoint/2010/main" val="7127939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a:extLst>
              <a:ext uri="{FF2B5EF4-FFF2-40B4-BE49-F238E27FC236}">
                <a16:creationId xmlns:a16="http://schemas.microsoft.com/office/drawing/2014/main" id="{AE681DBD-C883-4347-A4D8-D47AAB0420B4}"/>
              </a:ext>
            </a:extLst>
          </p:cNvPr>
          <p:cNvGrpSpPr/>
          <p:nvPr/>
        </p:nvGrpSpPr>
        <p:grpSpPr>
          <a:xfrm>
            <a:off x="695325" y="2198838"/>
            <a:ext cx="7695438" cy="1613654"/>
            <a:chOff x="2019300" y="2159666"/>
            <a:chExt cx="7695438" cy="1613654"/>
          </a:xfrm>
        </p:grpSpPr>
        <p:sp>
          <p:nvSpPr>
            <p:cNvPr id="8" name="Rectangle 7">
              <a:extLst>
                <a:ext uri="{FF2B5EF4-FFF2-40B4-BE49-F238E27FC236}">
                  <a16:creationId xmlns:a16="http://schemas.microsoft.com/office/drawing/2014/main" id="{57302526-21A6-4284-9C4F-76075B3BC623}"/>
                </a:ext>
              </a:extLst>
            </p:cNvPr>
            <p:cNvSpPr/>
            <p:nvPr/>
          </p:nvSpPr>
          <p:spPr>
            <a:xfrm>
              <a:off x="2019300" y="2181696"/>
              <a:ext cx="7695438" cy="159162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fr-FR" sz="1867" kern="0" dirty="0">
                <a:solidFill>
                  <a:srgbClr val="FFFFFF"/>
                </a:solidFill>
                <a:latin typeface="Arial" panose="020B0604020202020204"/>
                <a:sym typeface="Arial"/>
              </a:endParaRPr>
            </a:p>
          </p:txBody>
        </p:sp>
        <p:sp>
          <p:nvSpPr>
            <p:cNvPr id="9" name="Shape 190">
              <a:extLst>
                <a:ext uri="{FF2B5EF4-FFF2-40B4-BE49-F238E27FC236}">
                  <a16:creationId xmlns:a16="http://schemas.microsoft.com/office/drawing/2014/main" id="{43F08020-4543-4D5B-8B17-6F412608DD13}"/>
                </a:ext>
              </a:extLst>
            </p:cNvPr>
            <p:cNvSpPr txBox="1">
              <a:spLocks/>
            </p:cNvSpPr>
            <p:nvPr/>
          </p:nvSpPr>
          <p:spPr>
            <a:xfrm>
              <a:off x="3037621" y="2159666"/>
              <a:ext cx="1761975" cy="677108"/>
            </a:xfrm>
            <a:prstGeom prst="rect">
              <a:avLst/>
            </a:prstGeom>
          </p:spPr>
          <p:txBody>
            <a:bodyPr vert="horz" wrap="square" lIns="0" tIns="0" rIns="0" bIns="0" rtlCol="0" anchor="b" anchorCtr="0">
              <a:spAutoFit/>
            </a:bodyPr>
            <a:lstStyle>
              <a:defPPr marR="0" lvl="0" algn="l" rtl="0">
                <a:lnSpc>
                  <a:spcPct val="100000"/>
                </a:lnSpc>
                <a:spcBef>
                  <a:spcPts val="0"/>
                </a:spcBef>
                <a:spcAft>
                  <a:spcPts val="0"/>
                </a:spcAft>
              </a:defPPr>
              <a:lvl1pPr marR="0" lvl="0" algn="r" rtl="0">
                <a:lnSpc>
                  <a:spcPct val="10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pPr algn="l" defTabSz="1219140"/>
              <a:r>
                <a:rPr lang="en" sz="4400" kern="0" spc="-467" dirty="0">
                  <a:solidFill>
                    <a:srgbClr val="73AA17"/>
                  </a:solidFill>
                  <a:latin typeface="Arial" panose="020B0604020202020204"/>
                  <a:ea typeface="Cabin"/>
                  <a:cs typeface="Cabin"/>
                  <a:sym typeface="Cabin"/>
                </a:rPr>
                <a:t>84,4 %</a:t>
              </a:r>
            </a:p>
          </p:txBody>
        </p:sp>
        <p:sp>
          <p:nvSpPr>
            <p:cNvPr id="10" name="Shape 190">
              <a:extLst>
                <a:ext uri="{FF2B5EF4-FFF2-40B4-BE49-F238E27FC236}">
                  <a16:creationId xmlns:a16="http://schemas.microsoft.com/office/drawing/2014/main" id="{3AF00C09-C68D-41DE-8922-975211135444}"/>
                </a:ext>
              </a:extLst>
            </p:cNvPr>
            <p:cNvSpPr txBox="1">
              <a:spLocks/>
            </p:cNvSpPr>
            <p:nvPr/>
          </p:nvSpPr>
          <p:spPr>
            <a:xfrm>
              <a:off x="3113898" y="2800488"/>
              <a:ext cx="1643737" cy="430887"/>
            </a:xfrm>
            <a:prstGeom prst="rect">
              <a:avLst/>
            </a:prstGeom>
          </p:spPr>
          <p:txBody>
            <a:bodyPr vert="horz" wrap="square" lIns="0" tIns="0" rIns="0" bIns="0" rtlCol="0" anchor="b" anchorCtr="0">
              <a:spAutoFit/>
            </a:bodyPr>
            <a:lstStyle>
              <a:defPPr marR="0" lvl="0" algn="l" rtl="0">
                <a:lnSpc>
                  <a:spcPct val="100000"/>
                </a:lnSpc>
                <a:spcBef>
                  <a:spcPts val="0"/>
                </a:spcBef>
                <a:spcAft>
                  <a:spcPts val="0"/>
                </a:spcAft>
              </a:defPPr>
              <a:lvl1pPr marR="0" lvl="0" algn="r" rtl="0">
                <a:lnSpc>
                  <a:spcPct val="10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pPr algn="l" defTabSz="1219140"/>
              <a:r>
                <a:rPr lang="fr-FR" sz="1400" kern="0" cap="none" dirty="0">
                  <a:solidFill>
                    <a:srgbClr val="FFFFFF">
                      <a:lumMod val="50000"/>
                    </a:srgbClr>
                  </a:solidFill>
                  <a:ea typeface="Cabin"/>
                  <a:cs typeface="Cabin"/>
                  <a:sym typeface="Cabin"/>
                </a:rPr>
                <a:t>Taux d’équipement </a:t>
              </a:r>
            </a:p>
            <a:p>
              <a:pPr algn="l" defTabSz="1219140"/>
              <a:r>
                <a:rPr lang="fr-FR" sz="1400" kern="0" cap="none" dirty="0">
                  <a:solidFill>
                    <a:srgbClr val="FFFFFF">
                      <a:lumMod val="50000"/>
                    </a:srgbClr>
                  </a:solidFill>
                  <a:ea typeface="Cabin"/>
                  <a:cs typeface="Cabin"/>
                  <a:sym typeface="Cabin"/>
                </a:rPr>
                <a:t>des clients éligibles*</a:t>
              </a:r>
              <a:endParaRPr lang="en" sz="1400" kern="0" cap="none" dirty="0">
                <a:solidFill>
                  <a:srgbClr val="FFFFFF">
                    <a:lumMod val="50000"/>
                  </a:srgbClr>
                </a:solidFill>
                <a:ea typeface="Cabin"/>
                <a:cs typeface="Cabin"/>
                <a:sym typeface="Cabin"/>
              </a:endParaRPr>
            </a:p>
          </p:txBody>
        </p:sp>
        <p:sp>
          <p:nvSpPr>
            <p:cNvPr id="12" name="Freeform 5">
              <a:extLst>
                <a:ext uri="{FF2B5EF4-FFF2-40B4-BE49-F238E27FC236}">
                  <a16:creationId xmlns:a16="http://schemas.microsoft.com/office/drawing/2014/main" id="{9C730050-52D4-46F9-8FC3-85FD79357329}"/>
                </a:ext>
              </a:extLst>
            </p:cNvPr>
            <p:cNvSpPr>
              <a:spLocks/>
            </p:cNvSpPr>
            <p:nvPr/>
          </p:nvSpPr>
          <p:spPr bwMode="auto">
            <a:xfrm>
              <a:off x="2526009" y="2504873"/>
              <a:ext cx="247833" cy="112474"/>
            </a:xfrm>
            <a:custGeom>
              <a:avLst/>
              <a:gdLst>
                <a:gd name="T0" fmla="*/ 0 w 76"/>
                <a:gd name="T1" fmla="*/ 16 h 35"/>
                <a:gd name="T2" fmla="*/ 65 w 76"/>
                <a:gd name="T3" fmla="*/ 0 h 35"/>
                <a:gd name="T4" fmla="*/ 64 w 76"/>
                <a:gd name="T5" fmla="*/ 16 h 35"/>
                <a:gd name="T6" fmla="*/ 76 w 76"/>
                <a:gd name="T7" fmla="*/ 12 h 35"/>
              </a:gdLst>
              <a:ahLst/>
              <a:cxnLst>
                <a:cxn ang="0">
                  <a:pos x="T0" y="T1"/>
                </a:cxn>
                <a:cxn ang="0">
                  <a:pos x="T2" y="T3"/>
                </a:cxn>
                <a:cxn ang="0">
                  <a:pos x="T4" y="T5"/>
                </a:cxn>
                <a:cxn ang="0">
                  <a:pos x="T6" y="T7"/>
                </a:cxn>
              </a:cxnLst>
              <a:rect l="0" t="0" r="r" b="b"/>
              <a:pathLst>
                <a:path w="76" h="35">
                  <a:moveTo>
                    <a:pt x="0" y="16"/>
                  </a:moveTo>
                  <a:cubicBezTo>
                    <a:pt x="0" y="16"/>
                    <a:pt x="38" y="35"/>
                    <a:pt x="65" y="0"/>
                  </a:cubicBezTo>
                  <a:cubicBezTo>
                    <a:pt x="65" y="0"/>
                    <a:pt x="68" y="7"/>
                    <a:pt x="64" y="16"/>
                  </a:cubicBezTo>
                  <a:cubicBezTo>
                    <a:pt x="64" y="16"/>
                    <a:pt x="70" y="19"/>
                    <a:pt x="76" y="12"/>
                  </a:cubicBezTo>
                </a:path>
              </a:pathLst>
            </a:custGeom>
            <a:noFill/>
            <a:ln w="12700" cap="rnd">
              <a:solidFill>
                <a:schemeClr val="tx1">
                  <a:lumMod val="50000"/>
                  <a:lumOff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40"/>
              <a:endParaRPr lang="fr-FR" sz="1867" kern="0">
                <a:solidFill>
                  <a:srgbClr val="000000"/>
                </a:solidFill>
                <a:latin typeface="Arial"/>
                <a:cs typeface="Arial"/>
                <a:sym typeface="Arial"/>
              </a:endParaRPr>
            </a:p>
          </p:txBody>
        </p:sp>
        <p:sp>
          <p:nvSpPr>
            <p:cNvPr id="13" name="Freeform 6">
              <a:extLst>
                <a:ext uri="{FF2B5EF4-FFF2-40B4-BE49-F238E27FC236}">
                  <a16:creationId xmlns:a16="http://schemas.microsoft.com/office/drawing/2014/main" id="{AD6A1092-CC4E-4F06-8BD3-46EB7B83BFF7}"/>
                </a:ext>
              </a:extLst>
            </p:cNvPr>
            <p:cNvSpPr>
              <a:spLocks/>
            </p:cNvSpPr>
            <p:nvPr/>
          </p:nvSpPr>
          <p:spPr bwMode="auto">
            <a:xfrm>
              <a:off x="2440717" y="2401904"/>
              <a:ext cx="218866" cy="465734"/>
            </a:xfrm>
            <a:custGeom>
              <a:avLst/>
              <a:gdLst>
                <a:gd name="T0" fmla="*/ 67 w 67"/>
                <a:gd name="T1" fmla="*/ 145 h 145"/>
                <a:gd name="T2" fmla="*/ 21 w 67"/>
                <a:gd name="T3" fmla="*/ 104 h 145"/>
                <a:gd name="T4" fmla="*/ 11 w 67"/>
                <a:gd name="T5" fmla="*/ 94 h 145"/>
                <a:gd name="T6" fmla="*/ 18 w 67"/>
                <a:gd name="T7" fmla="*/ 81 h 145"/>
                <a:gd name="T8" fmla="*/ 64 w 67"/>
                <a:gd name="T9" fmla="*/ 0 h 145"/>
              </a:gdLst>
              <a:ahLst/>
              <a:cxnLst>
                <a:cxn ang="0">
                  <a:pos x="T0" y="T1"/>
                </a:cxn>
                <a:cxn ang="0">
                  <a:pos x="T2" y="T3"/>
                </a:cxn>
                <a:cxn ang="0">
                  <a:pos x="T4" y="T5"/>
                </a:cxn>
                <a:cxn ang="0">
                  <a:pos x="T6" y="T7"/>
                </a:cxn>
                <a:cxn ang="0">
                  <a:pos x="T8" y="T9"/>
                </a:cxn>
              </a:cxnLst>
              <a:rect l="0" t="0" r="r" b="b"/>
              <a:pathLst>
                <a:path w="67" h="145">
                  <a:moveTo>
                    <a:pt x="67" y="145"/>
                  </a:moveTo>
                  <a:cubicBezTo>
                    <a:pt x="33" y="145"/>
                    <a:pt x="21" y="104"/>
                    <a:pt x="21" y="104"/>
                  </a:cubicBezTo>
                  <a:cubicBezTo>
                    <a:pt x="21" y="104"/>
                    <a:pt x="13" y="105"/>
                    <a:pt x="11" y="94"/>
                  </a:cubicBezTo>
                  <a:cubicBezTo>
                    <a:pt x="9" y="84"/>
                    <a:pt x="18" y="81"/>
                    <a:pt x="18" y="81"/>
                  </a:cubicBezTo>
                  <a:cubicBezTo>
                    <a:pt x="18" y="81"/>
                    <a:pt x="0" y="18"/>
                    <a:pt x="64" y="0"/>
                  </a:cubicBezTo>
                </a:path>
              </a:pathLst>
            </a:custGeom>
            <a:noFill/>
            <a:ln w="12700" cap="rnd">
              <a:solidFill>
                <a:schemeClr val="tx1">
                  <a:lumMod val="50000"/>
                  <a:lumOff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40"/>
              <a:endParaRPr lang="fr-FR" sz="1867" kern="0">
                <a:solidFill>
                  <a:srgbClr val="000000"/>
                </a:solidFill>
                <a:latin typeface="Arial"/>
                <a:cs typeface="Arial"/>
                <a:sym typeface="Arial"/>
              </a:endParaRPr>
            </a:p>
          </p:txBody>
        </p:sp>
        <p:sp>
          <p:nvSpPr>
            <p:cNvPr id="14" name="Freeform 7">
              <a:extLst>
                <a:ext uri="{FF2B5EF4-FFF2-40B4-BE49-F238E27FC236}">
                  <a16:creationId xmlns:a16="http://schemas.microsoft.com/office/drawing/2014/main" id="{E7595914-834C-4742-A5DD-67575A6E218A}"/>
                </a:ext>
              </a:extLst>
            </p:cNvPr>
            <p:cNvSpPr>
              <a:spLocks/>
            </p:cNvSpPr>
            <p:nvPr/>
          </p:nvSpPr>
          <p:spPr bwMode="auto">
            <a:xfrm>
              <a:off x="2666020" y="2424082"/>
              <a:ext cx="212428" cy="443556"/>
            </a:xfrm>
            <a:custGeom>
              <a:avLst/>
              <a:gdLst>
                <a:gd name="T0" fmla="*/ 0 w 65"/>
                <a:gd name="T1" fmla="*/ 138 h 138"/>
                <a:gd name="T2" fmla="*/ 47 w 65"/>
                <a:gd name="T3" fmla="*/ 97 h 138"/>
                <a:gd name="T4" fmla="*/ 58 w 65"/>
                <a:gd name="T5" fmla="*/ 87 h 138"/>
                <a:gd name="T6" fmla="*/ 50 w 65"/>
                <a:gd name="T7" fmla="*/ 74 h 138"/>
                <a:gd name="T8" fmla="*/ 21 w 65"/>
                <a:gd name="T9" fmla="*/ 0 h 138"/>
              </a:gdLst>
              <a:ahLst/>
              <a:cxnLst>
                <a:cxn ang="0">
                  <a:pos x="T0" y="T1"/>
                </a:cxn>
                <a:cxn ang="0">
                  <a:pos x="T2" y="T3"/>
                </a:cxn>
                <a:cxn ang="0">
                  <a:pos x="T4" y="T5"/>
                </a:cxn>
                <a:cxn ang="0">
                  <a:pos x="T6" y="T7"/>
                </a:cxn>
                <a:cxn ang="0">
                  <a:pos x="T8" y="T9"/>
                </a:cxn>
              </a:cxnLst>
              <a:rect l="0" t="0" r="r" b="b"/>
              <a:pathLst>
                <a:path w="65" h="138">
                  <a:moveTo>
                    <a:pt x="0" y="138"/>
                  </a:moveTo>
                  <a:cubicBezTo>
                    <a:pt x="35" y="138"/>
                    <a:pt x="47" y="97"/>
                    <a:pt x="47" y="97"/>
                  </a:cubicBezTo>
                  <a:cubicBezTo>
                    <a:pt x="47" y="97"/>
                    <a:pt x="55" y="98"/>
                    <a:pt x="58" y="87"/>
                  </a:cubicBezTo>
                  <a:cubicBezTo>
                    <a:pt x="60" y="77"/>
                    <a:pt x="50" y="74"/>
                    <a:pt x="50" y="74"/>
                  </a:cubicBezTo>
                  <a:cubicBezTo>
                    <a:pt x="50" y="74"/>
                    <a:pt x="65" y="23"/>
                    <a:pt x="21" y="0"/>
                  </a:cubicBezTo>
                </a:path>
              </a:pathLst>
            </a:custGeom>
            <a:noFill/>
            <a:ln w="12700" cap="rnd">
              <a:solidFill>
                <a:schemeClr val="tx1">
                  <a:lumMod val="50000"/>
                  <a:lumOff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40"/>
              <a:endParaRPr lang="fr-FR" sz="1867" kern="0">
                <a:solidFill>
                  <a:srgbClr val="000000"/>
                </a:solidFill>
                <a:latin typeface="Arial"/>
                <a:cs typeface="Arial"/>
                <a:sym typeface="Arial"/>
              </a:endParaRPr>
            </a:p>
          </p:txBody>
        </p:sp>
        <p:sp>
          <p:nvSpPr>
            <p:cNvPr id="15" name="Line 8">
              <a:extLst>
                <a:ext uri="{FF2B5EF4-FFF2-40B4-BE49-F238E27FC236}">
                  <a16:creationId xmlns:a16="http://schemas.microsoft.com/office/drawing/2014/main" id="{4F32D4D5-8EF9-4B17-830A-EDD94BCE5928}"/>
                </a:ext>
              </a:extLst>
            </p:cNvPr>
            <p:cNvSpPr>
              <a:spLocks noChangeShapeType="1"/>
            </p:cNvSpPr>
            <p:nvPr/>
          </p:nvSpPr>
          <p:spPr bwMode="auto">
            <a:xfrm>
              <a:off x="2587163" y="2658533"/>
              <a:ext cx="0" cy="28514"/>
            </a:xfrm>
            <a:prstGeom prst="line">
              <a:avLst/>
            </a:prstGeom>
            <a:noFill/>
            <a:ln w="12700" cap="rnd">
              <a:solidFill>
                <a:schemeClr val="tx1">
                  <a:lumMod val="50000"/>
                  <a:lumOff val="50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40"/>
              <a:endParaRPr lang="fr-FR" sz="1867" kern="0">
                <a:solidFill>
                  <a:srgbClr val="000000"/>
                </a:solidFill>
                <a:latin typeface="Arial"/>
                <a:cs typeface="Arial"/>
                <a:sym typeface="Arial"/>
              </a:endParaRPr>
            </a:p>
          </p:txBody>
        </p:sp>
        <p:sp>
          <p:nvSpPr>
            <p:cNvPr id="16" name="Line 9">
              <a:extLst>
                <a:ext uri="{FF2B5EF4-FFF2-40B4-BE49-F238E27FC236}">
                  <a16:creationId xmlns:a16="http://schemas.microsoft.com/office/drawing/2014/main" id="{F5F613BF-C75D-4B73-A324-FB9D4EF29491}"/>
                </a:ext>
              </a:extLst>
            </p:cNvPr>
            <p:cNvSpPr>
              <a:spLocks noChangeShapeType="1"/>
            </p:cNvSpPr>
            <p:nvPr/>
          </p:nvSpPr>
          <p:spPr bwMode="auto">
            <a:xfrm>
              <a:off x="2717517" y="2655365"/>
              <a:ext cx="0" cy="31682"/>
            </a:xfrm>
            <a:prstGeom prst="line">
              <a:avLst/>
            </a:prstGeom>
            <a:noFill/>
            <a:ln w="12700" cap="rnd">
              <a:solidFill>
                <a:schemeClr val="tx1">
                  <a:lumMod val="50000"/>
                  <a:lumOff val="50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40"/>
              <a:endParaRPr lang="fr-FR" sz="1867" kern="0">
                <a:solidFill>
                  <a:srgbClr val="000000"/>
                </a:solidFill>
                <a:latin typeface="Arial"/>
                <a:cs typeface="Arial"/>
                <a:sym typeface="Arial"/>
              </a:endParaRPr>
            </a:p>
          </p:txBody>
        </p:sp>
        <p:sp>
          <p:nvSpPr>
            <p:cNvPr id="17" name="Freeform 10">
              <a:extLst>
                <a:ext uri="{FF2B5EF4-FFF2-40B4-BE49-F238E27FC236}">
                  <a16:creationId xmlns:a16="http://schemas.microsoft.com/office/drawing/2014/main" id="{DA52D5F9-B810-4101-9A70-BA5FC4C49A06}"/>
                </a:ext>
              </a:extLst>
            </p:cNvPr>
            <p:cNvSpPr>
              <a:spLocks/>
            </p:cNvSpPr>
            <p:nvPr/>
          </p:nvSpPr>
          <p:spPr bwMode="auto">
            <a:xfrm>
              <a:off x="2630615" y="2771006"/>
              <a:ext cx="60959" cy="60958"/>
            </a:xfrm>
            <a:custGeom>
              <a:avLst/>
              <a:gdLst>
                <a:gd name="T0" fmla="*/ 17 w 17"/>
                <a:gd name="T1" fmla="*/ 0 h 5"/>
                <a:gd name="T2" fmla="*/ 0 w 17"/>
                <a:gd name="T3" fmla="*/ 0 h 5"/>
              </a:gdLst>
              <a:ahLst/>
              <a:cxnLst>
                <a:cxn ang="0">
                  <a:pos x="T0" y="T1"/>
                </a:cxn>
                <a:cxn ang="0">
                  <a:pos x="T2" y="T3"/>
                </a:cxn>
              </a:cxnLst>
              <a:rect l="0" t="0" r="r" b="b"/>
              <a:pathLst>
                <a:path w="17" h="5">
                  <a:moveTo>
                    <a:pt x="17" y="0"/>
                  </a:moveTo>
                  <a:cubicBezTo>
                    <a:pt x="13" y="5"/>
                    <a:pt x="4" y="5"/>
                    <a:pt x="0" y="0"/>
                  </a:cubicBezTo>
                </a:path>
              </a:pathLst>
            </a:custGeom>
            <a:noFill/>
            <a:ln w="12700" cap="rnd">
              <a:solidFill>
                <a:schemeClr val="tx1">
                  <a:lumMod val="50000"/>
                  <a:lumOff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40"/>
              <a:endParaRPr lang="fr-FR" sz="1867" kern="0">
                <a:solidFill>
                  <a:srgbClr val="000000"/>
                </a:solidFill>
                <a:latin typeface="Arial"/>
                <a:cs typeface="Arial"/>
                <a:sym typeface="Arial"/>
              </a:endParaRPr>
            </a:p>
          </p:txBody>
        </p:sp>
        <p:sp>
          <p:nvSpPr>
            <p:cNvPr id="18" name="Freeform 11">
              <a:extLst>
                <a:ext uri="{FF2B5EF4-FFF2-40B4-BE49-F238E27FC236}">
                  <a16:creationId xmlns:a16="http://schemas.microsoft.com/office/drawing/2014/main" id="{1202AFA6-3848-404C-950C-F5916E0D0B17}"/>
                </a:ext>
              </a:extLst>
            </p:cNvPr>
            <p:cNvSpPr>
              <a:spLocks/>
            </p:cNvSpPr>
            <p:nvPr/>
          </p:nvSpPr>
          <p:spPr bwMode="auto">
            <a:xfrm>
              <a:off x="2278177" y="2867638"/>
              <a:ext cx="384623" cy="319994"/>
            </a:xfrm>
            <a:custGeom>
              <a:avLst/>
              <a:gdLst>
                <a:gd name="T0" fmla="*/ 10 w 118"/>
                <a:gd name="T1" fmla="*/ 100 h 100"/>
                <a:gd name="T2" fmla="*/ 72 w 118"/>
                <a:gd name="T3" fmla="*/ 19 h 100"/>
                <a:gd name="T4" fmla="*/ 85 w 118"/>
                <a:gd name="T5" fmla="*/ 0 h 100"/>
                <a:gd name="T6" fmla="*/ 118 w 118"/>
                <a:gd name="T7" fmla="*/ 26 h 100"/>
                <a:gd name="T8" fmla="*/ 100 w 118"/>
                <a:gd name="T9" fmla="*/ 47 h 100"/>
                <a:gd name="T10" fmla="*/ 83 w 118"/>
                <a:gd name="T11" fmla="*/ 30 h 100"/>
              </a:gdLst>
              <a:ahLst/>
              <a:cxnLst>
                <a:cxn ang="0">
                  <a:pos x="T0" y="T1"/>
                </a:cxn>
                <a:cxn ang="0">
                  <a:pos x="T2" y="T3"/>
                </a:cxn>
                <a:cxn ang="0">
                  <a:pos x="T4" y="T5"/>
                </a:cxn>
                <a:cxn ang="0">
                  <a:pos x="T6" y="T7"/>
                </a:cxn>
                <a:cxn ang="0">
                  <a:pos x="T8" y="T9"/>
                </a:cxn>
                <a:cxn ang="0">
                  <a:pos x="T10" y="T11"/>
                </a:cxn>
              </a:cxnLst>
              <a:rect l="0" t="0" r="r" b="b"/>
              <a:pathLst>
                <a:path w="118" h="100">
                  <a:moveTo>
                    <a:pt x="10" y="100"/>
                  </a:moveTo>
                  <a:cubicBezTo>
                    <a:pt x="10" y="100"/>
                    <a:pt x="0" y="37"/>
                    <a:pt x="72" y="19"/>
                  </a:cubicBezTo>
                  <a:cubicBezTo>
                    <a:pt x="85" y="0"/>
                    <a:pt x="85" y="0"/>
                    <a:pt x="85" y="0"/>
                  </a:cubicBezTo>
                  <a:cubicBezTo>
                    <a:pt x="118" y="26"/>
                    <a:pt x="118" y="26"/>
                    <a:pt x="118" y="26"/>
                  </a:cubicBezTo>
                  <a:cubicBezTo>
                    <a:pt x="100" y="47"/>
                    <a:pt x="100" y="47"/>
                    <a:pt x="100" y="47"/>
                  </a:cubicBezTo>
                  <a:cubicBezTo>
                    <a:pt x="83" y="30"/>
                    <a:pt x="83" y="30"/>
                    <a:pt x="83" y="30"/>
                  </a:cubicBezTo>
                </a:path>
              </a:pathLst>
            </a:custGeom>
            <a:noFill/>
            <a:ln w="12700" cap="rnd">
              <a:solidFill>
                <a:schemeClr val="tx1">
                  <a:lumMod val="50000"/>
                  <a:lumOff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40"/>
              <a:endParaRPr lang="fr-FR" sz="1867" kern="0">
                <a:solidFill>
                  <a:srgbClr val="000000"/>
                </a:solidFill>
                <a:latin typeface="Arial"/>
                <a:cs typeface="Arial"/>
                <a:sym typeface="Arial"/>
              </a:endParaRPr>
            </a:p>
          </p:txBody>
        </p:sp>
        <p:sp>
          <p:nvSpPr>
            <p:cNvPr id="19" name="Freeform 12">
              <a:extLst>
                <a:ext uri="{FF2B5EF4-FFF2-40B4-BE49-F238E27FC236}">
                  <a16:creationId xmlns:a16="http://schemas.microsoft.com/office/drawing/2014/main" id="{68DC26D3-9698-4218-8204-807C2EA901A0}"/>
                </a:ext>
              </a:extLst>
            </p:cNvPr>
            <p:cNvSpPr>
              <a:spLocks/>
            </p:cNvSpPr>
            <p:nvPr/>
          </p:nvSpPr>
          <p:spPr bwMode="auto">
            <a:xfrm>
              <a:off x="2666020" y="2867638"/>
              <a:ext cx="336344" cy="210689"/>
            </a:xfrm>
            <a:custGeom>
              <a:avLst/>
              <a:gdLst>
                <a:gd name="T0" fmla="*/ 103 w 103"/>
                <a:gd name="T1" fmla="*/ 66 h 66"/>
                <a:gd name="T2" fmla="*/ 45 w 103"/>
                <a:gd name="T3" fmla="*/ 19 h 66"/>
                <a:gd name="T4" fmla="*/ 32 w 103"/>
                <a:gd name="T5" fmla="*/ 0 h 66"/>
                <a:gd name="T6" fmla="*/ 0 w 103"/>
                <a:gd name="T7" fmla="*/ 27 h 66"/>
                <a:gd name="T8" fmla="*/ 17 w 103"/>
                <a:gd name="T9" fmla="*/ 48 h 66"/>
                <a:gd name="T10" fmla="*/ 35 w 103"/>
                <a:gd name="T11" fmla="*/ 30 h 66"/>
              </a:gdLst>
              <a:ahLst/>
              <a:cxnLst>
                <a:cxn ang="0">
                  <a:pos x="T0" y="T1"/>
                </a:cxn>
                <a:cxn ang="0">
                  <a:pos x="T2" y="T3"/>
                </a:cxn>
                <a:cxn ang="0">
                  <a:pos x="T4" y="T5"/>
                </a:cxn>
                <a:cxn ang="0">
                  <a:pos x="T6" y="T7"/>
                </a:cxn>
                <a:cxn ang="0">
                  <a:pos x="T8" y="T9"/>
                </a:cxn>
                <a:cxn ang="0">
                  <a:pos x="T10" y="T11"/>
                </a:cxn>
              </a:cxnLst>
              <a:rect l="0" t="0" r="r" b="b"/>
              <a:pathLst>
                <a:path w="103" h="66">
                  <a:moveTo>
                    <a:pt x="103" y="66"/>
                  </a:moveTo>
                  <a:cubicBezTo>
                    <a:pt x="96" y="48"/>
                    <a:pt x="81" y="28"/>
                    <a:pt x="45" y="19"/>
                  </a:cubicBezTo>
                  <a:cubicBezTo>
                    <a:pt x="32" y="0"/>
                    <a:pt x="32" y="0"/>
                    <a:pt x="32" y="0"/>
                  </a:cubicBezTo>
                  <a:cubicBezTo>
                    <a:pt x="0" y="27"/>
                    <a:pt x="0" y="27"/>
                    <a:pt x="0" y="27"/>
                  </a:cubicBezTo>
                  <a:cubicBezTo>
                    <a:pt x="17" y="48"/>
                    <a:pt x="17" y="48"/>
                    <a:pt x="17" y="48"/>
                  </a:cubicBezTo>
                  <a:cubicBezTo>
                    <a:pt x="35" y="30"/>
                    <a:pt x="35" y="30"/>
                    <a:pt x="35" y="30"/>
                  </a:cubicBezTo>
                </a:path>
              </a:pathLst>
            </a:custGeom>
            <a:noFill/>
            <a:ln w="12700" cap="rnd">
              <a:solidFill>
                <a:schemeClr val="tx1">
                  <a:lumMod val="50000"/>
                  <a:lumOff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40"/>
              <a:endParaRPr lang="fr-FR" sz="1867" kern="0">
                <a:solidFill>
                  <a:srgbClr val="000000"/>
                </a:solidFill>
                <a:latin typeface="Arial"/>
                <a:cs typeface="Arial"/>
                <a:sym typeface="Arial"/>
              </a:endParaRPr>
            </a:p>
          </p:txBody>
        </p:sp>
        <p:sp>
          <p:nvSpPr>
            <p:cNvPr id="20" name="Freeform 13">
              <a:extLst>
                <a:ext uri="{FF2B5EF4-FFF2-40B4-BE49-F238E27FC236}">
                  <a16:creationId xmlns:a16="http://schemas.microsoft.com/office/drawing/2014/main" id="{4F3FAD31-A315-4C21-9210-0D00A2B70D02}"/>
                </a:ext>
              </a:extLst>
            </p:cNvPr>
            <p:cNvSpPr>
              <a:spLocks/>
            </p:cNvSpPr>
            <p:nvPr/>
          </p:nvSpPr>
          <p:spPr bwMode="auto">
            <a:xfrm>
              <a:off x="3018458" y="3149613"/>
              <a:ext cx="3218" cy="38019"/>
            </a:xfrm>
            <a:custGeom>
              <a:avLst/>
              <a:gdLst>
                <a:gd name="T0" fmla="*/ 0 w 1"/>
                <a:gd name="T1" fmla="*/ 12 h 12"/>
                <a:gd name="T2" fmla="*/ 0 w 1"/>
                <a:gd name="T3" fmla="*/ 0 h 12"/>
              </a:gdLst>
              <a:ahLst/>
              <a:cxnLst>
                <a:cxn ang="0">
                  <a:pos x="T0" y="T1"/>
                </a:cxn>
                <a:cxn ang="0">
                  <a:pos x="T2" y="T3"/>
                </a:cxn>
              </a:cxnLst>
              <a:rect l="0" t="0" r="r" b="b"/>
              <a:pathLst>
                <a:path w="1" h="12">
                  <a:moveTo>
                    <a:pt x="0" y="12"/>
                  </a:moveTo>
                  <a:cubicBezTo>
                    <a:pt x="0" y="12"/>
                    <a:pt x="1" y="7"/>
                    <a:pt x="0" y="0"/>
                  </a:cubicBezTo>
                </a:path>
              </a:pathLst>
            </a:custGeom>
            <a:noFill/>
            <a:ln w="12700" cap="rnd">
              <a:solidFill>
                <a:schemeClr val="tx1">
                  <a:lumMod val="50000"/>
                  <a:lumOff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40"/>
              <a:endParaRPr lang="fr-FR" sz="1867" kern="0">
                <a:solidFill>
                  <a:srgbClr val="000000"/>
                </a:solidFill>
                <a:latin typeface="Arial"/>
                <a:cs typeface="Arial"/>
                <a:sym typeface="Arial"/>
              </a:endParaRPr>
            </a:p>
          </p:txBody>
        </p:sp>
        <p:sp>
          <p:nvSpPr>
            <p:cNvPr id="21" name="Freeform 14">
              <a:extLst>
                <a:ext uri="{FF2B5EF4-FFF2-40B4-BE49-F238E27FC236}">
                  <a16:creationId xmlns:a16="http://schemas.microsoft.com/office/drawing/2014/main" id="{20589CA8-8C14-496C-8510-A995B23C56FF}"/>
                </a:ext>
              </a:extLst>
            </p:cNvPr>
            <p:cNvSpPr>
              <a:spLocks/>
            </p:cNvSpPr>
            <p:nvPr/>
          </p:nvSpPr>
          <p:spPr bwMode="auto">
            <a:xfrm>
              <a:off x="2163916" y="2417746"/>
              <a:ext cx="280019" cy="275639"/>
            </a:xfrm>
            <a:custGeom>
              <a:avLst/>
              <a:gdLst>
                <a:gd name="T0" fmla="*/ 86 w 86"/>
                <a:gd name="T1" fmla="*/ 34 h 86"/>
                <a:gd name="T2" fmla="*/ 86 w 86"/>
                <a:gd name="T3" fmla="*/ 75 h 86"/>
                <a:gd name="T4" fmla="*/ 75 w 86"/>
                <a:gd name="T5" fmla="*/ 86 h 86"/>
                <a:gd name="T6" fmla="*/ 11 w 86"/>
                <a:gd name="T7" fmla="*/ 86 h 86"/>
                <a:gd name="T8" fmla="*/ 0 w 86"/>
                <a:gd name="T9" fmla="*/ 75 h 86"/>
                <a:gd name="T10" fmla="*/ 0 w 86"/>
                <a:gd name="T11" fmla="*/ 11 h 86"/>
                <a:gd name="T12" fmla="*/ 11 w 86"/>
                <a:gd name="T13" fmla="*/ 0 h 86"/>
                <a:gd name="T14" fmla="*/ 75 w 86"/>
                <a:gd name="T15" fmla="*/ 0 h 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86">
                  <a:moveTo>
                    <a:pt x="86" y="34"/>
                  </a:moveTo>
                  <a:cubicBezTo>
                    <a:pt x="86" y="75"/>
                    <a:pt x="86" y="75"/>
                    <a:pt x="86" y="75"/>
                  </a:cubicBezTo>
                  <a:cubicBezTo>
                    <a:pt x="86" y="81"/>
                    <a:pt x="81" y="86"/>
                    <a:pt x="75" y="86"/>
                  </a:cubicBezTo>
                  <a:cubicBezTo>
                    <a:pt x="11" y="86"/>
                    <a:pt x="11" y="86"/>
                    <a:pt x="11" y="86"/>
                  </a:cubicBezTo>
                  <a:cubicBezTo>
                    <a:pt x="5" y="86"/>
                    <a:pt x="0" y="81"/>
                    <a:pt x="0" y="75"/>
                  </a:cubicBezTo>
                  <a:cubicBezTo>
                    <a:pt x="0" y="11"/>
                    <a:pt x="0" y="11"/>
                    <a:pt x="0" y="11"/>
                  </a:cubicBezTo>
                  <a:cubicBezTo>
                    <a:pt x="0" y="5"/>
                    <a:pt x="5" y="0"/>
                    <a:pt x="11" y="0"/>
                  </a:cubicBezTo>
                  <a:cubicBezTo>
                    <a:pt x="75" y="0"/>
                    <a:pt x="75" y="0"/>
                    <a:pt x="75" y="0"/>
                  </a:cubicBezTo>
                </a:path>
              </a:pathLst>
            </a:custGeom>
            <a:noFill/>
            <a:ln w="12700" cap="rnd">
              <a:solidFill>
                <a:schemeClr val="tx1">
                  <a:lumMod val="50000"/>
                  <a:lumOff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40"/>
              <a:endParaRPr lang="fr-FR" sz="1867" kern="0">
                <a:solidFill>
                  <a:srgbClr val="000000"/>
                </a:solidFill>
                <a:latin typeface="Arial"/>
                <a:cs typeface="Arial"/>
                <a:sym typeface="Arial"/>
              </a:endParaRPr>
            </a:p>
          </p:txBody>
        </p:sp>
        <p:sp>
          <p:nvSpPr>
            <p:cNvPr id="22" name="Freeform 15">
              <a:extLst>
                <a:ext uri="{FF2B5EF4-FFF2-40B4-BE49-F238E27FC236}">
                  <a16:creationId xmlns:a16="http://schemas.microsoft.com/office/drawing/2014/main" id="{8C0811E7-C5BF-4A0C-BA8F-8A212A578F4B}"/>
                </a:ext>
              </a:extLst>
            </p:cNvPr>
            <p:cNvSpPr>
              <a:spLocks/>
            </p:cNvSpPr>
            <p:nvPr/>
          </p:nvSpPr>
          <p:spPr bwMode="auto">
            <a:xfrm>
              <a:off x="2212195" y="2411408"/>
              <a:ext cx="275191" cy="186928"/>
            </a:xfrm>
            <a:custGeom>
              <a:avLst/>
              <a:gdLst>
                <a:gd name="T0" fmla="*/ 171 w 171"/>
                <a:gd name="T1" fmla="*/ 0 h 118"/>
                <a:gd name="T2" fmla="*/ 53 w 171"/>
                <a:gd name="T3" fmla="*/ 118 h 118"/>
                <a:gd name="T4" fmla="*/ 0 w 171"/>
                <a:gd name="T5" fmla="*/ 67 h 118"/>
              </a:gdLst>
              <a:ahLst/>
              <a:cxnLst>
                <a:cxn ang="0">
                  <a:pos x="T0" y="T1"/>
                </a:cxn>
                <a:cxn ang="0">
                  <a:pos x="T2" y="T3"/>
                </a:cxn>
                <a:cxn ang="0">
                  <a:pos x="T4" y="T5"/>
                </a:cxn>
              </a:cxnLst>
              <a:rect l="0" t="0" r="r" b="b"/>
              <a:pathLst>
                <a:path w="171" h="118">
                  <a:moveTo>
                    <a:pt x="171" y="0"/>
                  </a:moveTo>
                  <a:lnTo>
                    <a:pt x="53" y="118"/>
                  </a:lnTo>
                  <a:lnTo>
                    <a:pt x="0" y="67"/>
                  </a:lnTo>
                </a:path>
              </a:pathLst>
            </a:custGeom>
            <a:solidFill>
              <a:srgbClr val="FFFFFF"/>
            </a:solidFill>
            <a:ln w="38100" cap="rnd">
              <a:solidFill>
                <a:srgbClr val="73AA17"/>
              </a:solidFill>
              <a:prstDash val="solid"/>
              <a:round/>
              <a:headEnd/>
              <a:tailEnd/>
            </a:ln>
          </p:spPr>
          <p:txBody>
            <a:bodyPr vert="horz" wrap="square" lIns="121920" tIns="60960" rIns="121920" bIns="60960" numCol="1" anchor="t" anchorCtr="0" compatLnSpc="1">
              <a:prstTxWarp prst="textNoShape">
                <a:avLst/>
              </a:prstTxWarp>
            </a:bodyPr>
            <a:lstStyle/>
            <a:p>
              <a:pPr defTabSz="1219140"/>
              <a:endParaRPr lang="fr-FR" sz="1867" kern="0" dirty="0">
                <a:solidFill>
                  <a:srgbClr val="000000"/>
                </a:solidFill>
                <a:latin typeface="Arial"/>
                <a:cs typeface="Arial"/>
                <a:sym typeface="Arial"/>
              </a:endParaRPr>
            </a:p>
          </p:txBody>
        </p:sp>
        <p:sp>
          <p:nvSpPr>
            <p:cNvPr id="23" name="Shape 190">
              <a:extLst>
                <a:ext uri="{FF2B5EF4-FFF2-40B4-BE49-F238E27FC236}">
                  <a16:creationId xmlns:a16="http://schemas.microsoft.com/office/drawing/2014/main" id="{611ECAD4-9C96-4691-85A8-F200D2DA50F1}"/>
                </a:ext>
              </a:extLst>
            </p:cNvPr>
            <p:cNvSpPr txBox="1">
              <a:spLocks/>
            </p:cNvSpPr>
            <p:nvPr/>
          </p:nvSpPr>
          <p:spPr>
            <a:xfrm>
              <a:off x="5663316" y="2159666"/>
              <a:ext cx="1404696" cy="738664"/>
            </a:xfrm>
            <a:prstGeom prst="rect">
              <a:avLst/>
            </a:prstGeom>
          </p:spPr>
          <p:txBody>
            <a:bodyPr vert="horz" wrap="square" lIns="0" tIns="0" rIns="0" bIns="0" rtlCol="0" anchor="b" anchorCtr="0">
              <a:spAutoFit/>
            </a:bodyPr>
            <a:lstStyle>
              <a:defPPr marR="0" lvl="0" algn="l" rtl="0">
                <a:lnSpc>
                  <a:spcPct val="100000"/>
                </a:lnSpc>
                <a:spcBef>
                  <a:spcPts val="0"/>
                </a:spcBef>
                <a:spcAft>
                  <a:spcPts val="0"/>
                </a:spcAft>
              </a:defPPr>
              <a:lvl1pPr marR="0" lvl="0" algn="r" rtl="0">
                <a:lnSpc>
                  <a:spcPct val="10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pPr algn="l" defTabSz="1219140"/>
              <a:r>
                <a:rPr lang="en" sz="4800" kern="0" spc="-467" dirty="0">
                  <a:solidFill>
                    <a:schemeClr val="accent4">
                      <a:lumMod val="75000"/>
                    </a:schemeClr>
                  </a:solidFill>
                  <a:latin typeface="Arial" panose="020B0604020202020204"/>
                  <a:ea typeface="Cabin"/>
                  <a:cs typeface="Cabin"/>
                  <a:sym typeface="Cabin"/>
                </a:rPr>
                <a:t>39 %</a:t>
              </a:r>
            </a:p>
          </p:txBody>
        </p:sp>
        <p:sp>
          <p:nvSpPr>
            <p:cNvPr id="25" name="Freeform 5">
              <a:extLst>
                <a:ext uri="{FF2B5EF4-FFF2-40B4-BE49-F238E27FC236}">
                  <a16:creationId xmlns:a16="http://schemas.microsoft.com/office/drawing/2014/main" id="{900BE35E-5F53-4B00-9F83-03206DE8F293}"/>
                </a:ext>
              </a:extLst>
            </p:cNvPr>
            <p:cNvSpPr>
              <a:spLocks/>
            </p:cNvSpPr>
            <p:nvPr/>
          </p:nvSpPr>
          <p:spPr bwMode="auto">
            <a:xfrm>
              <a:off x="5199403" y="2484416"/>
              <a:ext cx="320857" cy="118852"/>
            </a:xfrm>
            <a:custGeom>
              <a:avLst/>
              <a:gdLst>
                <a:gd name="T0" fmla="*/ 0 w 76"/>
                <a:gd name="T1" fmla="*/ 16 h 35"/>
                <a:gd name="T2" fmla="*/ 65 w 76"/>
                <a:gd name="T3" fmla="*/ 0 h 35"/>
                <a:gd name="T4" fmla="*/ 64 w 76"/>
                <a:gd name="T5" fmla="*/ 16 h 35"/>
                <a:gd name="T6" fmla="*/ 76 w 76"/>
                <a:gd name="T7" fmla="*/ 12 h 35"/>
              </a:gdLst>
              <a:ahLst/>
              <a:cxnLst>
                <a:cxn ang="0">
                  <a:pos x="T0" y="T1"/>
                </a:cxn>
                <a:cxn ang="0">
                  <a:pos x="T2" y="T3"/>
                </a:cxn>
                <a:cxn ang="0">
                  <a:pos x="T4" y="T5"/>
                </a:cxn>
                <a:cxn ang="0">
                  <a:pos x="T6" y="T7"/>
                </a:cxn>
              </a:cxnLst>
              <a:rect l="0" t="0" r="r" b="b"/>
              <a:pathLst>
                <a:path w="76" h="35">
                  <a:moveTo>
                    <a:pt x="0" y="16"/>
                  </a:moveTo>
                  <a:cubicBezTo>
                    <a:pt x="0" y="16"/>
                    <a:pt x="38" y="35"/>
                    <a:pt x="65" y="0"/>
                  </a:cubicBezTo>
                  <a:cubicBezTo>
                    <a:pt x="65" y="0"/>
                    <a:pt x="68" y="7"/>
                    <a:pt x="64" y="16"/>
                  </a:cubicBezTo>
                  <a:cubicBezTo>
                    <a:pt x="64" y="16"/>
                    <a:pt x="70" y="19"/>
                    <a:pt x="76" y="12"/>
                  </a:cubicBezTo>
                </a:path>
              </a:pathLst>
            </a:custGeom>
            <a:noFill/>
            <a:ln w="12700" cap="rnd">
              <a:solidFill>
                <a:schemeClr val="accent4">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40"/>
              <a:endParaRPr lang="fr-FR" sz="1867" kern="0">
                <a:solidFill>
                  <a:srgbClr val="000000"/>
                </a:solidFill>
                <a:latin typeface="Arial"/>
                <a:cs typeface="Arial"/>
                <a:sym typeface="Arial"/>
              </a:endParaRPr>
            </a:p>
          </p:txBody>
        </p:sp>
        <p:sp>
          <p:nvSpPr>
            <p:cNvPr id="26" name="Freeform 6">
              <a:extLst>
                <a:ext uri="{FF2B5EF4-FFF2-40B4-BE49-F238E27FC236}">
                  <a16:creationId xmlns:a16="http://schemas.microsoft.com/office/drawing/2014/main" id="{58FC5A43-BCB8-4953-8857-1245BDA375D9}"/>
                </a:ext>
              </a:extLst>
            </p:cNvPr>
            <p:cNvSpPr>
              <a:spLocks/>
            </p:cNvSpPr>
            <p:nvPr/>
          </p:nvSpPr>
          <p:spPr bwMode="auto">
            <a:xfrm>
              <a:off x="5139999" y="2397638"/>
              <a:ext cx="192584" cy="492144"/>
            </a:xfrm>
            <a:custGeom>
              <a:avLst/>
              <a:gdLst>
                <a:gd name="T0" fmla="*/ 67 w 67"/>
                <a:gd name="T1" fmla="*/ 145 h 145"/>
                <a:gd name="T2" fmla="*/ 21 w 67"/>
                <a:gd name="T3" fmla="*/ 104 h 145"/>
                <a:gd name="T4" fmla="*/ 11 w 67"/>
                <a:gd name="T5" fmla="*/ 94 h 145"/>
                <a:gd name="T6" fmla="*/ 18 w 67"/>
                <a:gd name="T7" fmla="*/ 81 h 145"/>
                <a:gd name="T8" fmla="*/ 64 w 67"/>
                <a:gd name="T9" fmla="*/ 0 h 145"/>
              </a:gdLst>
              <a:ahLst/>
              <a:cxnLst>
                <a:cxn ang="0">
                  <a:pos x="T0" y="T1"/>
                </a:cxn>
                <a:cxn ang="0">
                  <a:pos x="T2" y="T3"/>
                </a:cxn>
                <a:cxn ang="0">
                  <a:pos x="T4" y="T5"/>
                </a:cxn>
                <a:cxn ang="0">
                  <a:pos x="T6" y="T7"/>
                </a:cxn>
                <a:cxn ang="0">
                  <a:pos x="T8" y="T9"/>
                </a:cxn>
              </a:cxnLst>
              <a:rect l="0" t="0" r="r" b="b"/>
              <a:pathLst>
                <a:path w="67" h="145">
                  <a:moveTo>
                    <a:pt x="67" y="145"/>
                  </a:moveTo>
                  <a:cubicBezTo>
                    <a:pt x="33" y="145"/>
                    <a:pt x="21" y="104"/>
                    <a:pt x="21" y="104"/>
                  </a:cubicBezTo>
                  <a:cubicBezTo>
                    <a:pt x="21" y="104"/>
                    <a:pt x="13" y="105"/>
                    <a:pt x="11" y="94"/>
                  </a:cubicBezTo>
                  <a:cubicBezTo>
                    <a:pt x="9" y="84"/>
                    <a:pt x="18" y="81"/>
                    <a:pt x="18" y="81"/>
                  </a:cubicBezTo>
                  <a:cubicBezTo>
                    <a:pt x="18" y="81"/>
                    <a:pt x="0" y="18"/>
                    <a:pt x="64" y="0"/>
                  </a:cubicBezTo>
                </a:path>
              </a:pathLst>
            </a:custGeom>
            <a:noFill/>
            <a:ln w="12700" cap="rnd">
              <a:solidFill>
                <a:schemeClr val="accent4">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40"/>
              <a:endParaRPr lang="fr-FR" sz="1867" kern="0">
                <a:solidFill>
                  <a:srgbClr val="000000"/>
                </a:solidFill>
                <a:latin typeface="Arial"/>
                <a:cs typeface="Arial"/>
                <a:sym typeface="Arial"/>
              </a:endParaRPr>
            </a:p>
          </p:txBody>
        </p:sp>
        <p:sp>
          <p:nvSpPr>
            <p:cNvPr id="27" name="Freeform 7">
              <a:extLst>
                <a:ext uri="{FF2B5EF4-FFF2-40B4-BE49-F238E27FC236}">
                  <a16:creationId xmlns:a16="http://schemas.microsoft.com/office/drawing/2014/main" id="{79F9BE1E-FA19-4BD0-B221-635B98CE4555}"/>
                </a:ext>
              </a:extLst>
            </p:cNvPr>
            <p:cNvSpPr>
              <a:spLocks/>
            </p:cNvSpPr>
            <p:nvPr/>
          </p:nvSpPr>
          <p:spPr bwMode="auto">
            <a:xfrm>
              <a:off x="5396014" y="2421073"/>
              <a:ext cx="186919" cy="468708"/>
            </a:xfrm>
            <a:custGeom>
              <a:avLst/>
              <a:gdLst>
                <a:gd name="T0" fmla="*/ 0 w 65"/>
                <a:gd name="T1" fmla="*/ 138 h 138"/>
                <a:gd name="T2" fmla="*/ 47 w 65"/>
                <a:gd name="T3" fmla="*/ 97 h 138"/>
                <a:gd name="T4" fmla="*/ 58 w 65"/>
                <a:gd name="T5" fmla="*/ 87 h 138"/>
                <a:gd name="T6" fmla="*/ 50 w 65"/>
                <a:gd name="T7" fmla="*/ 74 h 138"/>
                <a:gd name="T8" fmla="*/ 21 w 65"/>
                <a:gd name="T9" fmla="*/ 0 h 138"/>
              </a:gdLst>
              <a:ahLst/>
              <a:cxnLst>
                <a:cxn ang="0">
                  <a:pos x="T0" y="T1"/>
                </a:cxn>
                <a:cxn ang="0">
                  <a:pos x="T2" y="T3"/>
                </a:cxn>
                <a:cxn ang="0">
                  <a:pos x="T4" y="T5"/>
                </a:cxn>
                <a:cxn ang="0">
                  <a:pos x="T6" y="T7"/>
                </a:cxn>
                <a:cxn ang="0">
                  <a:pos x="T8" y="T9"/>
                </a:cxn>
              </a:cxnLst>
              <a:rect l="0" t="0" r="r" b="b"/>
              <a:pathLst>
                <a:path w="65" h="138">
                  <a:moveTo>
                    <a:pt x="0" y="138"/>
                  </a:moveTo>
                  <a:cubicBezTo>
                    <a:pt x="35" y="138"/>
                    <a:pt x="47" y="97"/>
                    <a:pt x="47" y="97"/>
                  </a:cubicBezTo>
                  <a:cubicBezTo>
                    <a:pt x="47" y="97"/>
                    <a:pt x="55" y="98"/>
                    <a:pt x="58" y="87"/>
                  </a:cubicBezTo>
                  <a:cubicBezTo>
                    <a:pt x="60" y="77"/>
                    <a:pt x="50" y="74"/>
                    <a:pt x="50" y="74"/>
                  </a:cubicBezTo>
                  <a:cubicBezTo>
                    <a:pt x="50" y="74"/>
                    <a:pt x="65" y="23"/>
                    <a:pt x="21" y="0"/>
                  </a:cubicBezTo>
                </a:path>
              </a:pathLst>
            </a:custGeom>
            <a:noFill/>
            <a:ln w="12700" cap="rnd">
              <a:solidFill>
                <a:schemeClr val="accent4">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40"/>
              <a:endParaRPr lang="fr-FR" sz="1867" kern="0">
                <a:solidFill>
                  <a:srgbClr val="000000"/>
                </a:solidFill>
                <a:latin typeface="Arial"/>
                <a:cs typeface="Arial"/>
                <a:sym typeface="Arial"/>
              </a:endParaRPr>
            </a:p>
          </p:txBody>
        </p:sp>
        <p:sp>
          <p:nvSpPr>
            <p:cNvPr id="28" name="Line 8">
              <a:extLst>
                <a:ext uri="{FF2B5EF4-FFF2-40B4-BE49-F238E27FC236}">
                  <a16:creationId xmlns:a16="http://schemas.microsoft.com/office/drawing/2014/main" id="{F5CC8E28-C73D-4C38-A8E6-CF6197E91DA4}"/>
                </a:ext>
              </a:extLst>
            </p:cNvPr>
            <p:cNvSpPr>
              <a:spLocks noChangeShapeType="1"/>
            </p:cNvSpPr>
            <p:nvPr/>
          </p:nvSpPr>
          <p:spPr bwMode="auto">
            <a:xfrm>
              <a:off x="5280148" y="2711023"/>
              <a:ext cx="0" cy="30131"/>
            </a:xfrm>
            <a:prstGeom prst="line">
              <a:avLst/>
            </a:prstGeom>
            <a:noFill/>
            <a:ln w="12700" cap="rnd">
              <a:solidFill>
                <a:schemeClr val="accent4">
                  <a:lumMod val="7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40"/>
              <a:endParaRPr lang="fr-FR" sz="1867" kern="0">
                <a:solidFill>
                  <a:srgbClr val="000000"/>
                </a:solidFill>
                <a:latin typeface="Arial"/>
                <a:cs typeface="Arial"/>
                <a:sym typeface="Arial"/>
              </a:endParaRPr>
            </a:p>
          </p:txBody>
        </p:sp>
        <p:sp>
          <p:nvSpPr>
            <p:cNvPr id="29" name="Line 9">
              <a:extLst>
                <a:ext uri="{FF2B5EF4-FFF2-40B4-BE49-F238E27FC236}">
                  <a16:creationId xmlns:a16="http://schemas.microsoft.com/office/drawing/2014/main" id="{71C1A7CB-B4FD-4952-BBF0-375D37753E95}"/>
                </a:ext>
              </a:extLst>
            </p:cNvPr>
            <p:cNvSpPr>
              <a:spLocks noChangeShapeType="1"/>
            </p:cNvSpPr>
            <p:nvPr/>
          </p:nvSpPr>
          <p:spPr bwMode="auto">
            <a:xfrm>
              <a:off x="5415649" y="2707677"/>
              <a:ext cx="0" cy="33479"/>
            </a:xfrm>
            <a:prstGeom prst="line">
              <a:avLst/>
            </a:prstGeom>
            <a:noFill/>
            <a:ln w="12700" cap="rnd">
              <a:solidFill>
                <a:schemeClr val="accent4">
                  <a:lumMod val="7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40"/>
              <a:endParaRPr lang="fr-FR" sz="1867" kern="0">
                <a:solidFill>
                  <a:srgbClr val="000000"/>
                </a:solidFill>
                <a:latin typeface="Arial"/>
                <a:cs typeface="Arial"/>
                <a:sym typeface="Arial"/>
              </a:endParaRPr>
            </a:p>
          </p:txBody>
        </p:sp>
        <p:sp>
          <p:nvSpPr>
            <p:cNvPr id="30" name="Freeform 10">
              <a:extLst>
                <a:ext uri="{FF2B5EF4-FFF2-40B4-BE49-F238E27FC236}">
                  <a16:creationId xmlns:a16="http://schemas.microsoft.com/office/drawing/2014/main" id="{6C476CF7-E1AB-4761-8C72-7F25CADB0444}"/>
                </a:ext>
              </a:extLst>
            </p:cNvPr>
            <p:cNvSpPr>
              <a:spLocks/>
            </p:cNvSpPr>
            <p:nvPr/>
          </p:nvSpPr>
          <p:spPr bwMode="auto">
            <a:xfrm flipV="1">
              <a:off x="5329845" y="2778129"/>
              <a:ext cx="55417" cy="55417"/>
            </a:xfrm>
            <a:custGeom>
              <a:avLst/>
              <a:gdLst>
                <a:gd name="T0" fmla="*/ 17 w 17"/>
                <a:gd name="T1" fmla="*/ 0 h 5"/>
                <a:gd name="T2" fmla="*/ 0 w 17"/>
                <a:gd name="T3" fmla="*/ 0 h 5"/>
              </a:gdLst>
              <a:ahLst/>
              <a:cxnLst>
                <a:cxn ang="0">
                  <a:pos x="T0" y="T1"/>
                </a:cxn>
                <a:cxn ang="0">
                  <a:pos x="T2" y="T3"/>
                </a:cxn>
              </a:cxnLst>
              <a:rect l="0" t="0" r="r" b="b"/>
              <a:pathLst>
                <a:path w="17" h="5">
                  <a:moveTo>
                    <a:pt x="17" y="0"/>
                  </a:moveTo>
                  <a:cubicBezTo>
                    <a:pt x="13" y="5"/>
                    <a:pt x="4" y="5"/>
                    <a:pt x="0" y="0"/>
                  </a:cubicBezTo>
                </a:path>
              </a:pathLst>
            </a:custGeom>
            <a:noFill/>
            <a:ln w="12700" cap="rnd">
              <a:solidFill>
                <a:schemeClr val="accent4">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40"/>
              <a:endParaRPr lang="fr-FR" sz="1867" kern="0">
                <a:solidFill>
                  <a:srgbClr val="000000"/>
                </a:solidFill>
                <a:latin typeface="Arial"/>
                <a:cs typeface="Arial"/>
                <a:sym typeface="Arial"/>
              </a:endParaRPr>
            </a:p>
          </p:txBody>
        </p:sp>
        <p:sp>
          <p:nvSpPr>
            <p:cNvPr id="31" name="Freeform 11">
              <a:extLst>
                <a:ext uri="{FF2B5EF4-FFF2-40B4-BE49-F238E27FC236}">
                  <a16:creationId xmlns:a16="http://schemas.microsoft.com/office/drawing/2014/main" id="{8FF3BD4A-0B26-4A76-B7AB-4EC331119A5F}"/>
                </a:ext>
              </a:extLst>
            </p:cNvPr>
            <p:cNvSpPr>
              <a:spLocks/>
            </p:cNvSpPr>
            <p:nvPr/>
          </p:nvSpPr>
          <p:spPr bwMode="auto">
            <a:xfrm>
              <a:off x="4984415" y="2854070"/>
              <a:ext cx="338437" cy="338139"/>
            </a:xfrm>
            <a:custGeom>
              <a:avLst/>
              <a:gdLst>
                <a:gd name="T0" fmla="*/ 10 w 118"/>
                <a:gd name="T1" fmla="*/ 100 h 100"/>
                <a:gd name="T2" fmla="*/ 72 w 118"/>
                <a:gd name="T3" fmla="*/ 19 h 100"/>
                <a:gd name="T4" fmla="*/ 85 w 118"/>
                <a:gd name="T5" fmla="*/ 0 h 100"/>
                <a:gd name="T6" fmla="*/ 118 w 118"/>
                <a:gd name="T7" fmla="*/ 26 h 100"/>
                <a:gd name="T8" fmla="*/ 100 w 118"/>
                <a:gd name="T9" fmla="*/ 47 h 100"/>
                <a:gd name="T10" fmla="*/ 83 w 118"/>
                <a:gd name="T11" fmla="*/ 30 h 100"/>
              </a:gdLst>
              <a:ahLst/>
              <a:cxnLst>
                <a:cxn ang="0">
                  <a:pos x="T0" y="T1"/>
                </a:cxn>
                <a:cxn ang="0">
                  <a:pos x="T2" y="T3"/>
                </a:cxn>
                <a:cxn ang="0">
                  <a:pos x="T4" y="T5"/>
                </a:cxn>
                <a:cxn ang="0">
                  <a:pos x="T6" y="T7"/>
                </a:cxn>
                <a:cxn ang="0">
                  <a:pos x="T8" y="T9"/>
                </a:cxn>
                <a:cxn ang="0">
                  <a:pos x="T10" y="T11"/>
                </a:cxn>
              </a:cxnLst>
              <a:rect l="0" t="0" r="r" b="b"/>
              <a:pathLst>
                <a:path w="118" h="100">
                  <a:moveTo>
                    <a:pt x="10" y="100"/>
                  </a:moveTo>
                  <a:cubicBezTo>
                    <a:pt x="10" y="100"/>
                    <a:pt x="0" y="37"/>
                    <a:pt x="72" y="19"/>
                  </a:cubicBezTo>
                  <a:cubicBezTo>
                    <a:pt x="85" y="0"/>
                    <a:pt x="85" y="0"/>
                    <a:pt x="85" y="0"/>
                  </a:cubicBezTo>
                  <a:cubicBezTo>
                    <a:pt x="118" y="26"/>
                    <a:pt x="118" y="26"/>
                    <a:pt x="118" y="26"/>
                  </a:cubicBezTo>
                  <a:cubicBezTo>
                    <a:pt x="100" y="47"/>
                    <a:pt x="100" y="47"/>
                    <a:pt x="100" y="47"/>
                  </a:cubicBezTo>
                  <a:cubicBezTo>
                    <a:pt x="83" y="30"/>
                    <a:pt x="83" y="30"/>
                    <a:pt x="83" y="30"/>
                  </a:cubicBezTo>
                </a:path>
              </a:pathLst>
            </a:custGeom>
            <a:noFill/>
            <a:ln w="12700" cap="rnd">
              <a:solidFill>
                <a:schemeClr val="accent4">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40"/>
              <a:endParaRPr lang="fr-FR" sz="1867" kern="0">
                <a:solidFill>
                  <a:srgbClr val="000000"/>
                </a:solidFill>
                <a:latin typeface="Arial"/>
                <a:cs typeface="Arial"/>
                <a:sym typeface="Arial"/>
              </a:endParaRPr>
            </a:p>
          </p:txBody>
        </p:sp>
        <p:sp>
          <p:nvSpPr>
            <p:cNvPr id="32" name="Freeform 12">
              <a:extLst>
                <a:ext uri="{FF2B5EF4-FFF2-40B4-BE49-F238E27FC236}">
                  <a16:creationId xmlns:a16="http://schemas.microsoft.com/office/drawing/2014/main" id="{CE03594B-154E-4780-A491-99A84951C7FE}"/>
                </a:ext>
              </a:extLst>
            </p:cNvPr>
            <p:cNvSpPr>
              <a:spLocks/>
            </p:cNvSpPr>
            <p:nvPr/>
          </p:nvSpPr>
          <p:spPr bwMode="auto">
            <a:xfrm>
              <a:off x="5387582" y="2877282"/>
              <a:ext cx="295955" cy="222636"/>
            </a:xfrm>
            <a:custGeom>
              <a:avLst/>
              <a:gdLst>
                <a:gd name="T0" fmla="*/ 103 w 103"/>
                <a:gd name="T1" fmla="*/ 66 h 66"/>
                <a:gd name="T2" fmla="*/ 45 w 103"/>
                <a:gd name="T3" fmla="*/ 19 h 66"/>
                <a:gd name="T4" fmla="*/ 32 w 103"/>
                <a:gd name="T5" fmla="*/ 0 h 66"/>
                <a:gd name="T6" fmla="*/ 0 w 103"/>
                <a:gd name="T7" fmla="*/ 27 h 66"/>
                <a:gd name="T8" fmla="*/ 17 w 103"/>
                <a:gd name="T9" fmla="*/ 48 h 66"/>
                <a:gd name="T10" fmla="*/ 35 w 103"/>
                <a:gd name="T11" fmla="*/ 30 h 66"/>
              </a:gdLst>
              <a:ahLst/>
              <a:cxnLst>
                <a:cxn ang="0">
                  <a:pos x="T0" y="T1"/>
                </a:cxn>
                <a:cxn ang="0">
                  <a:pos x="T2" y="T3"/>
                </a:cxn>
                <a:cxn ang="0">
                  <a:pos x="T4" y="T5"/>
                </a:cxn>
                <a:cxn ang="0">
                  <a:pos x="T6" y="T7"/>
                </a:cxn>
                <a:cxn ang="0">
                  <a:pos x="T8" y="T9"/>
                </a:cxn>
                <a:cxn ang="0">
                  <a:pos x="T10" y="T11"/>
                </a:cxn>
              </a:cxnLst>
              <a:rect l="0" t="0" r="r" b="b"/>
              <a:pathLst>
                <a:path w="103" h="66">
                  <a:moveTo>
                    <a:pt x="103" y="66"/>
                  </a:moveTo>
                  <a:cubicBezTo>
                    <a:pt x="96" y="48"/>
                    <a:pt x="81" y="28"/>
                    <a:pt x="45" y="19"/>
                  </a:cubicBezTo>
                  <a:cubicBezTo>
                    <a:pt x="32" y="0"/>
                    <a:pt x="32" y="0"/>
                    <a:pt x="32" y="0"/>
                  </a:cubicBezTo>
                  <a:cubicBezTo>
                    <a:pt x="0" y="27"/>
                    <a:pt x="0" y="27"/>
                    <a:pt x="0" y="27"/>
                  </a:cubicBezTo>
                  <a:cubicBezTo>
                    <a:pt x="17" y="48"/>
                    <a:pt x="17" y="48"/>
                    <a:pt x="17" y="48"/>
                  </a:cubicBezTo>
                  <a:cubicBezTo>
                    <a:pt x="35" y="30"/>
                    <a:pt x="35" y="30"/>
                    <a:pt x="35" y="30"/>
                  </a:cubicBezTo>
                </a:path>
              </a:pathLst>
            </a:custGeom>
            <a:noFill/>
            <a:ln w="12700" cap="rnd">
              <a:solidFill>
                <a:schemeClr val="accent4">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40"/>
              <a:endParaRPr lang="fr-FR" sz="1867" kern="0">
                <a:solidFill>
                  <a:srgbClr val="000000"/>
                </a:solidFill>
                <a:latin typeface="Arial"/>
                <a:cs typeface="Arial"/>
                <a:sym typeface="Arial"/>
              </a:endParaRPr>
            </a:p>
          </p:txBody>
        </p:sp>
        <p:sp>
          <p:nvSpPr>
            <p:cNvPr id="33" name="Freeform 14">
              <a:extLst>
                <a:ext uri="{FF2B5EF4-FFF2-40B4-BE49-F238E27FC236}">
                  <a16:creationId xmlns:a16="http://schemas.microsoft.com/office/drawing/2014/main" id="{D4BDA7FC-E91F-47F3-BD3D-793E22146FE3}"/>
                </a:ext>
              </a:extLst>
            </p:cNvPr>
            <p:cNvSpPr>
              <a:spLocks/>
            </p:cNvSpPr>
            <p:nvPr/>
          </p:nvSpPr>
          <p:spPr bwMode="auto">
            <a:xfrm>
              <a:off x="4838689" y="2455102"/>
              <a:ext cx="246394" cy="291269"/>
            </a:xfrm>
            <a:custGeom>
              <a:avLst/>
              <a:gdLst>
                <a:gd name="T0" fmla="*/ 86 w 86"/>
                <a:gd name="T1" fmla="*/ 34 h 86"/>
                <a:gd name="T2" fmla="*/ 86 w 86"/>
                <a:gd name="T3" fmla="*/ 75 h 86"/>
                <a:gd name="T4" fmla="*/ 75 w 86"/>
                <a:gd name="T5" fmla="*/ 86 h 86"/>
                <a:gd name="T6" fmla="*/ 11 w 86"/>
                <a:gd name="T7" fmla="*/ 86 h 86"/>
                <a:gd name="T8" fmla="*/ 0 w 86"/>
                <a:gd name="T9" fmla="*/ 75 h 86"/>
                <a:gd name="T10" fmla="*/ 0 w 86"/>
                <a:gd name="T11" fmla="*/ 11 h 86"/>
                <a:gd name="T12" fmla="*/ 11 w 86"/>
                <a:gd name="T13" fmla="*/ 0 h 86"/>
                <a:gd name="T14" fmla="*/ 75 w 86"/>
                <a:gd name="T15" fmla="*/ 0 h 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86">
                  <a:moveTo>
                    <a:pt x="86" y="34"/>
                  </a:moveTo>
                  <a:cubicBezTo>
                    <a:pt x="86" y="75"/>
                    <a:pt x="86" y="75"/>
                    <a:pt x="86" y="75"/>
                  </a:cubicBezTo>
                  <a:cubicBezTo>
                    <a:pt x="86" y="81"/>
                    <a:pt x="81" y="86"/>
                    <a:pt x="75" y="86"/>
                  </a:cubicBezTo>
                  <a:cubicBezTo>
                    <a:pt x="11" y="86"/>
                    <a:pt x="11" y="86"/>
                    <a:pt x="11" y="86"/>
                  </a:cubicBezTo>
                  <a:cubicBezTo>
                    <a:pt x="5" y="86"/>
                    <a:pt x="0" y="81"/>
                    <a:pt x="0" y="75"/>
                  </a:cubicBezTo>
                  <a:cubicBezTo>
                    <a:pt x="0" y="11"/>
                    <a:pt x="0" y="11"/>
                    <a:pt x="0" y="11"/>
                  </a:cubicBezTo>
                  <a:cubicBezTo>
                    <a:pt x="0" y="5"/>
                    <a:pt x="5" y="0"/>
                    <a:pt x="11" y="0"/>
                  </a:cubicBezTo>
                  <a:cubicBezTo>
                    <a:pt x="75" y="0"/>
                    <a:pt x="75" y="0"/>
                    <a:pt x="75" y="0"/>
                  </a:cubicBezTo>
                </a:path>
              </a:pathLst>
            </a:custGeom>
            <a:noFill/>
            <a:ln w="12700" cap="rnd">
              <a:solidFill>
                <a:schemeClr val="accent4">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40"/>
              <a:endParaRPr lang="fr-FR" sz="1867" kern="0">
                <a:solidFill>
                  <a:srgbClr val="000000"/>
                </a:solidFill>
                <a:latin typeface="Arial"/>
                <a:cs typeface="Arial"/>
                <a:sym typeface="Arial"/>
              </a:endParaRPr>
            </a:p>
          </p:txBody>
        </p:sp>
        <p:sp>
          <p:nvSpPr>
            <p:cNvPr id="34" name="Freeform 15">
              <a:extLst>
                <a:ext uri="{FF2B5EF4-FFF2-40B4-BE49-F238E27FC236}">
                  <a16:creationId xmlns:a16="http://schemas.microsoft.com/office/drawing/2014/main" id="{E3B15A6A-27B6-49A4-BC38-8AC3BE8592A0}"/>
                </a:ext>
              </a:extLst>
            </p:cNvPr>
            <p:cNvSpPr>
              <a:spLocks/>
            </p:cNvSpPr>
            <p:nvPr/>
          </p:nvSpPr>
          <p:spPr bwMode="auto">
            <a:xfrm>
              <a:off x="4888106" y="2470620"/>
              <a:ext cx="242145" cy="197527"/>
            </a:xfrm>
            <a:custGeom>
              <a:avLst/>
              <a:gdLst>
                <a:gd name="T0" fmla="*/ 171 w 171"/>
                <a:gd name="T1" fmla="*/ 0 h 118"/>
                <a:gd name="T2" fmla="*/ 53 w 171"/>
                <a:gd name="T3" fmla="*/ 118 h 118"/>
                <a:gd name="T4" fmla="*/ 0 w 171"/>
                <a:gd name="T5" fmla="*/ 67 h 118"/>
              </a:gdLst>
              <a:ahLst/>
              <a:cxnLst>
                <a:cxn ang="0">
                  <a:pos x="T0" y="T1"/>
                </a:cxn>
                <a:cxn ang="0">
                  <a:pos x="T2" y="T3"/>
                </a:cxn>
                <a:cxn ang="0">
                  <a:pos x="T4" y="T5"/>
                </a:cxn>
              </a:cxnLst>
              <a:rect l="0" t="0" r="r" b="b"/>
              <a:pathLst>
                <a:path w="171" h="118">
                  <a:moveTo>
                    <a:pt x="171" y="0"/>
                  </a:moveTo>
                  <a:lnTo>
                    <a:pt x="53" y="118"/>
                  </a:lnTo>
                  <a:lnTo>
                    <a:pt x="0" y="67"/>
                  </a:lnTo>
                </a:path>
              </a:pathLst>
            </a:custGeom>
            <a:noFill/>
            <a:ln w="38100" cap="rnd">
              <a:solidFill>
                <a:schemeClr val="accent4">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40"/>
              <a:endParaRPr lang="fr-FR" sz="1867" kern="0">
                <a:solidFill>
                  <a:srgbClr val="000000"/>
                </a:solidFill>
                <a:latin typeface="Arial"/>
                <a:cs typeface="Arial"/>
                <a:sym typeface="Arial"/>
              </a:endParaRPr>
            </a:p>
          </p:txBody>
        </p:sp>
        <p:sp>
          <p:nvSpPr>
            <p:cNvPr id="35" name="Shape 190">
              <a:extLst>
                <a:ext uri="{FF2B5EF4-FFF2-40B4-BE49-F238E27FC236}">
                  <a16:creationId xmlns:a16="http://schemas.microsoft.com/office/drawing/2014/main" id="{B30F41C0-C446-49AA-924D-4498CD483DC3}"/>
                </a:ext>
              </a:extLst>
            </p:cNvPr>
            <p:cNvSpPr txBox="1">
              <a:spLocks/>
            </p:cNvSpPr>
            <p:nvPr/>
          </p:nvSpPr>
          <p:spPr>
            <a:xfrm>
              <a:off x="8094715" y="2800488"/>
              <a:ext cx="1620023" cy="646331"/>
            </a:xfrm>
            <a:prstGeom prst="rect">
              <a:avLst/>
            </a:prstGeom>
          </p:spPr>
          <p:txBody>
            <a:bodyPr vert="horz" wrap="square" lIns="0" tIns="0" rIns="0" bIns="0" rtlCol="0" anchor="b" anchorCtr="0">
              <a:spAutoFit/>
            </a:bodyPr>
            <a:lstStyle>
              <a:defPPr marR="0" lvl="0" algn="l" rtl="0">
                <a:lnSpc>
                  <a:spcPct val="100000"/>
                </a:lnSpc>
                <a:spcBef>
                  <a:spcPts val="0"/>
                </a:spcBef>
                <a:spcAft>
                  <a:spcPts val="0"/>
                </a:spcAft>
              </a:defPPr>
              <a:lvl1pPr marR="0" lvl="0" algn="r" rtl="0">
                <a:lnSpc>
                  <a:spcPct val="10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pPr algn="l" defTabSz="1219140"/>
              <a:r>
                <a:rPr lang="fr-FR" sz="1400" kern="0" cap="none" dirty="0">
                  <a:solidFill>
                    <a:srgbClr val="FFFFFF">
                      <a:lumMod val="50000"/>
                    </a:srgbClr>
                  </a:solidFill>
                  <a:ea typeface="Cabin"/>
                  <a:cs typeface="Cabin"/>
                  <a:sym typeface="Cabin"/>
                </a:rPr>
                <a:t>Taux d’équipement à l’entrée en relation </a:t>
              </a:r>
            </a:p>
            <a:p>
              <a:pPr algn="l" defTabSz="1219140"/>
              <a:r>
                <a:rPr lang="fr-FR" sz="1400" kern="0" cap="none" dirty="0">
                  <a:solidFill>
                    <a:srgbClr val="FFFFFF">
                      <a:lumMod val="50000"/>
                    </a:srgbClr>
                  </a:solidFill>
                  <a:ea typeface="Cabin"/>
                  <a:cs typeface="Cabin"/>
                  <a:sym typeface="Cabin"/>
                </a:rPr>
                <a:t>des MAJEURS</a:t>
              </a:r>
            </a:p>
          </p:txBody>
        </p:sp>
        <p:sp>
          <p:nvSpPr>
            <p:cNvPr id="36" name="Freeform 13">
              <a:extLst>
                <a:ext uri="{FF2B5EF4-FFF2-40B4-BE49-F238E27FC236}">
                  <a16:creationId xmlns:a16="http://schemas.microsoft.com/office/drawing/2014/main" id="{9CB8D020-CF79-4CB4-91EB-CC750FF902E3}"/>
                </a:ext>
              </a:extLst>
            </p:cNvPr>
            <p:cNvSpPr>
              <a:spLocks/>
            </p:cNvSpPr>
            <p:nvPr/>
          </p:nvSpPr>
          <p:spPr bwMode="auto">
            <a:xfrm>
              <a:off x="8676328" y="3304721"/>
              <a:ext cx="3896" cy="46257"/>
            </a:xfrm>
            <a:custGeom>
              <a:avLst/>
              <a:gdLst>
                <a:gd name="T0" fmla="*/ 0 w 1"/>
                <a:gd name="T1" fmla="*/ 12 h 12"/>
                <a:gd name="T2" fmla="*/ 0 w 1"/>
                <a:gd name="T3" fmla="*/ 0 h 12"/>
              </a:gdLst>
              <a:ahLst/>
              <a:cxnLst>
                <a:cxn ang="0">
                  <a:pos x="T0" y="T1"/>
                </a:cxn>
                <a:cxn ang="0">
                  <a:pos x="T2" y="T3"/>
                </a:cxn>
              </a:cxnLst>
              <a:rect l="0" t="0" r="r" b="b"/>
              <a:pathLst>
                <a:path w="1" h="12">
                  <a:moveTo>
                    <a:pt x="0" y="12"/>
                  </a:moveTo>
                  <a:cubicBezTo>
                    <a:pt x="0" y="12"/>
                    <a:pt x="1" y="7"/>
                    <a:pt x="0" y="0"/>
                  </a:cubicBezTo>
                </a:path>
              </a:pathLst>
            </a:custGeom>
            <a:noFill/>
            <a:ln w="12700" cap="rnd">
              <a:solidFill>
                <a:srgbClr val="FFC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40"/>
              <a:endParaRPr lang="fr-FR" sz="1867" kern="0">
                <a:solidFill>
                  <a:srgbClr val="000000"/>
                </a:solidFill>
                <a:latin typeface="Arial"/>
                <a:cs typeface="Arial"/>
                <a:sym typeface="Arial"/>
              </a:endParaRPr>
            </a:p>
          </p:txBody>
        </p:sp>
        <p:sp>
          <p:nvSpPr>
            <p:cNvPr id="39" name="Shape 190">
              <a:extLst>
                <a:ext uri="{FF2B5EF4-FFF2-40B4-BE49-F238E27FC236}">
                  <a16:creationId xmlns:a16="http://schemas.microsoft.com/office/drawing/2014/main" id="{B781711B-2B9B-47CF-9E51-6219956E24FD}"/>
                </a:ext>
              </a:extLst>
            </p:cNvPr>
            <p:cNvSpPr txBox="1">
              <a:spLocks/>
            </p:cNvSpPr>
            <p:nvPr/>
          </p:nvSpPr>
          <p:spPr>
            <a:xfrm>
              <a:off x="8023325" y="2159666"/>
              <a:ext cx="1404696" cy="738664"/>
            </a:xfrm>
            <a:prstGeom prst="rect">
              <a:avLst/>
            </a:prstGeom>
          </p:spPr>
          <p:txBody>
            <a:bodyPr vert="horz" wrap="square" lIns="0" tIns="0" rIns="0" bIns="0" rtlCol="0" anchor="b" anchorCtr="0">
              <a:spAutoFit/>
            </a:bodyPr>
            <a:lstStyle>
              <a:defPPr marR="0" lvl="0" algn="l" rtl="0">
                <a:lnSpc>
                  <a:spcPct val="100000"/>
                </a:lnSpc>
                <a:spcBef>
                  <a:spcPts val="0"/>
                </a:spcBef>
                <a:spcAft>
                  <a:spcPts val="0"/>
                </a:spcAft>
              </a:defPPr>
              <a:lvl1pPr marR="0" lvl="0" algn="r" rtl="0">
                <a:lnSpc>
                  <a:spcPct val="10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pPr algn="l" defTabSz="1219140"/>
              <a:r>
                <a:rPr lang="en" sz="4800" kern="0" spc="-467" dirty="0">
                  <a:solidFill>
                    <a:srgbClr val="FFC000"/>
                  </a:solidFill>
                  <a:latin typeface="Arial" panose="020B0604020202020204"/>
                  <a:ea typeface="Cabin"/>
                  <a:cs typeface="Cabin"/>
                  <a:sym typeface="Cabin"/>
                </a:rPr>
                <a:t>79 %</a:t>
              </a:r>
            </a:p>
          </p:txBody>
        </p:sp>
        <p:sp>
          <p:nvSpPr>
            <p:cNvPr id="40" name="Shape 190">
              <a:extLst>
                <a:ext uri="{FF2B5EF4-FFF2-40B4-BE49-F238E27FC236}">
                  <a16:creationId xmlns:a16="http://schemas.microsoft.com/office/drawing/2014/main" id="{37A908F0-94E4-41DC-9F79-D6E483A8F2CE}"/>
                </a:ext>
              </a:extLst>
            </p:cNvPr>
            <p:cNvSpPr txBox="1">
              <a:spLocks/>
            </p:cNvSpPr>
            <p:nvPr/>
          </p:nvSpPr>
          <p:spPr>
            <a:xfrm>
              <a:off x="5768551" y="2800488"/>
              <a:ext cx="1384614" cy="430887"/>
            </a:xfrm>
            <a:prstGeom prst="rect">
              <a:avLst/>
            </a:prstGeom>
          </p:spPr>
          <p:txBody>
            <a:bodyPr vert="horz" wrap="square" lIns="0" tIns="0" rIns="0" bIns="0" rtlCol="0" anchor="b" anchorCtr="0">
              <a:spAutoFit/>
            </a:bodyPr>
            <a:lstStyle>
              <a:defPPr marR="0" lvl="0" algn="l" rtl="0">
                <a:lnSpc>
                  <a:spcPct val="100000"/>
                </a:lnSpc>
                <a:spcBef>
                  <a:spcPts val="0"/>
                </a:spcBef>
                <a:spcAft>
                  <a:spcPts val="0"/>
                </a:spcAft>
              </a:defPPr>
              <a:lvl1pPr marR="0" lvl="0" algn="r" rtl="0">
                <a:lnSpc>
                  <a:spcPct val="10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pPr algn="l" defTabSz="1219140"/>
              <a:r>
                <a:rPr lang="fr-FR" sz="1400" kern="0" cap="none" dirty="0">
                  <a:solidFill>
                    <a:srgbClr val="FFFFFF">
                      <a:lumMod val="50000"/>
                    </a:srgbClr>
                  </a:solidFill>
                  <a:ea typeface="Cabin"/>
                  <a:cs typeface="Cabin"/>
                  <a:sym typeface="Cabin"/>
                </a:rPr>
                <a:t>Taux d’équipement tous clients</a:t>
              </a:r>
              <a:endParaRPr lang="en" sz="1400" kern="0" cap="none" dirty="0">
                <a:solidFill>
                  <a:srgbClr val="FFFFFF">
                    <a:lumMod val="50000"/>
                  </a:srgbClr>
                </a:solidFill>
                <a:ea typeface="Cabin"/>
                <a:cs typeface="Cabin"/>
                <a:sym typeface="Cabin"/>
              </a:endParaRPr>
            </a:p>
          </p:txBody>
        </p:sp>
        <p:grpSp>
          <p:nvGrpSpPr>
            <p:cNvPr id="221" name="Graphique 1862">
              <a:extLst>
                <a:ext uri="{FF2B5EF4-FFF2-40B4-BE49-F238E27FC236}">
                  <a16:creationId xmlns:a16="http://schemas.microsoft.com/office/drawing/2014/main" id="{B9C6BFB4-B3BC-4C1C-A17F-0DE65AFFEB08}"/>
                </a:ext>
              </a:extLst>
            </p:cNvPr>
            <p:cNvGrpSpPr/>
            <p:nvPr/>
          </p:nvGrpSpPr>
          <p:grpSpPr>
            <a:xfrm>
              <a:off x="7305221" y="2356891"/>
              <a:ext cx="258957" cy="245726"/>
              <a:chOff x="8909210" y="4325635"/>
              <a:chExt cx="122467" cy="116210"/>
            </a:xfrm>
            <a:noFill/>
          </p:grpSpPr>
          <p:grpSp>
            <p:nvGrpSpPr>
              <p:cNvPr id="246" name="Graphique 1862">
                <a:extLst>
                  <a:ext uri="{FF2B5EF4-FFF2-40B4-BE49-F238E27FC236}">
                    <a16:creationId xmlns:a16="http://schemas.microsoft.com/office/drawing/2014/main" id="{E93D64D2-82A5-4394-B9C8-03DBD3D83788}"/>
                  </a:ext>
                </a:extLst>
              </p:cNvPr>
              <p:cNvGrpSpPr/>
              <p:nvPr/>
            </p:nvGrpSpPr>
            <p:grpSpPr>
              <a:xfrm>
                <a:off x="8954621" y="4391839"/>
                <a:ext cx="30575" cy="28003"/>
                <a:chOff x="8954621" y="4391839"/>
                <a:chExt cx="30575" cy="28003"/>
              </a:xfrm>
              <a:grpFill/>
            </p:grpSpPr>
            <p:sp>
              <p:nvSpPr>
                <p:cNvPr id="250" name="Forme libre : forme 249">
                  <a:extLst>
                    <a:ext uri="{FF2B5EF4-FFF2-40B4-BE49-F238E27FC236}">
                      <a16:creationId xmlns:a16="http://schemas.microsoft.com/office/drawing/2014/main" id="{343D5F2D-EE15-42D3-946D-98F09B5C2991}"/>
                    </a:ext>
                  </a:extLst>
                </p:cNvPr>
                <p:cNvSpPr/>
                <p:nvPr/>
              </p:nvSpPr>
              <p:spPr>
                <a:xfrm>
                  <a:off x="8954621" y="4391839"/>
                  <a:ext cx="9525" cy="4762"/>
                </a:xfrm>
                <a:custGeom>
                  <a:avLst/>
                  <a:gdLst>
                    <a:gd name="connsiteX0" fmla="*/ 0 w 9525"/>
                    <a:gd name="connsiteY0" fmla="*/ 0 h 4762"/>
                    <a:gd name="connsiteX1" fmla="*/ 0 w 9525"/>
                    <a:gd name="connsiteY1" fmla="*/ 4763 h 4762"/>
                  </a:gdLst>
                  <a:ahLst/>
                  <a:cxnLst>
                    <a:cxn ang="0">
                      <a:pos x="connsiteX0" y="connsiteY0"/>
                    </a:cxn>
                    <a:cxn ang="0">
                      <a:pos x="connsiteX1" y="connsiteY1"/>
                    </a:cxn>
                  </a:cxnLst>
                  <a:rect l="l" t="t" r="r" b="b"/>
                  <a:pathLst>
                    <a:path w="9525" h="4762">
                      <a:moveTo>
                        <a:pt x="0" y="0"/>
                      </a:moveTo>
                      <a:lnTo>
                        <a:pt x="0" y="4763"/>
                      </a:lnTo>
                    </a:path>
                  </a:pathLst>
                </a:custGeom>
                <a:grpFill/>
                <a:ln w="5715" cap="rnd">
                  <a:solidFill>
                    <a:schemeClr val="tx1">
                      <a:lumMod val="50000"/>
                      <a:lumOff val="50000"/>
                    </a:schemeClr>
                  </a:solidFill>
                  <a:prstDash val="solid"/>
                  <a:round/>
                </a:ln>
              </p:spPr>
              <p:txBody>
                <a:bodyPr rtlCol="0" anchor="ctr"/>
                <a:lstStyle/>
                <a:p>
                  <a:endParaRPr lang="fr-FR" sz="1050"/>
                </a:p>
              </p:txBody>
            </p:sp>
            <p:sp>
              <p:nvSpPr>
                <p:cNvPr id="251" name="Forme libre : forme 250">
                  <a:extLst>
                    <a:ext uri="{FF2B5EF4-FFF2-40B4-BE49-F238E27FC236}">
                      <a16:creationId xmlns:a16="http://schemas.microsoft.com/office/drawing/2014/main" id="{0E729561-CAD5-422E-8E72-3FC8614E93E9}"/>
                    </a:ext>
                  </a:extLst>
                </p:cNvPr>
                <p:cNvSpPr/>
                <p:nvPr/>
              </p:nvSpPr>
              <p:spPr>
                <a:xfrm>
                  <a:off x="8985196" y="4392316"/>
                  <a:ext cx="9525" cy="4762"/>
                </a:xfrm>
                <a:custGeom>
                  <a:avLst/>
                  <a:gdLst>
                    <a:gd name="connsiteX0" fmla="*/ 0 w 9525"/>
                    <a:gd name="connsiteY0" fmla="*/ 0 h 4762"/>
                    <a:gd name="connsiteX1" fmla="*/ 0 w 9525"/>
                    <a:gd name="connsiteY1" fmla="*/ 4762 h 4762"/>
                  </a:gdLst>
                  <a:ahLst/>
                  <a:cxnLst>
                    <a:cxn ang="0">
                      <a:pos x="connsiteX0" y="connsiteY0"/>
                    </a:cxn>
                    <a:cxn ang="0">
                      <a:pos x="connsiteX1" y="connsiteY1"/>
                    </a:cxn>
                  </a:cxnLst>
                  <a:rect l="l" t="t" r="r" b="b"/>
                  <a:pathLst>
                    <a:path w="9525" h="4762">
                      <a:moveTo>
                        <a:pt x="0" y="0"/>
                      </a:moveTo>
                      <a:lnTo>
                        <a:pt x="0" y="4762"/>
                      </a:lnTo>
                    </a:path>
                  </a:pathLst>
                </a:custGeom>
                <a:grpFill/>
                <a:ln w="5715" cap="rnd">
                  <a:solidFill>
                    <a:schemeClr val="tx1">
                      <a:lumMod val="50000"/>
                      <a:lumOff val="50000"/>
                    </a:schemeClr>
                  </a:solidFill>
                  <a:prstDash val="solid"/>
                  <a:round/>
                </a:ln>
              </p:spPr>
              <p:txBody>
                <a:bodyPr rtlCol="0" anchor="ctr"/>
                <a:lstStyle/>
                <a:p>
                  <a:endParaRPr lang="fr-FR" sz="1050"/>
                </a:p>
              </p:txBody>
            </p:sp>
            <p:sp>
              <p:nvSpPr>
                <p:cNvPr id="252" name="Forme libre : forme 251">
                  <a:extLst>
                    <a:ext uri="{FF2B5EF4-FFF2-40B4-BE49-F238E27FC236}">
                      <a16:creationId xmlns:a16="http://schemas.microsoft.com/office/drawing/2014/main" id="{31B46F3F-701A-41D4-B5D1-4DCEC90BFF45}"/>
                    </a:ext>
                  </a:extLst>
                </p:cNvPr>
                <p:cNvSpPr/>
                <p:nvPr/>
              </p:nvSpPr>
              <p:spPr>
                <a:xfrm>
                  <a:off x="8964431" y="4416319"/>
                  <a:ext cx="10953" cy="3524"/>
                </a:xfrm>
                <a:custGeom>
                  <a:avLst/>
                  <a:gdLst>
                    <a:gd name="connsiteX0" fmla="*/ 10954 w 10953"/>
                    <a:gd name="connsiteY0" fmla="*/ 0 h 3524"/>
                    <a:gd name="connsiteX1" fmla="*/ 5429 w 10953"/>
                    <a:gd name="connsiteY1" fmla="*/ 3524 h 3524"/>
                    <a:gd name="connsiteX2" fmla="*/ 0 w 10953"/>
                    <a:gd name="connsiteY2" fmla="*/ 95 h 3524"/>
                  </a:gdLst>
                  <a:ahLst/>
                  <a:cxnLst>
                    <a:cxn ang="0">
                      <a:pos x="connsiteX0" y="connsiteY0"/>
                    </a:cxn>
                    <a:cxn ang="0">
                      <a:pos x="connsiteX1" y="connsiteY1"/>
                    </a:cxn>
                    <a:cxn ang="0">
                      <a:pos x="connsiteX2" y="connsiteY2"/>
                    </a:cxn>
                  </a:cxnLst>
                  <a:rect l="l" t="t" r="r" b="b"/>
                  <a:pathLst>
                    <a:path w="10953" h="3524">
                      <a:moveTo>
                        <a:pt x="10954" y="0"/>
                      </a:moveTo>
                      <a:cubicBezTo>
                        <a:pt x="10192" y="2096"/>
                        <a:pt x="8001" y="3524"/>
                        <a:pt x="5429" y="3524"/>
                      </a:cubicBezTo>
                      <a:cubicBezTo>
                        <a:pt x="2953" y="3524"/>
                        <a:pt x="857" y="2096"/>
                        <a:pt x="0" y="95"/>
                      </a:cubicBezTo>
                    </a:path>
                  </a:pathLst>
                </a:custGeom>
                <a:grpFill/>
                <a:ln w="5715" cap="rnd">
                  <a:solidFill>
                    <a:schemeClr val="tx1">
                      <a:lumMod val="50000"/>
                      <a:lumOff val="50000"/>
                    </a:schemeClr>
                  </a:solidFill>
                  <a:prstDash val="solid"/>
                  <a:round/>
                </a:ln>
              </p:spPr>
              <p:txBody>
                <a:bodyPr rtlCol="0" anchor="ctr"/>
                <a:lstStyle/>
                <a:p>
                  <a:endParaRPr lang="fr-FR" sz="1050"/>
                </a:p>
              </p:txBody>
            </p:sp>
          </p:grpSp>
          <p:sp>
            <p:nvSpPr>
              <p:cNvPr id="247" name="Forme libre : forme 246">
                <a:extLst>
                  <a:ext uri="{FF2B5EF4-FFF2-40B4-BE49-F238E27FC236}">
                    <a16:creationId xmlns:a16="http://schemas.microsoft.com/office/drawing/2014/main" id="{F646E682-8FB3-4F4D-A09C-BE12047B43BC}"/>
                  </a:ext>
                </a:extLst>
              </p:cNvPr>
              <p:cNvSpPr/>
              <p:nvPr/>
            </p:nvSpPr>
            <p:spPr>
              <a:xfrm>
                <a:off x="8935475" y="4395554"/>
                <a:ext cx="71627" cy="40385"/>
              </a:xfrm>
              <a:custGeom>
                <a:avLst/>
                <a:gdLst>
                  <a:gd name="connsiteX0" fmla="*/ 71628 w 71627"/>
                  <a:gd name="connsiteY0" fmla="*/ 0 h 40385"/>
                  <a:gd name="connsiteX1" fmla="*/ 35814 w 71627"/>
                  <a:gd name="connsiteY1" fmla="*/ 40386 h 40385"/>
                  <a:gd name="connsiteX2" fmla="*/ 0 w 71627"/>
                  <a:gd name="connsiteY2" fmla="*/ 0 h 40385"/>
                </a:gdLst>
                <a:ahLst/>
                <a:cxnLst>
                  <a:cxn ang="0">
                    <a:pos x="connsiteX0" y="connsiteY0"/>
                  </a:cxn>
                  <a:cxn ang="0">
                    <a:pos x="connsiteX1" y="connsiteY1"/>
                  </a:cxn>
                  <a:cxn ang="0">
                    <a:pos x="connsiteX2" y="connsiteY2"/>
                  </a:cxn>
                </a:cxnLst>
                <a:rect l="l" t="t" r="r" b="b"/>
                <a:pathLst>
                  <a:path w="71627" h="40385">
                    <a:moveTo>
                      <a:pt x="71628" y="0"/>
                    </a:moveTo>
                    <a:cubicBezTo>
                      <a:pt x="71628" y="22289"/>
                      <a:pt x="55626" y="40386"/>
                      <a:pt x="35814" y="40386"/>
                    </a:cubicBezTo>
                    <a:cubicBezTo>
                      <a:pt x="16002" y="40386"/>
                      <a:pt x="0" y="22289"/>
                      <a:pt x="0" y="0"/>
                    </a:cubicBezTo>
                  </a:path>
                </a:pathLst>
              </a:custGeom>
              <a:grpFill/>
              <a:ln w="5715" cap="rnd">
                <a:solidFill>
                  <a:schemeClr val="tx1">
                    <a:lumMod val="50000"/>
                    <a:lumOff val="50000"/>
                  </a:schemeClr>
                </a:solidFill>
                <a:prstDash val="solid"/>
                <a:round/>
              </a:ln>
            </p:spPr>
            <p:txBody>
              <a:bodyPr rtlCol="0" anchor="ctr"/>
              <a:lstStyle/>
              <a:p>
                <a:endParaRPr lang="fr-FR" sz="1050"/>
              </a:p>
            </p:txBody>
          </p:sp>
          <p:sp>
            <p:nvSpPr>
              <p:cNvPr id="248" name="Forme libre : forme 247">
                <a:extLst>
                  <a:ext uri="{FF2B5EF4-FFF2-40B4-BE49-F238E27FC236}">
                    <a16:creationId xmlns:a16="http://schemas.microsoft.com/office/drawing/2014/main" id="{AF1D3B06-F8AC-4560-B15A-A82316C6DF3F}"/>
                  </a:ext>
                </a:extLst>
              </p:cNvPr>
              <p:cNvSpPr/>
              <p:nvPr/>
            </p:nvSpPr>
            <p:spPr>
              <a:xfrm>
                <a:off x="8922902" y="4359931"/>
                <a:ext cx="90297" cy="36353"/>
              </a:xfrm>
              <a:custGeom>
                <a:avLst/>
                <a:gdLst>
                  <a:gd name="connsiteX0" fmla="*/ 0 w 90297"/>
                  <a:gd name="connsiteY0" fmla="*/ 34290 h 36353"/>
                  <a:gd name="connsiteX1" fmla="*/ 24003 w 90297"/>
                  <a:gd name="connsiteY1" fmla="*/ 22193 h 36353"/>
                  <a:gd name="connsiteX2" fmla="*/ 33814 w 90297"/>
                  <a:gd name="connsiteY2" fmla="*/ 0 h 36353"/>
                  <a:gd name="connsiteX3" fmla="*/ 49721 w 90297"/>
                  <a:gd name="connsiteY3" fmla="*/ 13811 h 36353"/>
                  <a:gd name="connsiteX4" fmla="*/ 90297 w 90297"/>
                  <a:gd name="connsiteY4" fmla="*/ 32480 h 36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97" h="36353">
                    <a:moveTo>
                      <a:pt x="0" y="34290"/>
                    </a:moveTo>
                    <a:cubicBezTo>
                      <a:pt x="0" y="34290"/>
                      <a:pt x="20098" y="38957"/>
                      <a:pt x="24003" y="22193"/>
                    </a:cubicBezTo>
                    <a:cubicBezTo>
                      <a:pt x="27908" y="5429"/>
                      <a:pt x="33814" y="0"/>
                      <a:pt x="33814" y="0"/>
                    </a:cubicBezTo>
                    <a:cubicBezTo>
                      <a:pt x="33814" y="0"/>
                      <a:pt x="48482" y="2096"/>
                      <a:pt x="49721" y="13811"/>
                    </a:cubicBezTo>
                    <a:cubicBezTo>
                      <a:pt x="50959" y="25527"/>
                      <a:pt x="69342" y="44577"/>
                      <a:pt x="90297" y="32480"/>
                    </a:cubicBezTo>
                  </a:path>
                </a:pathLst>
              </a:custGeom>
              <a:grpFill/>
              <a:ln w="5715" cap="rnd">
                <a:solidFill>
                  <a:schemeClr val="tx1">
                    <a:lumMod val="50000"/>
                    <a:lumOff val="50000"/>
                  </a:schemeClr>
                </a:solidFill>
                <a:prstDash val="solid"/>
                <a:round/>
              </a:ln>
            </p:spPr>
            <p:txBody>
              <a:bodyPr rtlCol="0" anchor="ctr"/>
              <a:lstStyle/>
              <a:p>
                <a:endParaRPr lang="fr-FR" sz="1050"/>
              </a:p>
            </p:txBody>
          </p:sp>
          <p:sp>
            <p:nvSpPr>
              <p:cNvPr id="249" name="Forme libre : forme 248">
                <a:extLst>
                  <a:ext uri="{FF2B5EF4-FFF2-40B4-BE49-F238E27FC236}">
                    <a16:creationId xmlns:a16="http://schemas.microsoft.com/office/drawing/2014/main" id="{CF25D8C7-5A5D-4058-9B2A-B20847539576}"/>
                  </a:ext>
                </a:extLst>
              </p:cNvPr>
              <p:cNvSpPr/>
              <p:nvPr/>
            </p:nvSpPr>
            <p:spPr>
              <a:xfrm>
                <a:off x="8909210" y="4325635"/>
                <a:ext cx="122467" cy="116210"/>
              </a:xfrm>
              <a:custGeom>
                <a:avLst/>
                <a:gdLst>
                  <a:gd name="connsiteX0" fmla="*/ 82272 w 122467"/>
                  <a:gd name="connsiteY0" fmla="*/ 114782 h 116210"/>
                  <a:gd name="connsiteX1" fmla="*/ 101417 w 122467"/>
                  <a:gd name="connsiteY1" fmla="*/ 96304 h 116210"/>
                  <a:gd name="connsiteX2" fmla="*/ 122467 w 122467"/>
                  <a:gd name="connsiteY2" fmla="*/ 68491 h 116210"/>
                  <a:gd name="connsiteX3" fmla="*/ 103322 w 122467"/>
                  <a:gd name="connsiteY3" fmla="*/ 38011 h 116210"/>
                  <a:gd name="connsiteX4" fmla="*/ 81605 w 122467"/>
                  <a:gd name="connsiteY4" fmla="*/ 3435 h 116210"/>
                  <a:gd name="connsiteX5" fmla="*/ 41886 w 122467"/>
                  <a:gd name="connsiteY5" fmla="*/ 9245 h 116210"/>
                  <a:gd name="connsiteX6" fmla="*/ 17597 w 122467"/>
                  <a:gd name="connsiteY6" fmla="*/ 32105 h 116210"/>
                  <a:gd name="connsiteX7" fmla="*/ 71 w 122467"/>
                  <a:gd name="connsiteY7" fmla="*/ 67348 h 116210"/>
                  <a:gd name="connsiteX8" fmla="*/ 19216 w 122467"/>
                  <a:gd name="connsiteY8" fmla="*/ 95161 h 116210"/>
                  <a:gd name="connsiteX9" fmla="*/ 47220 w 122467"/>
                  <a:gd name="connsiteY9" fmla="*/ 116211 h 116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2467" h="116210">
                    <a:moveTo>
                      <a:pt x="82272" y="114782"/>
                    </a:moveTo>
                    <a:cubicBezTo>
                      <a:pt x="98369" y="112401"/>
                      <a:pt x="101417" y="96304"/>
                      <a:pt x="101417" y="96304"/>
                    </a:cubicBezTo>
                    <a:cubicBezTo>
                      <a:pt x="101417" y="96304"/>
                      <a:pt x="122467" y="91160"/>
                      <a:pt x="122467" y="68491"/>
                    </a:cubicBezTo>
                    <a:cubicBezTo>
                      <a:pt x="122467" y="45821"/>
                      <a:pt x="103322" y="38011"/>
                      <a:pt x="103322" y="38011"/>
                    </a:cubicBezTo>
                    <a:cubicBezTo>
                      <a:pt x="103322" y="38011"/>
                      <a:pt x="106370" y="13722"/>
                      <a:pt x="81605" y="3435"/>
                    </a:cubicBezTo>
                    <a:cubicBezTo>
                      <a:pt x="56840" y="-6852"/>
                      <a:pt x="41886" y="9245"/>
                      <a:pt x="41886" y="9245"/>
                    </a:cubicBezTo>
                    <a:cubicBezTo>
                      <a:pt x="29503" y="9055"/>
                      <a:pt x="19026" y="16675"/>
                      <a:pt x="17597" y="32105"/>
                    </a:cubicBezTo>
                    <a:cubicBezTo>
                      <a:pt x="16168" y="47536"/>
                      <a:pt x="1500" y="48012"/>
                      <a:pt x="71" y="67348"/>
                    </a:cubicBezTo>
                    <a:cubicBezTo>
                      <a:pt x="-1358" y="86683"/>
                      <a:pt x="19216" y="95161"/>
                      <a:pt x="19216" y="95161"/>
                    </a:cubicBezTo>
                    <a:cubicBezTo>
                      <a:pt x="19216" y="95161"/>
                      <a:pt x="22455" y="114306"/>
                      <a:pt x="47220" y="116211"/>
                    </a:cubicBezTo>
                  </a:path>
                </a:pathLst>
              </a:custGeom>
              <a:grpFill/>
              <a:ln w="5715" cap="rnd">
                <a:solidFill>
                  <a:schemeClr val="tx1">
                    <a:lumMod val="50000"/>
                    <a:lumOff val="50000"/>
                  </a:schemeClr>
                </a:solidFill>
                <a:prstDash val="solid"/>
                <a:round/>
              </a:ln>
            </p:spPr>
            <p:txBody>
              <a:bodyPr rtlCol="0" anchor="ctr"/>
              <a:lstStyle/>
              <a:p>
                <a:endParaRPr lang="fr-FR" sz="1050"/>
              </a:p>
            </p:txBody>
          </p:sp>
        </p:grpSp>
        <p:grpSp>
          <p:nvGrpSpPr>
            <p:cNvPr id="222" name="Graphique 1862">
              <a:extLst>
                <a:ext uri="{FF2B5EF4-FFF2-40B4-BE49-F238E27FC236}">
                  <a16:creationId xmlns:a16="http://schemas.microsoft.com/office/drawing/2014/main" id="{1CA75890-B33B-4EA3-A0D0-CC1A939CFC0C}"/>
                </a:ext>
              </a:extLst>
            </p:cNvPr>
            <p:cNvGrpSpPr/>
            <p:nvPr/>
          </p:nvGrpSpPr>
          <p:grpSpPr>
            <a:xfrm>
              <a:off x="7618145" y="2275880"/>
              <a:ext cx="204640" cy="263698"/>
              <a:chOff x="9057199" y="4287323"/>
              <a:chExt cx="96779" cy="124709"/>
            </a:xfrm>
            <a:noFill/>
          </p:grpSpPr>
          <p:sp>
            <p:nvSpPr>
              <p:cNvPr id="238" name="Forme libre : forme 237">
                <a:extLst>
                  <a:ext uri="{FF2B5EF4-FFF2-40B4-BE49-F238E27FC236}">
                    <a16:creationId xmlns:a16="http://schemas.microsoft.com/office/drawing/2014/main" id="{A8DE38EF-9037-4635-8DDC-13B40A8DFD3A}"/>
                  </a:ext>
                </a:extLst>
              </p:cNvPr>
              <p:cNvSpPr/>
              <p:nvPr/>
            </p:nvSpPr>
            <p:spPr>
              <a:xfrm>
                <a:off x="9098924" y="4387458"/>
                <a:ext cx="12382" cy="4000"/>
              </a:xfrm>
              <a:custGeom>
                <a:avLst/>
                <a:gdLst>
                  <a:gd name="connsiteX0" fmla="*/ 12383 w 12382"/>
                  <a:gd name="connsiteY0" fmla="*/ 0 h 4000"/>
                  <a:gd name="connsiteX1" fmla="*/ 6191 w 12382"/>
                  <a:gd name="connsiteY1" fmla="*/ 4000 h 4000"/>
                  <a:gd name="connsiteX2" fmla="*/ 0 w 12382"/>
                  <a:gd name="connsiteY2" fmla="*/ 95 h 4000"/>
                </a:gdLst>
                <a:ahLst/>
                <a:cxnLst>
                  <a:cxn ang="0">
                    <a:pos x="connsiteX0" y="connsiteY0"/>
                  </a:cxn>
                  <a:cxn ang="0">
                    <a:pos x="connsiteX1" y="connsiteY1"/>
                  </a:cxn>
                  <a:cxn ang="0">
                    <a:pos x="connsiteX2" y="connsiteY2"/>
                  </a:cxn>
                </a:cxnLst>
                <a:rect l="l" t="t" r="r" b="b"/>
                <a:pathLst>
                  <a:path w="12382" h="4000">
                    <a:moveTo>
                      <a:pt x="12383" y="0"/>
                    </a:moveTo>
                    <a:cubicBezTo>
                      <a:pt x="11430" y="2381"/>
                      <a:pt x="9049" y="4000"/>
                      <a:pt x="6191" y="4000"/>
                    </a:cubicBezTo>
                    <a:cubicBezTo>
                      <a:pt x="3334" y="4000"/>
                      <a:pt x="953" y="2381"/>
                      <a:pt x="0" y="95"/>
                    </a:cubicBezTo>
                  </a:path>
                </a:pathLst>
              </a:custGeom>
              <a:grpFill/>
              <a:ln w="5715" cap="rnd">
                <a:solidFill>
                  <a:schemeClr val="tx1">
                    <a:lumMod val="50000"/>
                    <a:lumOff val="50000"/>
                  </a:schemeClr>
                </a:solidFill>
                <a:prstDash val="solid"/>
                <a:round/>
              </a:ln>
            </p:spPr>
            <p:txBody>
              <a:bodyPr rtlCol="0" anchor="ctr"/>
              <a:lstStyle/>
              <a:p>
                <a:endParaRPr lang="fr-FR" sz="1050"/>
              </a:p>
            </p:txBody>
          </p:sp>
          <p:sp>
            <p:nvSpPr>
              <p:cNvPr id="239" name="Forme libre : forme 238">
                <a:extLst>
                  <a:ext uri="{FF2B5EF4-FFF2-40B4-BE49-F238E27FC236}">
                    <a16:creationId xmlns:a16="http://schemas.microsoft.com/office/drawing/2014/main" id="{1A01C734-FE0B-42C3-B3F1-D6A71D1E586F}"/>
                  </a:ext>
                </a:extLst>
              </p:cNvPr>
              <p:cNvSpPr/>
              <p:nvPr/>
            </p:nvSpPr>
            <p:spPr>
              <a:xfrm>
                <a:off x="9064920" y="4366408"/>
                <a:ext cx="80962" cy="45624"/>
              </a:xfrm>
              <a:custGeom>
                <a:avLst/>
                <a:gdLst>
                  <a:gd name="connsiteX0" fmla="*/ 80963 w 80962"/>
                  <a:gd name="connsiteY0" fmla="*/ 0 h 45624"/>
                  <a:gd name="connsiteX1" fmla="*/ 40481 w 80962"/>
                  <a:gd name="connsiteY1" fmla="*/ 45625 h 45624"/>
                  <a:gd name="connsiteX2" fmla="*/ 0 w 80962"/>
                  <a:gd name="connsiteY2" fmla="*/ 0 h 45624"/>
                </a:gdLst>
                <a:ahLst/>
                <a:cxnLst>
                  <a:cxn ang="0">
                    <a:pos x="connsiteX0" y="connsiteY0"/>
                  </a:cxn>
                  <a:cxn ang="0">
                    <a:pos x="connsiteX1" y="connsiteY1"/>
                  </a:cxn>
                  <a:cxn ang="0">
                    <a:pos x="connsiteX2" y="connsiteY2"/>
                  </a:cxn>
                </a:cxnLst>
                <a:rect l="l" t="t" r="r" b="b"/>
                <a:pathLst>
                  <a:path w="80962" h="45624">
                    <a:moveTo>
                      <a:pt x="80963" y="0"/>
                    </a:moveTo>
                    <a:cubicBezTo>
                      <a:pt x="80963" y="25241"/>
                      <a:pt x="62865" y="45625"/>
                      <a:pt x="40481" y="45625"/>
                    </a:cubicBezTo>
                    <a:cubicBezTo>
                      <a:pt x="18097" y="45625"/>
                      <a:pt x="0" y="25146"/>
                      <a:pt x="0" y="0"/>
                    </a:cubicBezTo>
                  </a:path>
                </a:pathLst>
              </a:custGeom>
              <a:grpFill/>
              <a:ln w="5715" cap="rnd">
                <a:solidFill>
                  <a:schemeClr val="tx1">
                    <a:lumMod val="50000"/>
                    <a:lumOff val="50000"/>
                  </a:schemeClr>
                </a:solidFill>
                <a:prstDash val="solid"/>
                <a:round/>
              </a:ln>
            </p:spPr>
            <p:txBody>
              <a:bodyPr rtlCol="0" anchor="ctr"/>
              <a:lstStyle/>
              <a:p>
                <a:endParaRPr lang="fr-FR" sz="1050"/>
              </a:p>
            </p:txBody>
          </p:sp>
          <p:sp>
            <p:nvSpPr>
              <p:cNvPr id="240" name="Forme libre : forme 239">
                <a:extLst>
                  <a:ext uri="{FF2B5EF4-FFF2-40B4-BE49-F238E27FC236}">
                    <a16:creationId xmlns:a16="http://schemas.microsoft.com/office/drawing/2014/main" id="{E830E258-34E8-4DB1-B957-A91707BFBA3A}"/>
                  </a:ext>
                </a:extLst>
              </p:cNvPr>
              <p:cNvSpPr/>
              <p:nvPr/>
            </p:nvSpPr>
            <p:spPr>
              <a:xfrm>
                <a:off x="9064634" y="4318878"/>
                <a:ext cx="80683" cy="40100"/>
              </a:xfrm>
              <a:custGeom>
                <a:avLst/>
                <a:gdLst>
                  <a:gd name="connsiteX0" fmla="*/ 0 w 80683"/>
                  <a:gd name="connsiteY0" fmla="*/ 39338 h 40100"/>
                  <a:gd name="connsiteX1" fmla="*/ 21336 w 80683"/>
                  <a:gd name="connsiteY1" fmla="*/ 286 h 40100"/>
                  <a:gd name="connsiteX2" fmla="*/ 46672 w 80683"/>
                  <a:gd name="connsiteY2" fmla="*/ 12383 h 40100"/>
                  <a:gd name="connsiteX3" fmla="*/ 57721 w 80683"/>
                  <a:gd name="connsiteY3" fmla="*/ 0 h 40100"/>
                  <a:gd name="connsiteX4" fmla="*/ 80677 w 80683"/>
                  <a:gd name="connsiteY4" fmla="*/ 40100 h 40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83" h="40100">
                    <a:moveTo>
                      <a:pt x="0" y="39338"/>
                    </a:moveTo>
                    <a:cubicBezTo>
                      <a:pt x="0" y="39338"/>
                      <a:pt x="1619" y="-3429"/>
                      <a:pt x="21336" y="286"/>
                    </a:cubicBezTo>
                    <a:cubicBezTo>
                      <a:pt x="41053" y="4001"/>
                      <a:pt x="46672" y="12383"/>
                      <a:pt x="46672" y="12383"/>
                    </a:cubicBezTo>
                    <a:cubicBezTo>
                      <a:pt x="46672" y="12383"/>
                      <a:pt x="60103" y="12383"/>
                      <a:pt x="57721" y="0"/>
                    </a:cubicBezTo>
                    <a:cubicBezTo>
                      <a:pt x="57721" y="0"/>
                      <a:pt x="81153" y="3429"/>
                      <a:pt x="80677" y="40100"/>
                    </a:cubicBezTo>
                  </a:path>
                </a:pathLst>
              </a:custGeom>
              <a:grpFill/>
              <a:ln w="5715" cap="rnd">
                <a:solidFill>
                  <a:schemeClr val="tx1">
                    <a:lumMod val="50000"/>
                    <a:lumOff val="50000"/>
                  </a:schemeClr>
                </a:solidFill>
                <a:prstDash val="solid"/>
                <a:round/>
              </a:ln>
            </p:spPr>
            <p:txBody>
              <a:bodyPr rtlCol="0" anchor="ctr"/>
              <a:lstStyle/>
              <a:p>
                <a:endParaRPr lang="fr-FR" sz="1050"/>
              </a:p>
            </p:txBody>
          </p:sp>
          <p:sp>
            <p:nvSpPr>
              <p:cNvPr id="241" name="Forme libre : forme 240">
                <a:extLst>
                  <a:ext uri="{FF2B5EF4-FFF2-40B4-BE49-F238E27FC236}">
                    <a16:creationId xmlns:a16="http://schemas.microsoft.com/office/drawing/2014/main" id="{F47189E7-5152-4064-BDC2-4B13B8334689}"/>
                  </a:ext>
                </a:extLst>
              </p:cNvPr>
              <p:cNvSpPr/>
              <p:nvPr/>
            </p:nvSpPr>
            <p:spPr>
              <a:xfrm>
                <a:off x="9057199" y="4287323"/>
                <a:ext cx="96779" cy="71179"/>
              </a:xfrm>
              <a:custGeom>
                <a:avLst/>
                <a:gdLst>
                  <a:gd name="connsiteX0" fmla="*/ 2673 w 96779"/>
                  <a:gd name="connsiteY0" fmla="*/ 70608 h 71179"/>
                  <a:gd name="connsiteX1" fmla="*/ 7435 w 96779"/>
                  <a:gd name="connsiteY1" fmla="*/ 30507 h 71179"/>
                  <a:gd name="connsiteX2" fmla="*/ 23818 w 96779"/>
                  <a:gd name="connsiteY2" fmla="*/ 13362 h 71179"/>
                  <a:gd name="connsiteX3" fmla="*/ 23818 w 96779"/>
                  <a:gd name="connsiteY3" fmla="*/ 4123 h 71179"/>
                  <a:gd name="connsiteX4" fmla="*/ 63633 w 96779"/>
                  <a:gd name="connsiteY4" fmla="*/ 6790 h 71179"/>
                  <a:gd name="connsiteX5" fmla="*/ 76777 w 96779"/>
                  <a:gd name="connsiteY5" fmla="*/ 15458 h 71179"/>
                  <a:gd name="connsiteX6" fmla="*/ 96780 w 96779"/>
                  <a:gd name="connsiteY6" fmla="*/ 26316 h 71179"/>
                  <a:gd name="connsiteX7" fmla="*/ 90970 w 96779"/>
                  <a:gd name="connsiteY7" fmla="*/ 31079 h 71179"/>
                  <a:gd name="connsiteX8" fmla="*/ 91732 w 96779"/>
                  <a:gd name="connsiteY8" fmla="*/ 71179 h 71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779" h="71179">
                    <a:moveTo>
                      <a:pt x="2673" y="70608"/>
                    </a:moveTo>
                    <a:cubicBezTo>
                      <a:pt x="2673" y="70608"/>
                      <a:pt x="-5804" y="40032"/>
                      <a:pt x="7435" y="30507"/>
                    </a:cubicBezTo>
                    <a:cubicBezTo>
                      <a:pt x="7435" y="30507"/>
                      <a:pt x="4006" y="14982"/>
                      <a:pt x="23818" y="13362"/>
                    </a:cubicBezTo>
                    <a:cubicBezTo>
                      <a:pt x="23818" y="13362"/>
                      <a:pt x="26676" y="8124"/>
                      <a:pt x="23818" y="4123"/>
                    </a:cubicBezTo>
                    <a:cubicBezTo>
                      <a:pt x="23818" y="4123"/>
                      <a:pt x="49441" y="-6735"/>
                      <a:pt x="63633" y="6790"/>
                    </a:cubicBezTo>
                    <a:cubicBezTo>
                      <a:pt x="63633" y="6790"/>
                      <a:pt x="74682" y="3075"/>
                      <a:pt x="76777" y="15458"/>
                    </a:cubicBezTo>
                    <a:cubicBezTo>
                      <a:pt x="76777" y="15458"/>
                      <a:pt x="91541" y="14886"/>
                      <a:pt x="96780" y="26316"/>
                    </a:cubicBezTo>
                    <a:cubicBezTo>
                      <a:pt x="96780" y="26316"/>
                      <a:pt x="91541" y="27364"/>
                      <a:pt x="90970" y="31079"/>
                    </a:cubicBezTo>
                    <a:cubicBezTo>
                      <a:pt x="90970" y="31079"/>
                      <a:pt x="101257" y="51367"/>
                      <a:pt x="91732" y="71179"/>
                    </a:cubicBezTo>
                  </a:path>
                </a:pathLst>
              </a:custGeom>
              <a:grpFill/>
              <a:ln w="5715" cap="rnd">
                <a:solidFill>
                  <a:schemeClr val="tx1">
                    <a:lumMod val="50000"/>
                    <a:lumOff val="50000"/>
                  </a:schemeClr>
                </a:solidFill>
                <a:prstDash val="solid"/>
                <a:round/>
              </a:ln>
            </p:spPr>
            <p:txBody>
              <a:bodyPr rtlCol="0" anchor="ctr"/>
              <a:lstStyle/>
              <a:p>
                <a:endParaRPr lang="fr-FR" sz="1050"/>
              </a:p>
            </p:txBody>
          </p:sp>
          <p:grpSp>
            <p:nvGrpSpPr>
              <p:cNvPr id="242" name="Graphique 1862">
                <a:extLst>
                  <a:ext uri="{FF2B5EF4-FFF2-40B4-BE49-F238E27FC236}">
                    <a16:creationId xmlns:a16="http://schemas.microsoft.com/office/drawing/2014/main" id="{5825B688-D8AF-48ED-A603-19894BB5F3D6}"/>
                  </a:ext>
                </a:extLst>
              </p:cNvPr>
              <p:cNvGrpSpPr/>
              <p:nvPr/>
            </p:nvGrpSpPr>
            <p:grpSpPr>
              <a:xfrm>
                <a:off x="9071968" y="4357359"/>
                <a:ext cx="64674" cy="19811"/>
                <a:chOff x="9071968" y="4357359"/>
                <a:chExt cx="64674" cy="19811"/>
              </a:xfrm>
              <a:grpFill/>
            </p:grpSpPr>
            <p:sp>
              <p:nvSpPr>
                <p:cNvPr id="243" name="Forme libre : forme 242">
                  <a:extLst>
                    <a:ext uri="{FF2B5EF4-FFF2-40B4-BE49-F238E27FC236}">
                      <a16:creationId xmlns:a16="http://schemas.microsoft.com/office/drawing/2014/main" id="{C0CE8BE7-2C29-4B7F-9902-335E18B3D87E}"/>
                    </a:ext>
                  </a:extLst>
                </p:cNvPr>
                <p:cNvSpPr/>
                <p:nvPr/>
              </p:nvSpPr>
              <p:spPr>
                <a:xfrm>
                  <a:off x="9071968" y="4357644"/>
                  <a:ext cx="25908" cy="19526"/>
                </a:xfrm>
                <a:custGeom>
                  <a:avLst/>
                  <a:gdLst>
                    <a:gd name="connsiteX0" fmla="*/ 22193 w 25908"/>
                    <a:gd name="connsiteY0" fmla="*/ 19526 h 19526"/>
                    <a:gd name="connsiteX1" fmla="*/ 3715 w 25908"/>
                    <a:gd name="connsiteY1" fmla="*/ 19526 h 19526"/>
                    <a:gd name="connsiteX2" fmla="*/ 0 w 25908"/>
                    <a:gd name="connsiteY2" fmla="*/ 15812 h 19526"/>
                    <a:gd name="connsiteX3" fmla="*/ 0 w 25908"/>
                    <a:gd name="connsiteY3" fmla="*/ 3715 h 19526"/>
                    <a:gd name="connsiteX4" fmla="*/ 3715 w 25908"/>
                    <a:gd name="connsiteY4" fmla="*/ 0 h 19526"/>
                    <a:gd name="connsiteX5" fmla="*/ 22193 w 25908"/>
                    <a:gd name="connsiteY5" fmla="*/ 0 h 19526"/>
                    <a:gd name="connsiteX6" fmla="*/ 25908 w 25908"/>
                    <a:gd name="connsiteY6" fmla="*/ 3715 h 19526"/>
                    <a:gd name="connsiteX7" fmla="*/ 25908 w 25908"/>
                    <a:gd name="connsiteY7" fmla="*/ 15907 h 19526"/>
                    <a:gd name="connsiteX8" fmla="*/ 22193 w 25908"/>
                    <a:gd name="connsiteY8" fmla="*/ 19526 h 19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08" h="19526">
                      <a:moveTo>
                        <a:pt x="22193" y="19526"/>
                      </a:moveTo>
                      <a:lnTo>
                        <a:pt x="3715" y="19526"/>
                      </a:lnTo>
                      <a:cubicBezTo>
                        <a:pt x="1715" y="19526"/>
                        <a:pt x="0" y="17907"/>
                        <a:pt x="0" y="15812"/>
                      </a:cubicBezTo>
                      <a:lnTo>
                        <a:pt x="0" y="3715"/>
                      </a:lnTo>
                      <a:cubicBezTo>
                        <a:pt x="0" y="1715"/>
                        <a:pt x="1619" y="0"/>
                        <a:pt x="3715" y="0"/>
                      </a:cubicBezTo>
                      <a:lnTo>
                        <a:pt x="22193" y="0"/>
                      </a:lnTo>
                      <a:cubicBezTo>
                        <a:pt x="24194" y="0"/>
                        <a:pt x="25908" y="1619"/>
                        <a:pt x="25908" y="3715"/>
                      </a:cubicBezTo>
                      <a:lnTo>
                        <a:pt x="25908" y="15907"/>
                      </a:lnTo>
                      <a:cubicBezTo>
                        <a:pt x="25908" y="17907"/>
                        <a:pt x="24289" y="19526"/>
                        <a:pt x="22193" y="19526"/>
                      </a:cubicBezTo>
                      <a:close/>
                    </a:path>
                  </a:pathLst>
                </a:custGeom>
                <a:grpFill/>
                <a:ln w="5715" cap="rnd">
                  <a:solidFill>
                    <a:schemeClr val="tx1">
                      <a:lumMod val="50000"/>
                      <a:lumOff val="50000"/>
                    </a:schemeClr>
                  </a:solidFill>
                  <a:prstDash val="solid"/>
                  <a:round/>
                </a:ln>
              </p:spPr>
              <p:txBody>
                <a:bodyPr rtlCol="0" anchor="ctr"/>
                <a:lstStyle/>
                <a:p>
                  <a:endParaRPr lang="fr-FR" sz="1050"/>
                </a:p>
              </p:txBody>
            </p:sp>
            <p:sp>
              <p:nvSpPr>
                <p:cNvPr id="244" name="Forme libre : forme 243">
                  <a:extLst>
                    <a:ext uri="{FF2B5EF4-FFF2-40B4-BE49-F238E27FC236}">
                      <a16:creationId xmlns:a16="http://schemas.microsoft.com/office/drawing/2014/main" id="{13BF6481-AA8B-48AC-90B3-7D24045C0866}"/>
                    </a:ext>
                  </a:extLst>
                </p:cNvPr>
                <p:cNvSpPr/>
                <p:nvPr/>
              </p:nvSpPr>
              <p:spPr>
                <a:xfrm>
                  <a:off x="9110735" y="4357359"/>
                  <a:ext cx="25908" cy="19621"/>
                </a:xfrm>
                <a:custGeom>
                  <a:avLst/>
                  <a:gdLst>
                    <a:gd name="connsiteX0" fmla="*/ 22193 w 25908"/>
                    <a:gd name="connsiteY0" fmla="*/ 19622 h 19621"/>
                    <a:gd name="connsiteX1" fmla="*/ 3715 w 25908"/>
                    <a:gd name="connsiteY1" fmla="*/ 19622 h 19621"/>
                    <a:gd name="connsiteX2" fmla="*/ 0 w 25908"/>
                    <a:gd name="connsiteY2" fmla="*/ 15907 h 19621"/>
                    <a:gd name="connsiteX3" fmla="*/ 0 w 25908"/>
                    <a:gd name="connsiteY3" fmla="*/ 3715 h 19621"/>
                    <a:gd name="connsiteX4" fmla="*/ 3715 w 25908"/>
                    <a:gd name="connsiteY4" fmla="*/ 0 h 19621"/>
                    <a:gd name="connsiteX5" fmla="*/ 22193 w 25908"/>
                    <a:gd name="connsiteY5" fmla="*/ 0 h 19621"/>
                    <a:gd name="connsiteX6" fmla="*/ 25908 w 25908"/>
                    <a:gd name="connsiteY6" fmla="*/ 3715 h 19621"/>
                    <a:gd name="connsiteX7" fmla="*/ 25908 w 25908"/>
                    <a:gd name="connsiteY7" fmla="*/ 15907 h 19621"/>
                    <a:gd name="connsiteX8" fmla="*/ 22193 w 25908"/>
                    <a:gd name="connsiteY8" fmla="*/ 19622 h 19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08" h="19621">
                      <a:moveTo>
                        <a:pt x="22193" y="19622"/>
                      </a:moveTo>
                      <a:lnTo>
                        <a:pt x="3715" y="19622"/>
                      </a:lnTo>
                      <a:cubicBezTo>
                        <a:pt x="1715" y="19622"/>
                        <a:pt x="0" y="18002"/>
                        <a:pt x="0" y="15907"/>
                      </a:cubicBezTo>
                      <a:lnTo>
                        <a:pt x="0" y="3715"/>
                      </a:lnTo>
                      <a:cubicBezTo>
                        <a:pt x="0" y="1714"/>
                        <a:pt x="1619" y="0"/>
                        <a:pt x="3715" y="0"/>
                      </a:cubicBezTo>
                      <a:lnTo>
                        <a:pt x="22193" y="0"/>
                      </a:lnTo>
                      <a:cubicBezTo>
                        <a:pt x="24194" y="0"/>
                        <a:pt x="25908" y="1619"/>
                        <a:pt x="25908" y="3715"/>
                      </a:cubicBezTo>
                      <a:lnTo>
                        <a:pt x="25908" y="15907"/>
                      </a:lnTo>
                      <a:cubicBezTo>
                        <a:pt x="25908" y="17907"/>
                        <a:pt x="24289" y="19622"/>
                        <a:pt x="22193" y="19622"/>
                      </a:cubicBezTo>
                      <a:close/>
                    </a:path>
                  </a:pathLst>
                </a:custGeom>
                <a:grpFill/>
                <a:ln w="5715" cap="rnd">
                  <a:solidFill>
                    <a:schemeClr val="tx1">
                      <a:lumMod val="50000"/>
                      <a:lumOff val="50000"/>
                    </a:schemeClr>
                  </a:solidFill>
                  <a:prstDash val="solid"/>
                  <a:round/>
                </a:ln>
              </p:spPr>
              <p:txBody>
                <a:bodyPr rtlCol="0" anchor="ctr"/>
                <a:lstStyle/>
                <a:p>
                  <a:endParaRPr lang="fr-FR" sz="1050"/>
                </a:p>
              </p:txBody>
            </p:sp>
            <p:sp>
              <p:nvSpPr>
                <p:cNvPr id="245" name="Forme libre : forme 244">
                  <a:extLst>
                    <a:ext uri="{FF2B5EF4-FFF2-40B4-BE49-F238E27FC236}">
                      <a16:creationId xmlns:a16="http://schemas.microsoft.com/office/drawing/2014/main" id="{C0470E76-B7DA-454C-BE78-0F2D8FCFDC84}"/>
                    </a:ext>
                  </a:extLst>
                </p:cNvPr>
                <p:cNvSpPr/>
                <p:nvPr/>
              </p:nvSpPr>
              <p:spPr>
                <a:xfrm>
                  <a:off x="9097877" y="4359958"/>
                  <a:ext cx="12953" cy="1401"/>
                </a:xfrm>
                <a:custGeom>
                  <a:avLst/>
                  <a:gdLst>
                    <a:gd name="connsiteX0" fmla="*/ 0 w 12953"/>
                    <a:gd name="connsiteY0" fmla="*/ 1401 h 1401"/>
                    <a:gd name="connsiteX1" fmla="*/ 12954 w 12953"/>
                    <a:gd name="connsiteY1" fmla="*/ 1116 h 1401"/>
                  </a:gdLst>
                  <a:ahLst/>
                  <a:cxnLst>
                    <a:cxn ang="0">
                      <a:pos x="connsiteX0" y="connsiteY0"/>
                    </a:cxn>
                    <a:cxn ang="0">
                      <a:pos x="connsiteX1" y="connsiteY1"/>
                    </a:cxn>
                  </a:cxnLst>
                  <a:rect l="l" t="t" r="r" b="b"/>
                  <a:pathLst>
                    <a:path w="12953" h="1401">
                      <a:moveTo>
                        <a:pt x="0" y="1401"/>
                      </a:moveTo>
                      <a:cubicBezTo>
                        <a:pt x="0" y="1401"/>
                        <a:pt x="4763" y="-1551"/>
                        <a:pt x="12954" y="1116"/>
                      </a:cubicBezTo>
                    </a:path>
                  </a:pathLst>
                </a:custGeom>
                <a:grpFill/>
                <a:ln w="5715" cap="rnd">
                  <a:solidFill>
                    <a:schemeClr val="tx1">
                      <a:lumMod val="50000"/>
                      <a:lumOff val="50000"/>
                    </a:schemeClr>
                  </a:solidFill>
                  <a:prstDash val="solid"/>
                  <a:round/>
                </a:ln>
              </p:spPr>
              <p:txBody>
                <a:bodyPr rtlCol="0" anchor="ctr"/>
                <a:lstStyle/>
                <a:p>
                  <a:endParaRPr lang="fr-FR" sz="1050"/>
                </a:p>
              </p:txBody>
            </p:sp>
          </p:grpSp>
        </p:grpSp>
        <p:sp>
          <p:nvSpPr>
            <p:cNvPr id="223" name="Forme libre : forme 222">
              <a:extLst>
                <a:ext uri="{FF2B5EF4-FFF2-40B4-BE49-F238E27FC236}">
                  <a16:creationId xmlns:a16="http://schemas.microsoft.com/office/drawing/2014/main" id="{77DF1FF7-3724-4812-9BCC-91DAA99F8BAD}"/>
                </a:ext>
              </a:extLst>
            </p:cNvPr>
            <p:cNvSpPr/>
            <p:nvPr/>
          </p:nvSpPr>
          <p:spPr>
            <a:xfrm>
              <a:off x="7610281" y="2661026"/>
              <a:ext cx="231033" cy="567964"/>
            </a:xfrm>
            <a:custGeom>
              <a:avLst/>
              <a:gdLst>
                <a:gd name="connsiteX0" fmla="*/ 109261 w 109261"/>
                <a:gd name="connsiteY0" fmla="*/ 0 h 268604"/>
                <a:gd name="connsiteX1" fmla="*/ 98403 w 109261"/>
                <a:gd name="connsiteY1" fmla="*/ 268605 h 268604"/>
                <a:gd name="connsiteX2" fmla="*/ 76686 w 109261"/>
                <a:gd name="connsiteY2" fmla="*/ 268605 h 268604"/>
                <a:gd name="connsiteX3" fmla="*/ 52397 w 109261"/>
                <a:gd name="connsiteY3" fmla="*/ 136874 h 268604"/>
                <a:gd name="connsiteX4" fmla="*/ 28775 w 109261"/>
                <a:gd name="connsiteY4" fmla="*/ 264128 h 268604"/>
                <a:gd name="connsiteX5" fmla="*/ 7058 w 109261"/>
                <a:gd name="connsiteY5" fmla="*/ 264128 h 268604"/>
                <a:gd name="connsiteX6" fmla="*/ 3820 w 109261"/>
                <a:gd name="connsiteY6" fmla="*/ 4477 h 268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261" h="268604">
                  <a:moveTo>
                    <a:pt x="109261" y="0"/>
                  </a:moveTo>
                  <a:lnTo>
                    <a:pt x="98403" y="268605"/>
                  </a:lnTo>
                  <a:lnTo>
                    <a:pt x="76686" y="268605"/>
                  </a:lnTo>
                  <a:lnTo>
                    <a:pt x="52397" y="136874"/>
                  </a:lnTo>
                  <a:lnTo>
                    <a:pt x="28775" y="264128"/>
                  </a:lnTo>
                  <a:lnTo>
                    <a:pt x="7058" y="264128"/>
                  </a:lnTo>
                  <a:cubicBezTo>
                    <a:pt x="7058" y="264128"/>
                    <a:pt x="-6372" y="106204"/>
                    <a:pt x="3820" y="4477"/>
                  </a:cubicBezTo>
                </a:path>
              </a:pathLst>
            </a:custGeom>
            <a:noFill/>
            <a:ln w="5715" cap="rnd">
              <a:solidFill>
                <a:schemeClr val="tx1">
                  <a:lumMod val="50000"/>
                  <a:lumOff val="50000"/>
                </a:schemeClr>
              </a:solidFill>
              <a:prstDash val="solid"/>
              <a:round/>
            </a:ln>
          </p:spPr>
          <p:txBody>
            <a:bodyPr rtlCol="0" anchor="ctr"/>
            <a:lstStyle/>
            <a:p>
              <a:endParaRPr lang="fr-FR" sz="1050"/>
            </a:p>
          </p:txBody>
        </p:sp>
        <p:sp>
          <p:nvSpPr>
            <p:cNvPr id="224" name="Forme libre : forme 223">
              <a:extLst>
                <a:ext uri="{FF2B5EF4-FFF2-40B4-BE49-F238E27FC236}">
                  <a16:creationId xmlns:a16="http://schemas.microsoft.com/office/drawing/2014/main" id="{7A370BAE-64AC-4784-BC3A-A806B065A09E}"/>
                </a:ext>
              </a:extLst>
            </p:cNvPr>
            <p:cNvSpPr/>
            <p:nvPr/>
          </p:nvSpPr>
          <p:spPr>
            <a:xfrm>
              <a:off x="7658035" y="2905735"/>
              <a:ext cx="168173" cy="20141"/>
            </a:xfrm>
            <a:custGeom>
              <a:avLst/>
              <a:gdLst>
                <a:gd name="connsiteX0" fmla="*/ 79534 w 79533"/>
                <a:gd name="connsiteY0" fmla="*/ 0 h 9525"/>
                <a:gd name="connsiteX1" fmla="*/ 0 w 79533"/>
                <a:gd name="connsiteY1" fmla="*/ 0 h 9525"/>
              </a:gdLst>
              <a:ahLst/>
              <a:cxnLst>
                <a:cxn ang="0">
                  <a:pos x="connsiteX0" y="connsiteY0"/>
                </a:cxn>
                <a:cxn ang="0">
                  <a:pos x="connsiteX1" y="connsiteY1"/>
                </a:cxn>
              </a:cxnLst>
              <a:rect l="l" t="t" r="r" b="b"/>
              <a:pathLst>
                <a:path w="79533" h="9525">
                  <a:moveTo>
                    <a:pt x="79534" y="0"/>
                  </a:moveTo>
                  <a:lnTo>
                    <a:pt x="0" y="0"/>
                  </a:lnTo>
                </a:path>
              </a:pathLst>
            </a:custGeom>
            <a:noFill/>
            <a:ln w="5715" cap="rnd">
              <a:solidFill>
                <a:schemeClr val="tx1">
                  <a:lumMod val="50000"/>
                  <a:lumOff val="50000"/>
                </a:schemeClr>
              </a:solidFill>
              <a:prstDash val="solid"/>
              <a:round/>
            </a:ln>
          </p:spPr>
          <p:txBody>
            <a:bodyPr rtlCol="0" anchor="ctr"/>
            <a:lstStyle/>
            <a:p>
              <a:endParaRPr lang="fr-FR" sz="1050"/>
            </a:p>
          </p:txBody>
        </p:sp>
        <p:sp>
          <p:nvSpPr>
            <p:cNvPr id="225" name="Forme libre : forme 224">
              <a:extLst>
                <a:ext uri="{FF2B5EF4-FFF2-40B4-BE49-F238E27FC236}">
                  <a16:creationId xmlns:a16="http://schemas.microsoft.com/office/drawing/2014/main" id="{915B1C99-EDA8-4E11-A634-67EA3EFCED9B}"/>
                </a:ext>
              </a:extLst>
            </p:cNvPr>
            <p:cNvSpPr/>
            <p:nvPr/>
          </p:nvSpPr>
          <p:spPr>
            <a:xfrm>
              <a:off x="7649374" y="2562338"/>
              <a:ext cx="238895" cy="379851"/>
            </a:xfrm>
            <a:custGeom>
              <a:avLst/>
              <a:gdLst>
                <a:gd name="connsiteX0" fmla="*/ 0 w 112979"/>
                <a:gd name="connsiteY0" fmla="*/ 0 h 179641"/>
                <a:gd name="connsiteX1" fmla="*/ 28766 w 112979"/>
                <a:gd name="connsiteY1" fmla="*/ 32576 h 179641"/>
                <a:gd name="connsiteX2" fmla="*/ 54959 w 112979"/>
                <a:gd name="connsiteY2" fmla="*/ 1238 h 179641"/>
                <a:gd name="connsiteX3" fmla="*/ 111252 w 112979"/>
                <a:gd name="connsiteY3" fmla="*/ 33242 h 179641"/>
                <a:gd name="connsiteX4" fmla="*/ 86297 w 112979"/>
                <a:gd name="connsiteY4" fmla="*/ 179642 h 179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979" h="179641">
                  <a:moveTo>
                    <a:pt x="0" y="0"/>
                  </a:moveTo>
                  <a:cubicBezTo>
                    <a:pt x="0" y="0"/>
                    <a:pt x="5144" y="33242"/>
                    <a:pt x="28766" y="32576"/>
                  </a:cubicBezTo>
                  <a:cubicBezTo>
                    <a:pt x="52388" y="31909"/>
                    <a:pt x="54959" y="1238"/>
                    <a:pt x="54959" y="1238"/>
                  </a:cubicBezTo>
                  <a:cubicBezTo>
                    <a:pt x="54959" y="1238"/>
                    <a:pt x="111252" y="-5144"/>
                    <a:pt x="111252" y="33242"/>
                  </a:cubicBezTo>
                  <a:cubicBezTo>
                    <a:pt x="111252" y="71628"/>
                    <a:pt x="122777" y="173926"/>
                    <a:pt x="86297" y="179642"/>
                  </a:cubicBezTo>
                </a:path>
              </a:pathLst>
            </a:custGeom>
            <a:noFill/>
            <a:ln w="5715" cap="rnd">
              <a:solidFill>
                <a:schemeClr val="tx1">
                  <a:lumMod val="50000"/>
                  <a:lumOff val="50000"/>
                </a:schemeClr>
              </a:solidFill>
              <a:prstDash val="solid"/>
              <a:round/>
            </a:ln>
          </p:spPr>
          <p:txBody>
            <a:bodyPr rtlCol="0" anchor="ctr"/>
            <a:lstStyle/>
            <a:p>
              <a:endParaRPr lang="fr-FR" sz="1050"/>
            </a:p>
          </p:txBody>
        </p:sp>
        <p:sp>
          <p:nvSpPr>
            <p:cNvPr id="226" name="Forme libre : forme 225">
              <a:extLst>
                <a:ext uri="{FF2B5EF4-FFF2-40B4-BE49-F238E27FC236}">
                  <a16:creationId xmlns:a16="http://schemas.microsoft.com/office/drawing/2014/main" id="{8BA06ACF-1F1E-4D35-B2B8-4351C7D5039A}"/>
                </a:ext>
              </a:extLst>
            </p:cNvPr>
            <p:cNvSpPr/>
            <p:nvPr/>
          </p:nvSpPr>
          <p:spPr>
            <a:xfrm>
              <a:off x="7783111" y="3227582"/>
              <a:ext cx="69081" cy="74318"/>
            </a:xfrm>
            <a:custGeom>
              <a:avLst/>
              <a:gdLst>
                <a:gd name="connsiteX0" fmla="*/ 12192 w 32670"/>
                <a:gd name="connsiteY0" fmla="*/ 0 h 35147"/>
                <a:gd name="connsiteX1" fmla="*/ 12192 w 32670"/>
                <a:gd name="connsiteY1" fmla="*/ 16669 h 35147"/>
                <a:gd name="connsiteX2" fmla="*/ 32671 w 32670"/>
                <a:gd name="connsiteY2" fmla="*/ 35147 h 35147"/>
                <a:gd name="connsiteX3" fmla="*/ 0 w 32670"/>
                <a:gd name="connsiteY3" fmla="*/ 35147 h 35147"/>
                <a:gd name="connsiteX4" fmla="*/ 0 w 32670"/>
                <a:gd name="connsiteY4" fmla="*/ 1905 h 351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70" h="35147">
                  <a:moveTo>
                    <a:pt x="12192" y="0"/>
                  </a:moveTo>
                  <a:lnTo>
                    <a:pt x="12192" y="16669"/>
                  </a:lnTo>
                  <a:lnTo>
                    <a:pt x="32671" y="35147"/>
                  </a:lnTo>
                  <a:lnTo>
                    <a:pt x="0" y="35147"/>
                  </a:lnTo>
                  <a:lnTo>
                    <a:pt x="0" y="1905"/>
                  </a:lnTo>
                </a:path>
              </a:pathLst>
            </a:custGeom>
            <a:noFill/>
            <a:ln w="5715" cap="rnd">
              <a:solidFill>
                <a:schemeClr val="tx1">
                  <a:lumMod val="50000"/>
                  <a:lumOff val="50000"/>
                </a:schemeClr>
              </a:solidFill>
              <a:prstDash val="solid"/>
              <a:round/>
            </a:ln>
          </p:spPr>
          <p:txBody>
            <a:bodyPr rtlCol="0" anchor="ctr"/>
            <a:lstStyle/>
            <a:p>
              <a:endParaRPr lang="fr-FR" sz="1050"/>
            </a:p>
          </p:txBody>
        </p:sp>
        <p:sp>
          <p:nvSpPr>
            <p:cNvPr id="227" name="Forme libre : forme 226">
              <a:extLst>
                <a:ext uri="{FF2B5EF4-FFF2-40B4-BE49-F238E27FC236}">
                  <a16:creationId xmlns:a16="http://schemas.microsoft.com/office/drawing/2014/main" id="{1D657565-CDCD-422F-A064-B00DD910A179}"/>
                </a:ext>
              </a:extLst>
            </p:cNvPr>
            <p:cNvSpPr/>
            <p:nvPr/>
          </p:nvSpPr>
          <p:spPr>
            <a:xfrm>
              <a:off x="7599224" y="3220735"/>
              <a:ext cx="64852" cy="78547"/>
            </a:xfrm>
            <a:custGeom>
              <a:avLst/>
              <a:gdLst>
                <a:gd name="connsiteX0" fmla="*/ 30671 w 30670"/>
                <a:gd name="connsiteY0" fmla="*/ 0 h 37147"/>
                <a:gd name="connsiteX1" fmla="*/ 30671 w 30670"/>
                <a:gd name="connsiteY1" fmla="*/ 37148 h 37147"/>
                <a:gd name="connsiteX2" fmla="*/ 0 w 30670"/>
                <a:gd name="connsiteY2" fmla="*/ 37148 h 37147"/>
                <a:gd name="connsiteX3" fmla="*/ 16669 w 30670"/>
                <a:gd name="connsiteY3" fmla="*/ 21812 h 37147"/>
                <a:gd name="connsiteX4" fmla="*/ 16669 w 30670"/>
                <a:gd name="connsiteY4" fmla="*/ 0 h 371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670" h="37147">
                  <a:moveTo>
                    <a:pt x="30671" y="0"/>
                  </a:moveTo>
                  <a:lnTo>
                    <a:pt x="30671" y="37148"/>
                  </a:lnTo>
                  <a:lnTo>
                    <a:pt x="0" y="37148"/>
                  </a:lnTo>
                  <a:lnTo>
                    <a:pt x="16669" y="21812"/>
                  </a:lnTo>
                  <a:lnTo>
                    <a:pt x="16669" y="0"/>
                  </a:lnTo>
                  <a:close/>
                </a:path>
              </a:pathLst>
            </a:custGeom>
            <a:noFill/>
            <a:ln w="5715" cap="rnd">
              <a:solidFill>
                <a:schemeClr val="tx1">
                  <a:lumMod val="50000"/>
                  <a:lumOff val="50000"/>
                </a:schemeClr>
              </a:solidFill>
              <a:prstDash val="solid"/>
              <a:round/>
            </a:ln>
          </p:spPr>
          <p:txBody>
            <a:bodyPr rtlCol="0" anchor="ctr"/>
            <a:lstStyle/>
            <a:p>
              <a:endParaRPr lang="fr-FR" sz="1050"/>
            </a:p>
          </p:txBody>
        </p:sp>
        <p:sp>
          <p:nvSpPr>
            <p:cNvPr id="228" name="Forme libre : forme 227">
              <a:extLst>
                <a:ext uri="{FF2B5EF4-FFF2-40B4-BE49-F238E27FC236}">
                  <a16:creationId xmlns:a16="http://schemas.microsoft.com/office/drawing/2014/main" id="{1BEA710C-62CA-4068-8C6B-9F3C75D5B649}"/>
                </a:ext>
              </a:extLst>
            </p:cNvPr>
            <p:cNvSpPr/>
            <p:nvPr/>
          </p:nvSpPr>
          <p:spPr>
            <a:xfrm>
              <a:off x="7553304" y="2552863"/>
              <a:ext cx="112183" cy="89230"/>
            </a:xfrm>
            <a:custGeom>
              <a:avLst/>
              <a:gdLst>
                <a:gd name="connsiteX0" fmla="*/ 53054 w 53054"/>
                <a:gd name="connsiteY0" fmla="*/ 4 h 42199"/>
                <a:gd name="connsiteX1" fmla="*/ 0 w 53054"/>
                <a:gd name="connsiteY1" fmla="*/ 42199 h 42199"/>
              </a:gdLst>
              <a:ahLst/>
              <a:cxnLst>
                <a:cxn ang="0">
                  <a:pos x="connsiteX0" y="connsiteY0"/>
                </a:cxn>
                <a:cxn ang="0">
                  <a:pos x="connsiteX1" y="connsiteY1"/>
                </a:cxn>
              </a:cxnLst>
              <a:rect l="l" t="t" r="r" b="b"/>
              <a:pathLst>
                <a:path w="53054" h="42199">
                  <a:moveTo>
                    <a:pt x="53054" y="4"/>
                  </a:moveTo>
                  <a:cubicBezTo>
                    <a:pt x="53054" y="4"/>
                    <a:pt x="31337" y="-1235"/>
                    <a:pt x="0" y="42199"/>
                  </a:cubicBezTo>
                </a:path>
              </a:pathLst>
            </a:custGeom>
            <a:noFill/>
            <a:ln w="5715" cap="rnd">
              <a:solidFill>
                <a:schemeClr val="tx1">
                  <a:lumMod val="50000"/>
                  <a:lumOff val="50000"/>
                </a:schemeClr>
              </a:solidFill>
              <a:prstDash val="solid"/>
              <a:round/>
            </a:ln>
          </p:spPr>
          <p:txBody>
            <a:bodyPr rtlCol="0" anchor="ctr"/>
            <a:lstStyle/>
            <a:p>
              <a:endParaRPr lang="fr-FR" sz="1050"/>
            </a:p>
          </p:txBody>
        </p:sp>
        <p:sp>
          <p:nvSpPr>
            <p:cNvPr id="229" name="Forme libre : forme 228">
              <a:extLst>
                <a:ext uri="{FF2B5EF4-FFF2-40B4-BE49-F238E27FC236}">
                  <a16:creationId xmlns:a16="http://schemas.microsoft.com/office/drawing/2014/main" id="{186F3B5E-5B8E-4DF5-B533-128707BDDAA2}"/>
                </a:ext>
              </a:extLst>
            </p:cNvPr>
            <p:cNvSpPr/>
            <p:nvPr/>
          </p:nvSpPr>
          <p:spPr>
            <a:xfrm>
              <a:off x="7478985" y="2639465"/>
              <a:ext cx="102329" cy="306954"/>
            </a:xfrm>
            <a:custGeom>
              <a:avLst/>
              <a:gdLst>
                <a:gd name="connsiteX0" fmla="*/ 0 w 48394"/>
                <a:gd name="connsiteY0" fmla="*/ 5 h 145166"/>
                <a:gd name="connsiteX1" fmla="*/ 47339 w 48394"/>
                <a:gd name="connsiteY1" fmla="*/ 33914 h 145166"/>
                <a:gd name="connsiteX2" fmla="*/ 28766 w 48394"/>
                <a:gd name="connsiteY2" fmla="*/ 145166 h 145166"/>
              </a:gdLst>
              <a:ahLst/>
              <a:cxnLst>
                <a:cxn ang="0">
                  <a:pos x="connsiteX0" y="connsiteY0"/>
                </a:cxn>
                <a:cxn ang="0">
                  <a:pos x="connsiteX1" y="connsiteY1"/>
                </a:cxn>
                <a:cxn ang="0">
                  <a:pos x="connsiteX2" y="connsiteY2"/>
                </a:cxn>
              </a:cxnLst>
              <a:rect l="l" t="t" r="r" b="b"/>
              <a:pathLst>
                <a:path w="48394" h="145166">
                  <a:moveTo>
                    <a:pt x="0" y="5"/>
                  </a:moveTo>
                  <a:cubicBezTo>
                    <a:pt x="0" y="5"/>
                    <a:pt x="47339" y="-1233"/>
                    <a:pt x="47339" y="33914"/>
                  </a:cubicBezTo>
                  <a:cubicBezTo>
                    <a:pt x="47339" y="69062"/>
                    <a:pt x="55054" y="130498"/>
                    <a:pt x="28766" y="145166"/>
                  </a:cubicBezTo>
                </a:path>
              </a:pathLst>
            </a:custGeom>
            <a:noFill/>
            <a:ln w="5715" cap="rnd">
              <a:solidFill>
                <a:schemeClr val="tx1">
                  <a:lumMod val="50000"/>
                  <a:lumOff val="50000"/>
                </a:schemeClr>
              </a:solidFill>
              <a:prstDash val="solid"/>
              <a:round/>
            </a:ln>
          </p:spPr>
          <p:txBody>
            <a:bodyPr rtlCol="0" anchor="ctr"/>
            <a:lstStyle/>
            <a:p>
              <a:endParaRPr lang="fr-FR" sz="1050"/>
            </a:p>
          </p:txBody>
        </p:sp>
        <p:sp>
          <p:nvSpPr>
            <p:cNvPr id="230" name="Forme libre : forme 229">
              <a:extLst>
                <a:ext uri="{FF2B5EF4-FFF2-40B4-BE49-F238E27FC236}">
                  <a16:creationId xmlns:a16="http://schemas.microsoft.com/office/drawing/2014/main" id="{91EE5007-81FC-4BB6-8638-D3D79B1B91A1}"/>
                </a:ext>
              </a:extLst>
            </p:cNvPr>
            <p:cNvSpPr/>
            <p:nvPr/>
          </p:nvSpPr>
          <p:spPr>
            <a:xfrm>
              <a:off x="7324059" y="2644713"/>
              <a:ext cx="227868" cy="212281"/>
            </a:xfrm>
            <a:custGeom>
              <a:avLst/>
              <a:gdLst>
                <a:gd name="connsiteX0" fmla="*/ 87270 w 107764"/>
                <a:gd name="connsiteY0" fmla="*/ 667 h 100393"/>
                <a:gd name="connsiteX1" fmla="*/ 87270 w 107764"/>
                <a:gd name="connsiteY1" fmla="*/ 23051 h 100393"/>
                <a:gd name="connsiteX2" fmla="*/ 107749 w 107764"/>
                <a:gd name="connsiteY2" fmla="*/ 56293 h 100393"/>
                <a:gd name="connsiteX3" fmla="*/ 95557 w 107764"/>
                <a:gd name="connsiteY3" fmla="*/ 100393 h 100393"/>
                <a:gd name="connsiteX4" fmla="*/ 11261 w 107764"/>
                <a:gd name="connsiteY4" fmla="*/ 100393 h 100393"/>
                <a:gd name="connsiteX5" fmla="*/ 15737 w 107764"/>
                <a:gd name="connsiteY5" fmla="*/ 22384 h 100393"/>
                <a:gd name="connsiteX6" fmla="*/ 15737 w 107764"/>
                <a:gd name="connsiteY6" fmla="*/ 0 h 100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764" h="100393">
                  <a:moveTo>
                    <a:pt x="87270" y="667"/>
                  </a:moveTo>
                  <a:lnTo>
                    <a:pt x="87270" y="23051"/>
                  </a:lnTo>
                  <a:cubicBezTo>
                    <a:pt x="87270" y="23051"/>
                    <a:pt x="108416" y="27527"/>
                    <a:pt x="107749" y="56293"/>
                  </a:cubicBezTo>
                  <a:cubicBezTo>
                    <a:pt x="107082" y="85058"/>
                    <a:pt x="95557" y="100393"/>
                    <a:pt x="95557" y="100393"/>
                  </a:cubicBezTo>
                  <a:lnTo>
                    <a:pt x="11261" y="100393"/>
                  </a:lnTo>
                  <a:cubicBezTo>
                    <a:pt x="11261" y="100393"/>
                    <a:pt x="-16838" y="49244"/>
                    <a:pt x="15737" y="22384"/>
                  </a:cubicBezTo>
                  <a:lnTo>
                    <a:pt x="15737" y="0"/>
                  </a:lnTo>
                </a:path>
              </a:pathLst>
            </a:custGeom>
            <a:noFill/>
            <a:ln w="5715" cap="rnd">
              <a:solidFill>
                <a:schemeClr val="tx1">
                  <a:lumMod val="50000"/>
                  <a:lumOff val="50000"/>
                </a:schemeClr>
              </a:solidFill>
              <a:prstDash val="solid"/>
              <a:round/>
            </a:ln>
          </p:spPr>
          <p:txBody>
            <a:bodyPr rtlCol="0" anchor="ctr"/>
            <a:lstStyle/>
            <a:p>
              <a:endParaRPr lang="fr-FR" sz="1050"/>
            </a:p>
          </p:txBody>
        </p:sp>
        <p:sp>
          <p:nvSpPr>
            <p:cNvPr id="231" name="Forme libre : forme 230">
              <a:extLst>
                <a:ext uri="{FF2B5EF4-FFF2-40B4-BE49-F238E27FC236}">
                  <a16:creationId xmlns:a16="http://schemas.microsoft.com/office/drawing/2014/main" id="{E2737AE8-B8D7-45F6-81E6-8DCDE439A3D8}"/>
                </a:ext>
              </a:extLst>
            </p:cNvPr>
            <p:cNvSpPr/>
            <p:nvPr/>
          </p:nvSpPr>
          <p:spPr>
            <a:xfrm>
              <a:off x="7366601" y="2693452"/>
              <a:ext cx="141991" cy="20141"/>
            </a:xfrm>
            <a:custGeom>
              <a:avLst/>
              <a:gdLst>
                <a:gd name="connsiteX0" fmla="*/ 67151 w 67151"/>
                <a:gd name="connsiteY0" fmla="*/ 0 h 9525"/>
                <a:gd name="connsiteX1" fmla="*/ 0 w 67151"/>
                <a:gd name="connsiteY1" fmla="*/ 0 h 9525"/>
              </a:gdLst>
              <a:ahLst/>
              <a:cxnLst>
                <a:cxn ang="0">
                  <a:pos x="connsiteX0" y="connsiteY0"/>
                </a:cxn>
                <a:cxn ang="0">
                  <a:pos x="connsiteX1" y="connsiteY1"/>
                </a:cxn>
              </a:cxnLst>
              <a:rect l="l" t="t" r="r" b="b"/>
              <a:pathLst>
                <a:path w="67151" h="9525">
                  <a:moveTo>
                    <a:pt x="67151" y="0"/>
                  </a:moveTo>
                  <a:lnTo>
                    <a:pt x="0" y="0"/>
                  </a:lnTo>
                </a:path>
              </a:pathLst>
            </a:custGeom>
            <a:noFill/>
            <a:ln w="5715" cap="rnd">
              <a:solidFill>
                <a:schemeClr val="tx1">
                  <a:lumMod val="50000"/>
                  <a:lumOff val="50000"/>
                </a:schemeClr>
              </a:solidFill>
              <a:prstDash val="solid"/>
              <a:round/>
            </a:ln>
          </p:spPr>
          <p:txBody>
            <a:bodyPr rtlCol="0" anchor="ctr"/>
            <a:lstStyle/>
            <a:p>
              <a:endParaRPr lang="fr-FR" sz="1050"/>
            </a:p>
          </p:txBody>
        </p:sp>
        <p:sp>
          <p:nvSpPr>
            <p:cNvPr id="232" name="Forme libre : forme 231">
              <a:extLst>
                <a:ext uri="{FF2B5EF4-FFF2-40B4-BE49-F238E27FC236}">
                  <a16:creationId xmlns:a16="http://schemas.microsoft.com/office/drawing/2014/main" id="{99622E22-5AA7-4CB1-A19A-32EA440DFED9}"/>
                </a:ext>
              </a:extLst>
            </p:cNvPr>
            <p:cNvSpPr/>
            <p:nvPr/>
          </p:nvSpPr>
          <p:spPr>
            <a:xfrm>
              <a:off x="7412723" y="2804427"/>
              <a:ext cx="59413" cy="20141"/>
            </a:xfrm>
            <a:custGeom>
              <a:avLst/>
              <a:gdLst>
                <a:gd name="connsiteX0" fmla="*/ 28099 w 28098"/>
                <a:gd name="connsiteY0" fmla="*/ 0 h 9525"/>
                <a:gd name="connsiteX1" fmla="*/ 0 w 28098"/>
                <a:gd name="connsiteY1" fmla="*/ 0 h 9525"/>
              </a:gdLst>
              <a:ahLst/>
              <a:cxnLst>
                <a:cxn ang="0">
                  <a:pos x="connsiteX0" y="connsiteY0"/>
                </a:cxn>
                <a:cxn ang="0">
                  <a:pos x="connsiteX1" y="connsiteY1"/>
                </a:cxn>
              </a:cxnLst>
              <a:rect l="l" t="t" r="r" b="b"/>
              <a:pathLst>
                <a:path w="28098" h="9525">
                  <a:moveTo>
                    <a:pt x="28099" y="0"/>
                  </a:moveTo>
                  <a:lnTo>
                    <a:pt x="0" y="0"/>
                  </a:lnTo>
                </a:path>
              </a:pathLst>
            </a:custGeom>
            <a:noFill/>
            <a:ln w="5715" cap="rnd">
              <a:solidFill>
                <a:schemeClr val="tx1">
                  <a:lumMod val="50000"/>
                  <a:lumOff val="50000"/>
                </a:schemeClr>
              </a:solidFill>
              <a:prstDash val="solid"/>
              <a:round/>
            </a:ln>
          </p:spPr>
          <p:txBody>
            <a:bodyPr rtlCol="0" anchor="ctr"/>
            <a:lstStyle/>
            <a:p>
              <a:endParaRPr lang="fr-FR" sz="1050"/>
            </a:p>
          </p:txBody>
        </p:sp>
        <p:sp>
          <p:nvSpPr>
            <p:cNvPr id="233" name="Forme libre : forme 232">
              <a:extLst>
                <a:ext uri="{FF2B5EF4-FFF2-40B4-BE49-F238E27FC236}">
                  <a16:creationId xmlns:a16="http://schemas.microsoft.com/office/drawing/2014/main" id="{EBCA791F-7023-4012-ACE0-9E1A68C508A5}"/>
                </a:ext>
              </a:extLst>
            </p:cNvPr>
            <p:cNvSpPr/>
            <p:nvPr/>
          </p:nvSpPr>
          <p:spPr>
            <a:xfrm>
              <a:off x="7281807" y="2857195"/>
              <a:ext cx="262066" cy="446718"/>
            </a:xfrm>
            <a:custGeom>
              <a:avLst/>
              <a:gdLst>
                <a:gd name="connsiteX0" fmla="*/ 115634 w 123937"/>
                <a:gd name="connsiteY0" fmla="*/ 0 h 211264"/>
                <a:gd name="connsiteX1" fmla="*/ 112586 w 123937"/>
                <a:gd name="connsiteY1" fmla="*/ 197834 h 211264"/>
                <a:gd name="connsiteX2" fmla="*/ 121539 w 123937"/>
                <a:gd name="connsiteY2" fmla="*/ 211265 h 211264"/>
                <a:gd name="connsiteX3" fmla="*/ 95345 w 123937"/>
                <a:gd name="connsiteY3" fmla="*/ 211265 h 211264"/>
                <a:gd name="connsiteX4" fmla="*/ 79534 w 123937"/>
                <a:gd name="connsiteY4" fmla="*/ 53721 h 211264"/>
                <a:gd name="connsiteX5" fmla="*/ 69342 w 123937"/>
                <a:gd name="connsiteY5" fmla="*/ 53721 h 211264"/>
                <a:gd name="connsiteX6" fmla="*/ 32004 w 123937"/>
                <a:gd name="connsiteY6" fmla="*/ 209931 h 211264"/>
                <a:gd name="connsiteX7" fmla="*/ 0 w 123937"/>
                <a:gd name="connsiteY7" fmla="*/ 209931 h 211264"/>
                <a:gd name="connsiteX8" fmla="*/ 21717 w 123937"/>
                <a:gd name="connsiteY8" fmla="*/ 193929 h 211264"/>
                <a:gd name="connsiteX9" fmla="*/ 31147 w 123937"/>
                <a:gd name="connsiteY9" fmla="*/ 0 h 211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937" h="211264">
                  <a:moveTo>
                    <a:pt x="115634" y="0"/>
                  </a:moveTo>
                  <a:cubicBezTo>
                    <a:pt x="115634" y="0"/>
                    <a:pt x="136208" y="88487"/>
                    <a:pt x="112586" y="197834"/>
                  </a:cubicBezTo>
                  <a:lnTo>
                    <a:pt x="121539" y="211265"/>
                  </a:lnTo>
                  <a:lnTo>
                    <a:pt x="95345" y="211265"/>
                  </a:lnTo>
                  <a:lnTo>
                    <a:pt x="79534" y="53721"/>
                  </a:lnTo>
                  <a:lnTo>
                    <a:pt x="69342" y="53721"/>
                  </a:lnTo>
                  <a:lnTo>
                    <a:pt x="32004" y="209931"/>
                  </a:lnTo>
                  <a:lnTo>
                    <a:pt x="0" y="209931"/>
                  </a:lnTo>
                  <a:lnTo>
                    <a:pt x="21717" y="193929"/>
                  </a:lnTo>
                  <a:cubicBezTo>
                    <a:pt x="21717" y="193929"/>
                    <a:pt x="13906" y="54293"/>
                    <a:pt x="31147" y="0"/>
                  </a:cubicBezTo>
                </a:path>
              </a:pathLst>
            </a:custGeom>
            <a:noFill/>
            <a:ln w="5715" cap="rnd">
              <a:solidFill>
                <a:schemeClr val="tx1">
                  <a:lumMod val="50000"/>
                  <a:lumOff val="50000"/>
                </a:schemeClr>
              </a:solidFill>
              <a:prstDash val="solid"/>
              <a:round/>
            </a:ln>
          </p:spPr>
          <p:txBody>
            <a:bodyPr rtlCol="0" anchor="ctr"/>
            <a:lstStyle/>
            <a:p>
              <a:endParaRPr lang="fr-FR" sz="1050"/>
            </a:p>
          </p:txBody>
        </p:sp>
        <p:sp>
          <p:nvSpPr>
            <p:cNvPr id="234" name="Forme libre : forme 233">
              <a:extLst>
                <a:ext uri="{FF2B5EF4-FFF2-40B4-BE49-F238E27FC236}">
                  <a16:creationId xmlns:a16="http://schemas.microsoft.com/office/drawing/2014/main" id="{35792CAD-C729-4DBD-8561-1BC242B03ADA}"/>
                </a:ext>
              </a:extLst>
            </p:cNvPr>
            <p:cNvSpPr/>
            <p:nvPr/>
          </p:nvSpPr>
          <p:spPr>
            <a:xfrm>
              <a:off x="7476166" y="3168169"/>
              <a:ext cx="56796" cy="20141"/>
            </a:xfrm>
            <a:custGeom>
              <a:avLst/>
              <a:gdLst>
                <a:gd name="connsiteX0" fmla="*/ 26860 w 26860"/>
                <a:gd name="connsiteY0" fmla="*/ 0 h 9525"/>
                <a:gd name="connsiteX1" fmla="*/ 0 w 26860"/>
                <a:gd name="connsiteY1" fmla="*/ 0 h 9525"/>
              </a:gdLst>
              <a:ahLst/>
              <a:cxnLst>
                <a:cxn ang="0">
                  <a:pos x="connsiteX0" y="connsiteY0"/>
                </a:cxn>
                <a:cxn ang="0">
                  <a:pos x="connsiteX1" y="connsiteY1"/>
                </a:cxn>
              </a:cxnLst>
              <a:rect l="l" t="t" r="r" b="b"/>
              <a:pathLst>
                <a:path w="26860" h="9525">
                  <a:moveTo>
                    <a:pt x="26860" y="0"/>
                  </a:moveTo>
                  <a:lnTo>
                    <a:pt x="0" y="0"/>
                  </a:lnTo>
                </a:path>
              </a:pathLst>
            </a:custGeom>
            <a:noFill/>
            <a:ln w="5715" cap="rnd">
              <a:solidFill>
                <a:schemeClr val="tx1">
                  <a:lumMod val="50000"/>
                  <a:lumOff val="50000"/>
                </a:schemeClr>
              </a:solidFill>
              <a:prstDash val="solid"/>
              <a:round/>
            </a:ln>
          </p:spPr>
          <p:txBody>
            <a:bodyPr rtlCol="0" anchor="ctr"/>
            <a:lstStyle/>
            <a:p>
              <a:endParaRPr lang="fr-FR" sz="1050"/>
            </a:p>
          </p:txBody>
        </p:sp>
        <p:sp>
          <p:nvSpPr>
            <p:cNvPr id="235" name="Forme libre : forme 234">
              <a:extLst>
                <a:ext uri="{FF2B5EF4-FFF2-40B4-BE49-F238E27FC236}">
                  <a16:creationId xmlns:a16="http://schemas.microsoft.com/office/drawing/2014/main" id="{93DA19D2-4157-46A8-8340-6D6A3090D50D}"/>
                </a:ext>
              </a:extLst>
            </p:cNvPr>
            <p:cNvSpPr/>
            <p:nvPr/>
          </p:nvSpPr>
          <p:spPr>
            <a:xfrm>
              <a:off x="7328937" y="3166758"/>
              <a:ext cx="49949" cy="20141"/>
            </a:xfrm>
            <a:custGeom>
              <a:avLst/>
              <a:gdLst>
                <a:gd name="connsiteX0" fmla="*/ 23622 w 23622"/>
                <a:gd name="connsiteY0" fmla="*/ 0 h 9525"/>
                <a:gd name="connsiteX1" fmla="*/ 0 w 23622"/>
                <a:gd name="connsiteY1" fmla="*/ 0 h 9525"/>
              </a:gdLst>
              <a:ahLst/>
              <a:cxnLst>
                <a:cxn ang="0">
                  <a:pos x="connsiteX0" y="connsiteY0"/>
                </a:cxn>
                <a:cxn ang="0">
                  <a:pos x="connsiteX1" y="connsiteY1"/>
                </a:cxn>
              </a:cxnLst>
              <a:rect l="l" t="t" r="r" b="b"/>
              <a:pathLst>
                <a:path w="23622" h="9525">
                  <a:moveTo>
                    <a:pt x="23622" y="0"/>
                  </a:moveTo>
                  <a:lnTo>
                    <a:pt x="0" y="0"/>
                  </a:lnTo>
                </a:path>
              </a:pathLst>
            </a:custGeom>
            <a:noFill/>
            <a:ln w="5715" cap="rnd">
              <a:solidFill>
                <a:schemeClr val="tx1">
                  <a:lumMod val="50000"/>
                  <a:lumOff val="50000"/>
                </a:schemeClr>
              </a:solidFill>
              <a:prstDash val="solid"/>
              <a:round/>
            </a:ln>
          </p:spPr>
          <p:txBody>
            <a:bodyPr rtlCol="0" anchor="ctr"/>
            <a:lstStyle/>
            <a:p>
              <a:endParaRPr lang="fr-FR" sz="1050"/>
            </a:p>
          </p:txBody>
        </p:sp>
        <p:sp>
          <p:nvSpPr>
            <p:cNvPr id="236" name="Forme libre : forme 235">
              <a:extLst>
                <a:ext uri="{FF2B5EF4-FFF2-40B4-BE49-F238E27FC236}">
                  <a16:creationId xmlns:a16="http://schemas.microsoft.com/office/drawing/2014/main" id="{0DAFAA11-DC7A-4086-8948-75E41D157049}"/>
                </a:ext>
              </a:extLst>
            </p:cNvPr>
            <p:cNvSpPr/>
            <p:nvPr/>
          </p:nvSpPr>
          <p:spPr>
            <a:xfrm>
              <a:off x="7283852" y="2583887"/>
              <a:ext cx="122301" cy="355683"/>
            </a:xfrm>
            <a:custGeom>
              <a:avLst/>
              <a:gdLst>
                <a:gd name="connsiteX0" fmla="*/ 57041 w 57839"/>
                <a:gd name="connsiteY0" fmla="*/ 0 h 168211"/>
                <a:gd name="connsiteX1" fmla="*/ 43611 w 57839"/>
                <a:gd name="connsiteY1" fmla="*/ 24955 h 168211"/>
                <a:gd name="connsiteX2" fmla="*/ 81 w 57839"/>
                <a:gd name="connsiteY2" fmla="*/ 61436 h 168211"/>
                <a:gd name="connsiteX3" fmla="*/ 19989 w 57839"/>
                <a:gd name="connsiteY3" fmla="*/ 168212 h 168211"/>
              </a:gdLst>
              <a:ahLst/>
              <a:cxnLst>
                <a:cxn ang="0">
                  <a:pos x="connsiteX0" y="connsiteY0"/>
                </a:cxn>
                <a:cxn ang="0">
                  <a:pos x="connsiteX1" y="connsiteY1"/>
                </a:cxn>
                <a:cxn ang="0">
                  <a:pos x="connsiteX2" y="connsiteY2"/>
                </a:cxn>
                <a:cxn ang="0">
                  <a:pos x="connsiteX3" y="connsiteY3"/>
                </a:cxn>
              </a:cxnLst>
              <a:rect l="l" t="t" r="r" b="b"/>
              <a:pathLst>
                <a:path w="57839" h="168211">
                  <a:moveTo>
                    <a:pt x="57041" y="0"/>
                  </a:moveTo>
                  <a:cubicBezTo>
                    <a:pt x="57041" y="0"/>
                    <a:pt x="62756" y="24289"/>
                    <a:pt x="43611" y="24955"/>
                  </a:cubicBezTo>
                  <a:cubicBezTo>
                    <a:pt x="24465" y="25622"/>
                    <a:pt x="81" y="29432"/>
                    <a:pt x="81" y="61436"/>
                  </a:cubicBezTo>
                  <a:cubicBezTo>
                    <a:pt x="81" y="93440"/>
                    <a:pt x="-2395" y="161830"/>
                    <a:pt x="19989" y="168212"/>
                  </a:cubicBezTo>
                </a:path>
              </a:pathLst>
            </a:custGeom>
            <a:noFill/>
            <a:ln w="5715" cap="rnd">
              <a:solidFill>
                <a:schemeClr val="tx1">
                  <a:lumMod val="50000"/>
                  <a:lumOff val="50000"/>
                </a:schemeClr>
              </a:solidFill>
              <a:prstDash val="solid"/>
              <a:round/>
            </a:ln>
          </p:spPr>
          <p:txBody>
            <a:bodyPr rtlCol="0" anchor="ctr"/>
            <a:lstStyle/>
            <a:p>
              <a:endParaRPr lang="fr-FR" sz="1050"/>
            </a:p>
          </p:txBody>
        </p:sp>
        <p:sp>
          <p:nvSpPr>
            <p:cNvPr id="237" name="Forme libre : forme 236">
              <a:extLst>
                <a:ext uri="{FF2B5EF4-FFF2-40B4-BE49-F238E27FC236}">
                  <a16:creationId xmlns:a16="http://schemas.microsoft.com/office/drawing/2014/main" id="{A5DE6440-D9D6-4D77-B272-69E3CE181B2E}"/>
                </a:ext>
              </a:extLst>
            </p:cNvPr>
            <p:cNvSpPr/>
            <p:nvPr/>
          </p:nvSpPr>
          <p:spPr>
            <a:xfrm>
              <a:off x="7219573" y="3304721"/>
              <a:ext cx="720231" cy="20141"/>
            </a:xfrm>
            <a:custGeom>
              <a:avLst/>
              <a:gdLst>
                <a:gd name="connsiteX0" fmla="*/ 0 w 340614"/>
                <a:gd name="connsiteY0" fmla="*/ 0 h 9525"/>
                <a:gd name="connsiteX1" fmla="*/ 340614 w 340614"/>
                <a:gd name="connsiteY1" fmla="*/ 0 h 9525"/>
              </a:gdLst>
              <a:ahLst/>
              <a:cxnLst>
                <a:cxn ang="0">
                  <a:pos x="connsiteX0" y="connsiteY0"/>
                </a:cxn>
                <a:cxn ang="0">
                  <a:pos x="connsiteX1" y="connsiteY1"/>
                </a:cxn>
              </a:cxnLst>
              <a:rect l="l" t="t" r="r" b="b"/>
              <a:pathLst>
                <a:path w="340614" h="9525">
                  <a:moveTo>
                    <a:pt x="0" y="0"/>
                  </a:moveTo>
                  <a:lnTo>
                    <a:pt x="340614" y="0"/>
                  </a:lnTo>
                </a:path>
              </a:pathLst>
            </a:custGeom>
            <a:noFill/>
            <a:ln w="5715" cap="rnd">
              <a:solidFill>
                <a:schemeClr val="tx1">
                  <a:lumMod val="50000"/>
                  <a:lumOff val="50000"/>
                </a:schemeClr>
              </a:solidFill>
              <a:prstDash val="solid"/>
              <a:round/>
            </a:ln>
          </p:spPr>
          <p:txBody>
            <a:bodyPr rtlCol="0" anchor="ctr"/>
            <a:lstStyle/>
            <a:p>
              <a:endParaRPr lang="fr-FR" sz="1050"/>
            </a:p>
          </p:txBody>
        </p:sp>
      </p:grpSp>
      <p:sp>
        <p:nvSpPr>
          <p:cNvPr id="7" name="Espace réservé du contenu 6">
            <a:extLst>
              <a:ext uri="{FF2B5EF4-FFF2-40B4-BE49-F238E27FC236}">
                <a16:creationId xmlns:a16="http://schemas.microsoft.com/office/drawing/2014/main" id="{6A7B7C44-9634-4C13-8A4A-155604A964EE}"/>
              </a:ext>
            </a:extLst>
          </p:cNvPr>
          <p:cNvSpPr>
            <a:spLocks noGrp="1"/>
          </p:cNvSpPr>
          <p:nvPr>
            <p:ph idx="17"/>
          </p:nvPr>
        </p:nvSpPr>
        <p:spPr/>
        <p:txBody>
          <a:bodyPr/>
          <a:lstStyle/>
          <a:p>
            <a:r>
              <a:rPr lang="fr-FR" dirty="0">
                <a:sym typeface="Arial"/>
              </a:rPr>
              <a:t>Un </a:t>
            </a:r>
            <a:r>
              <a:rPr lang="fr-FR" b="1" dirty="0">
                <a:sym typeface="Arial"/>
              </a:rPr>
              <a:t>décalage persiste </a:t>
            </a:r>
            <a:r>
              <a:rPr lang="fr-FR" dirty="0">
                <a:sym typeface="Arial"/>
              </a:rPr>
              <a:t>entre nos clients éligibles et le taux d’équipement de tous les clients</a:t>
            </a:r>
          </a:p>
          <a:p>
            <a:endParaRPr lang="fr-FR" dirty="0">
              <a:sym typeface="Arial"/>
            </a:endParaRPr>
          </a:p>
          <a:p>
            <a:endParaRPr lang="fr-FR" dirty="0">
              <a:sym typeface="Arial"/>
            </a:endParaRPr>
          </a:p>
          <a:p>
            <a:endParaRPr lang="fr-FR" dirty="0">
              <a:sym typeface="Arial"/>
            </a:endParaRPr>
          </a:p>
          <a:p>
            <a:endParaRPr lang="fr-FR" dirty="0">
              <a:sym typeface="Arial"/>
            </a:endParaRPr>
          </a:p>
          <a:p>
            <a:endParaRPr lang="fr-FR" dirty="0">
              <a:sym typeface="Arial"/>
            </a:endParaRPr>
          </a:p>
          <a:p>
            <a:endParaRPr lang="fr-FR" dirty="0">
              <a:sym typeface="Arial"/>
            </a:endParaRPr>
          </a:p>
          <a:p>
            <a:pPr marL="0" indent="0">
              <a:buNone/>
            </a:pPr>
            <a:endParaRPr lang="fr-FR" dirty="0">
              <a:sym typeface="Arial"/>
            </a:endParaRPr>
          </a:p>
          <a:p>
            <a:endParaRPr lang="fr-FR" dirty="0">
              <a:sym typeface="Arial"/>
            </a:endParaRPr>
          </a:p>
          <a:p>
            <a:r>
              <a:rPr lang="fr-FR" dirty="0">
                <a:sym typeface="Arial"/>
              </a:rPr>
              <a:t>Un </a:t>
            </a:r>
            <a:r>
              <a:rPr lang="fr-FR" b="1" dirty="0">
                <a:sym typeface="Arial"/>
              </a:rPr>
              <a:t>fort potentiel </a:t>
            </a:r>
            <a:r>
              <a:rPr lang="fr-FR" dirty="0">
                <a:sym typeface="Arial"/>
              </a:rPr>
              <a:t>de</a:t>
            </a:r>
            <a:r>
              <a:rPr lang="fr-FR" b="1" dirty="0">
                <a:sym typeface="Arial"/>
              </a:rPr>
              <a:t> clients mineurs non équipés </a:t>
            </a:r>
            <a:r>
              <a:rPr lang="fr-FR" dirty="0">
                <a:sym typeface="Arial"/>
              </a:rPr>
              <a:t>alors qu’un au moins de leur parent l’est déjà</a:t>
            </a:r>
          </a:p>
          <a:p>
            <a:endParaRPr lang="fr-FR" dirty="0"/>
          </a:p>
        </p:txBody>
      </p:sp>
      <p:sp>
        <p:nvSpPr>
          <p:cNvPr id="3" name="Espace réservé du texte 2"/>
          <p:cNvSpPr>
            <a:spLocks noGrp="1"/>
          </p:cNvSpPr>
          <p:nvPr>
            <p:ph type="body" sz="quarter" idx="12"/>
          </p:nvPr>
        </p:nvSpPr>
        <p:spPr/>
        <p:txBody>
          <a:bodyPr/>
          <a:lstStyle/>
          <a:p>
            <a:r>
              <a:rPr lang="fr-FR" dirty="0"/>
              <a:t>Un bon taux d’équipement des clients éligibles à e-Documents qui reste à consolider sur l’ensemble de nos clients et les mineurs</a:t>
            </a:r>
          </a:p>
        </p:txBody>
      </p:sp>
      <p:sp>
        <p:nvSpPr>
          <p:cNvPr id="4" name="Espace réservé du texte 3"/>
          <p:cNvSpPr>
            <a:spLocks noGrp="1"/>
          </p:cNvSpPr>
          <p:nvPr>
            <p:ph type="body" sz="quarter" idx="14"/>
          </p:nvPr>
        </p:nvSpPr>
        <p:spPr/>
        <p:txBody>
          <a:bodyPr/>
          <a:lstStyle/>
          <a:p>
            <a:r>
              <a:rPr lang="fr-FR" dirty="0"/>
              <a:t>Les chiffres-clés en CEGEE</a:t>
            </a:r>
          </a:p>
        </p:txBody>
      </p:sp>
      <p:sp>
        <p:nvSpPr>
          <p:cNvPr id="107" name="ZoneTexte 106">
            <a:extLst>
              <a:ext uri="{FF2B5EF4-FFF2-40B4-BE49-F238E27FC236}">
                <a16:creationId xmlns:a16="http://schemas.microsoft.com/office/drawing/2014/main" id="{B651483F-4984-4AB0-B9E3-C864D70A1B48}"/>
              </a:ext>
            </a:extLst>
          </p:cNvPr>
          <p:cNvSpPr txBox="1"/>
          <p:nvPr/>
        </p:nvSpPr>
        <p:spPr>
          <a:xfrm>
            <a:off x="685653" y="1868057"/>
            <a:ext cx="3075455" cy="461665"/>
          </a:xfrm>
          <a:prstGeom prst="rect">
            <a:avLst/>
          </a:prstGeom>
          <a:noFill/>
        </p:spPr>
        <p:txBody>
          <a:bodyPr wrap="square" rtlCol="0">
            <a:spAutoFit/>
          </a:bodyPr>
          <a:lstStyle/>
          <a:p>
            <a:pPr defTabSz="1219170"/>
            <a:r>
              <a:rPr lang="fr-FR" sz="2400" b="1" kern="0" dirty="0">
                <a:solidFill>
                  <a:schemeClr val="bg1">
                    <a:lumMod val="85000"/>
                  </a:schemeClr>
                </a:solidFill>
                <a:latin typeface="Helvetica"/>
                <a:cs typeface="Helvetica"/>
                <a:sym typeface="Arial"/>
              </a:rPr>
              <a:t>Chiffres  Clés</a:t>
            </a:r>
          </a:p>
        </p:txBody>
      </p:sp>
      <p:sp>
        <p:nvSpPr>
          <p:cNvPr id="108" name="Rectangle 107">
            <a:extLst>
              <a:ext uri="{FF2B5EF4-FFF2-40B4-BE49-F238E27FC236}">
                <a16:creationId xmlns:a16="http://schemas.microsoft.com/office/drawing/2014/main" id="{C597773F-7383-4920-A27D-DF35CE26F2C9}"/>
              </a:ext>
            </a:extLst>
          </p:cNvPr>
          <p:cNvSpPr/>
          <p:nvPr/>
        </p:nvSpPr>
        <p:spPr>
          <a:xfrm>
            <a:off x="691541" y="3528667"/>
            <a:ext cx="8782615" cy="261610"/>
          </a:xfrm>
          <a:prstGeom prst="rect">
            <a:avLst/>
          </a:prstGeom>
        </p:spPr>
        <p:txBody>
          <a:bodyPr wrap="square">
            <a:spAutoFit/>
          </a:bodyPr>
          <a:lstStyle/>
          <a:p>
            <a:pPr defTabSz="1219140"/>
            <a:r>
              <a:rPr lang="fr-FR" sz="1050" i="1" kern="0" dirty="0">
                <a:solidFill>
                  <a:schemeClr val="tx1">
                    <a:lumMod val="75000"/>
                    <a:lumOff val="25000"/>
                  </a:schemeClr>
                </a:solidFill>
                <a:latin typeface="Helvetica"/>
                <a:cs typeface="Helvetica"/>
                <a:sym typeface="Cabin"/>
              </a:rPr>
              <a:t>* Taux d’équipement des clients avec adresse email  valide et au moins une connexion BAD dans les 12 derniers mois</a:t>
            </a:r>
            <a:endParaRPr lang="en" sz="1050" i="1" kern="0" dirty="0">
              <a:solidFill>
                <a:schemeClr val="tx1">
                  <a:lumMod val="75000"/>
                  <a:lumOff val="25000"/>
                </a:schemeClr>
              </a:solidFill>
              <a:latin typeface="Helvetica"/>
              <a:cs typeface="Helvetica"/>
              <a:sym typeface="Cabin"/>
            </a:endParaRPr>
          </a:p>
        </p:txBody>
      </p:sp>
      <p:graphicFrame>
        <p:nvGraphicFramePr>
          <p:cNvPr id="171" name="Graphique 170">
            <a:extLst>
              <a:ext uri="{FF2B5EF4-FFF2-40B4-BE49-F238E27FC236}">
                <a16:creationId xmlns:a16="http://schemas.microsoft.com/office/drawing/2014/main" id="{9E435180-597E-4E0C-8161-E84FFC34BC4A}"/>
              </a:ext>
            </a:extLst>
          </p:cNvPr>
          <p:cNvGraphicFramePr/>
          <p:nvPr>
            <p:extLst>
              <p:ext uri="{D42A27DB-BD31-4B8C-83A1-F6EECF244321}">
                <p14:modId xmlns:p14="http://schemas.microsoft.com/office/powerpoint/2010/main" val="127174569"/>
              </p:ext>
            </p:extLst>
          </p:nvPr>
        </p:nvGraphicFramePr>
        <p:xfrm>
          <a:off x="8666497" y="2493250"/>
          <a:ext cx="3119640" cy="1517322"/>
        </p:xfrm>
        <a:graphic>
          <a:graphicData uri="http://schemas.openxmlformats.org/drawingml/2006/chart">
            <c:chart xmlns:c="http://schemas.openxmlformats.org/drawingml/2006/chart" xmlns:r="http://schemas.openxmlformats.org/officeDocument/2006/relationships" r:id="rId3"/>
          </a:graphicData>
        </a:graphic>
      </p:graphicFrame>
      <p:sp>
        <p:nvSpPr>
          <p:cNvPr id="111" name="Freeform 13">
            <a:extLst>
              <a:ext uri="{FF2B5EF4-FFF2-40B4-BE49-F238E27FC236}">
                <a16:creationId xmlns:a16="http://schemas.microsoft.com/office/drawing/2014/main" id="{85164F52-56DA-4DD6-8B03-4712DC904DF3}"/>
              </a:ext>
            </a:extLst>
          </p:cNvPr>
          <p:cNvSpPr>
            <a:spLocks/>
          </p:cNvSpPr>
          <p:nvPr/>
        </p:nvSpPr>
        <p:spPr bwMode="auto">
          <a:xfrm>
            <a:off x="6059891" y="5745650"/>
            <a:ext cx="3896" cy="46257"/>
          </a:xfrm>
          <a:custGeom>
            <a:avLst/>
            <a:gdLst>
              <a:gd name="T0" fmla="*/ 0 w 1"/>
              <a:gd name="T1" fmla="*/ 12 h 12"/>
              <a:gd name="T2" fmla="*/ 0 w 1"/>
              <a:gd name="T3" fmla="*/ 0 h 12"/>
            </a:gdLst>
            <a:ahLst/>
            <a:cxnLst>
              <a:cxn ang="0">
                <a:pos x="T0" y="T1"/>
              </a:cxn>
              <a:cxn ang="0">
                <a:pos x="T2" y="T3"/>
              </a:cxn>
            </a:cxnLst>
            <a:rect l="0" t="0" r="r" b="b"/>
            <a:pathLst>
              <a:path w="1" h="12">
                <a:moveTo>
                  <a:pt x="0" y="12"/>
                </a:moveTo>
                <a:cubicBezTo>
                  <a:pt x="0" y="12"/>
                  <a:pt x="1" y="7"/>
                  <a:pt x="0" y="0"/>
                </a:cubicBezTo>
              </a:path>
            </a:pathLst>
          </a:custGeom>
          <a:noFill/>
          <a:ln w="12700" cap="rnd">
            <a:solidFill>
              <a:srgbClr val="FFC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40"/>
            <a:endParaRPr lang="fr-FR" sz="1867" kern="0">
              <a:solidFill>
                <a:srgbClr val="000000"/>
              </a:solidFill>
              <a:latin typeface="Arial"/>
              <a:cs typeface="Arial"/>
              <a:sym typeface="Arial"/>
            </a:endParaRPr>
          </a:p>
        </p:txBody>
      </p:sp>
      <p:sp>
        <p:nvSpPr>
          <p:cNvPr id="180" name="Shape 190">
            <a:extLst>
              <a:ext uri="{FF2B5EF4-FFF2-40B4-BE49-F238E27FC236}">
                <a16:creationId xmlns:a16="http://schemas.microsoft.com/office/drawing/2014/main" id="{28C064F7-5F50-42D8-93EE-33B1B7A30F68}"/>
              </a:ext>
            </a:extLst>
          </p:cNvPr>
          <p:cNvSpPr txBox="1">
            <a:spLocks/>
          </p:cNvSpPr>
          <p:nvPr/>
        </p:nvSpPr>
        <p:spPr>
          <a:xfrm>
            <a:off x="3338587" y="4965299"/>
            <a:ext cx="1404696" cy="738664"/>
          </a:xfrm>
          <a:prstGeom prst="rect">
            <a:avLst/>
          </a:prstGeom>
        </p:spPr>
        <p:txBody>
          <a:bodyPr vert="horz" wrap="square" lIns="0" tIns="0" rIns="0" bIns="0" rtlCol="0" anchor="b" anchorCtr="0">
            <a:spAutoFit/>
          </a:bodyPr>
          <a:lstStyle>
            <a:defPPr marR="0" lvl="0" algn="l" rtl="0">
              <a:lnSpc>
                <a:spcPct val="100000"/>
              </a:lnSpc>
              <a:spcBef>
                <a:spcPts val="0"/>
              </a:spcBef>
              <a:spcAft>
                <a:spcPts val="0"/>
              </a:spcAft>
            </a:defPPr>
            <a:lvl1pPr marR="0" lvl="0" algn="r" rtl="0">
              <a:lnSpc>
                <a:spcPct val="10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pPr algn="l" defTabSz="1219140"/>
            <a:r>
              <a:rPr lang="en" sz="4800" kern="0" spc="-467" dirty="0">
                <a:solidFill>
                  <a:schemeClr val="accent4">
                    <a:lumMod val="75000"/>
                  </a:schemeClr>
                </a:solidFill>
                <a:latin typeface="Arial" panose="020B0604020202020204"/>
                <a:ea typeface="Cabin"/>
                <a:cs typeface="Cabin"/>
                <a:sym typeface="Cabin"/>
              </a:rPr>
              <a:t>25 %</a:t>
            </a:r>
          </a:p>
        </p:txBody>
      </p:sp>
      <p:sp>
        <p:nvSpPr>
          <p:cNvPr id="181" name="Shape 190">
            <a:extLst>
              <a:ext uri="{FF2B5EF4-FFF2-40B4-BE49-F238E27FC236}">
                <a16:creationId xmlns:a16="http://schemas.microsoft.com/office/drawing/2014/main" id="{ED8853C9-8EE8-40A3-8F32-16E0F34E8E12}"/>
              </a:ext>
            </a:extLst>
          </p:cNvPr>
          <p:cNvSpPr txBox="1">
            <a:spLocks/>
          </p:cNvSpPr>
          <p:nvPr/>
        </p:nvSpPr>
        <p:spPr>
          <a:xfrm>
            <a:off x="3404616" y="5653818"/>
            <a:ext cx="1304832" cy="461665"/>
          </a:xfrm>
          <a:prstGeom prst="rect">
            <a:avLst/>
          </a:prstGeom>
        </p:spPr>
        <p:txBody>
          <a:bodyPr vert="horz" wrap="square" lIns="0" tIns="0" rIns="0" bIns="0" rtlCol="0" anchor="b" anchorCtr="0">
            <a:spAutoFit/>
          </a:bodyPr>
          <a:lstStyle>
            <a:defPPr marR="0" lvl="0" algn="l" rtl="0">
              <a:lnSpc>
                <a:spcPct val="100000"/>
              </a:lnSpc>
              <a:spcBef>
                <a:spcPts val="0"/>
              </a:spcBef>
              <a:spcAft>
                <a:spcPts val="0"/>
              </a:spcAft>
            </a:defPPr>
            <a:lvl1pPr marR="0" lvl="0" algn="r" rtl="0">
              <a:lnSpc>
                <a:spcPct val="10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pPr algn="l" defTabSz="1219140">
              <a:lnSpc>
                <a:spcPts val="1200"/>
              </a:lnSpc>
            </a:pPr>
            <a:r>
              <a:rPr lang="fr-FR" sz="1200" kern="0" cap="none" dirty="0">
                <a:solidFill>
                  <a:srgbClr val="FFFFFF">
                    <a:lumMod val="50000"/>
                  </a:srgbClr>
                </a:solidFill>
                <a:ea typeface="Cabin"/>
                <a:cs typeface="Cabin"/>
                <a:sym typeface="Cabin"/>
              </a:rPr>
              <a:t>Taux d’équipement à l’entrée en relation </a:t>
            </a:r>
          </a:p>
          <a:p>
            <a:pPr algn="l" defTabSz="1219140">
              <a:lnSpc>
                <a:spcPts val="1200"/>
              </a:lnSpc>
            </a:pPr>
            <a:r>
              <a:rPr lang="fr-FR" sz="1200" kern="0" cap="none" dirty="0">
                <a:solidFill>
                  <a:srgbClr val="FFFFFF">
                    <a:lumMod val="50000"/>
                  </a:srgbClr>
                </a:solidFill>
                <a:ea typeface="Cabin"/>
                <a:cs typeface="Cabin"/>
                <a:sym typeface="Cabin"/>
              </a:rPr>
              <a:t>des MINEURS</a:t>
            </a:r>
          </a:p>
        </p:txBody>
      </p:sp>
      <p:sp>
        <p:nvSpPr>
          <p:cNvPr id="183" name="Rectangle 182">
            <a:extLst>
              <a:ext uri="{FF2B5EF4-FFF2-40B4-BE49-F238E27FC236}">
                <a16:creationId xmlns:a16="http://schemas.microsoft.com/office/drawing/2014/main" id="{FEA678EF-96C8-4958-B85A-8DA7BC76198C}"/>
              </a:ext>
            </a:extLst>
          </p:cNvPr>
          <p:cNvSpPr/>
          <p:nvPr/>
        </p:nvSpPr>
        <p:spPr>
          <a:xfrm>
            <a:off x="1979557" y="4804240"/>
            <a:ext cx="990108" cy="2304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fr-FR" sz="1400" kern="0" dirty="0">
                <a:solidFill>
                  <a:srgbClr val="FFFFFF"/>
                </a:solidFill>
                <a:latin typeface="Arial" panose="020B0604020202020204"/>
                <a:sym typeface="Arial"/>
              </a:rPr>
              <a:t>STOCK</a:t>
            </a:r>
          </a:p>
        </p:txBody>
      </p:sp>
      <p:sp>
        <p:nvSpPr>
          <p:cNvPr id="184" name="Rectangle 183">
            <a:extLst>
              <a:ext uri="{FF2B5EF4-FFF2-40B4-BE49-F238E27FC236}">
                <a16:creationId xmlns:a16="http://schemas.microsoft.com/office/drawing/2014/main" id="{1B712A0A-B512-4012-936C-FDCE0EFE8AE1}"/>
              </a:ext>
            </a:extLst>
          </p:cNvPr>
          <p:cNvSpPr/>
          <p:nvPr/>
        </p:nvSpPr>
        <p:spPr>
          <a:xfrm>
            <a:off x="3402539" y="4804239"/>
            <a:ext cx="990108" cy="2304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fr-FR" sz="1400" kern="0" dirty="0">
                <a:solidFill>
                  <a:srgbClr val="FFFFFF"/>
                </a:solidFill>
                <a:latin typeface="Arial" panose="020B0604020202020204"/>
                <a:sym typeface="Arial"/>
              </a:rPr>
              <a:t>EER</a:t>
            </a:r>
          </a:p>
        </p:txBody>
      </p:sp>
      <p:grpSp>
        <p:nvGrpSpPr>
          <p:cNvPr id="186" name="Groupe 185">
            <a:extLst>
              <a:ext uri="{FF2B5EF4-FFF2-40B4-BE49-F238E27FC236}">
                <a16:creationId xmlns:a16="http://schemas.microsoft.com/office/drawing/2014/main" id="{BBC81C33-9700-4472-8229-9BE446A3598E}"/>
              </a:ext>
            </a:extLst>
          </p:cNvPr>
          <p:cNvGrpSpPr/>
          <p:nvPr/>
        </p:nvGrpSpPr>
        <p:grpSpPr>
          <a:xfrm>
            <a:off x="795333" y="5093029"/>
            <a:ext cx="946241" cy="899764"/>
            <a:chOff x="251520" y="1635646"/>
            <a:chExt cx="844333" cy="864096"/>
          </a:xfrm>
        </p:grpSpPr>
        <p:sp>
          <p:nvSpPr>
            <p:cNvPr id="187" name="Freeform 115">
              <a:extLst>
                <a:ext uri="{FF2B5EF4-FFF2-40B4-BE49-F238E27FC236}">
                  <a16:creationId xmlns:a16="http://schemas.microsoft.com/office/drawing/2014/main" id="{EDA26A74-3FE6-4CAF-926B-B79F754BD9A2}"/>
                </a:ext>
              </a:extLst>
            </p:cNvPr>
            <p:cNvSpPr>
              <a:spLocks/>
            </p:cNvSpPr>
            <p:nvPr/>
          </p:nvSpPr>
          <p:spPr bwMode="auto">
            <a:xfrm>
              <a:off x="347331" y="1758326"/>
              <a:ext cx="23953" cy="42671"/>
            </a:xfrm>
            <a:custGeom>
              <a:avLst/>
              <a:gdLst>
                <a:gd name="T0" fmla="*/ 4 w 4"/>
                <a:gd name="T1" fmla="*/ 8 h 8"/>
                <a:gd name="T2" fmla="*/ 0 w 4"/>
                <a:gd name="T3" fmla="*/ 4 h 8"/>
                <a:gd name="T4" fmla="*/ 4 w 4"/>
                <a:gd name="T5" fmla="*/ 0 h 8"/>
              </a:gdLst>
              <a:ahLst/>
              <a:cxnLst>
                <a:cxn ang="0">
                  <a:pos x="T0" y="T1"/>
                </a:cxn>
                <a:cxn ang="0">
                  <a:pos x="T2" y="T3"/>
                </a:cxn>
                <a:cxn ang="0">
                  <a:pos x="T4" y="T5"/>
                </a:cxn>
              </a:cxnLst>
              <a:rect l="0" t="0" r="r" b="b"/>
              <a:pathLst>
                <a:path w="4" h="8">
                  <a:moveTo>
                    <a:pt x="4" y="8"/>
                  </a:moveTo>
                  <a:cubicBezTo>
                    <a:pt x="4" y="8"/>
                    <a:pt x="1" y="8"/>
                    <a:pt x="0" y="4"/>
                  </a:cubicBezTo>
                  <a:cubicBezTo>
                    <a:pt x="0" y="0"/>
                    <a:pt x="4" y="0"/>
                    <a:pt x="4"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defTabSz="1219170"/>
              <a:endParaRPr lang="fr-FR" sz="1867" kern="0"/>
            </a:p>
          </p:txBody>
        </p:sp>
        <p:sp>
          <p:nvSpPr>
            <p:cNvPr id="188" name="Freeform 116">
              <a:extLst>
                <a:ext uri="{FF2B5EF4-FFF2-40B4-BE49-F238E27FC236}">
                  <a16:creationId xmlns:a16="http://schemas.microsoft.com/office/drawing/2014/main" id="{25081714-5224-48A8-BCEA-1D203ACC7A71}"/>
                </a:ext>
              </a:extLst>
            </p:cNvPr>
            <p:cNvSpPr>
              <a:spLocks/>
            </p:cNvSpPr>
            <p:nvPr/>
          </p:nvSpPr>
          <p:spPr bwMode="auto">
            <a:xfrm>
              <a:off x="299425" y="1894342"/>
              <a:ext cx="89823" cy="288031"/>
            </a:xfrm>
            <a:custGeom>
              <a:avLst/>
              <a:gdLst>
                <a:gd name="T0" fmla="*/ 13 w 15"/>
                <a:gd name="T1" fmla="*/ 54 h 54"/>
                <a:gd name="T2" fmla="*/ 0 w 15"/>
                <a:gd name="T3" fmla="*/ 39 h 54"/>
                <a:gd name="T4" fmla="*/ 0 w 15"/>
                <a:gd name="T5" fmla="*/ 17 h 54"/>
                <a:gd name="T6" fmla="*/ 15 w 15"/>
                <a:gd name="T7" fmla="*/ 0 h 54"/>
              </a:gdLst>
              <a:ahLst/>
              <a:cxnLst>
                <a:cxn ang="0">
                  <a:pos x="T0" y="T1"/>
                </a:cxn>
                <a:cxn ang="0">
                  <a:pos x="T2" y="T3"/>
                </a:cxn>
                <a:cxn ang="0">
                  <a:pos x="T4" y="T5"/>
                </a:cxn>
                <a:cxn ang="0">
                  <a:pos x="T6" y="T7"/>
                </a:cxn>
              </a:cxnLst>
              <a:rect l="0" t="0" r="r" b="b"/>
              <a:pathLst>
                <a:path w="15" h="54">
                  <a:moveTo>
                    <a:pt x="13" y="54"/>
                  </a:moveTo>
                  <a:cubicBezTo>
                    <a:pt x="6" y="54"/>
                    <a:pt x="0" y="47"/>
                    <a:pt x="0" y="39"/>
                  </a:cubicBezTo>
                  <a:cubicBezTo>
                    <a:pt x="0" y="17"/>
                    <a:pt x="0" y="17"/>
                    <a:pt x="0" y="17"/>
                  </a:cubicBezTo>
                  <a:cubicBezTo>
                    <a:pt x="0" y="9"/>
                    <a:pt x="7" y="0"/>
                    <a:pt x="15"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defTabSz="1219170"/>
              <a:endParaRPr lang="fr-FR" sz="1867" kern="0"/>
            </a:p>
          </p:txBody>
        </p:sp>
        <p:sp>
          <p:nvSpPr>
            <p:cNvPr id="189" name="Freeform 119">
              <a:extLst>
                <a:ext uri="{FF2B5EF4-FFF2-40B4-BE49-F238E27FC236}">
                  <a16:creationId xmlns:a16="http://schemas.microsoft.com/office/drawing/2014/main" id="{0DA004CB-0A5F-4544-B63E-57D15060709B}"/>
                </a:ext>
              </a:extLst>
            </p:cNvPr>
            <p:cNvSpPr>
              <a:spLocks/>
            </p:cNvSpPr>
            <p:nvPr/>
          </p:nvSpPr>
          <p:spPr bwMode="auto">
            <a:xfrm>
              <a:off x="341343" y="2001020"/>
              <a:ext cx="251503" cy="498722"/>
            </a:xfrm>
            <a:custGeom>
              <a:avLst/>
              <a:gdLst>
                <a:gd name="T0" fmla="*/ 10 w 84"/>
                <a:gd name="T1" fmla="*/ 0 h 187"/>
                <a:gd name="T2" fmla="*/ 16 w 84"/>
                <a:gd name="T3" fmla="*/ 169 h 187"/>
                <a:gd name="T4" fmla="*/ 0 w 84"/>
                <a:gd name="T5" fmla="*/ 187 h 187"/>
                <a:gd name="T6" fmla="*/ 84 w 84"/>
                <a:gd name="T7" fmla="*/ 187 h 187"/>
              </a:gdLst>
              <a:ahLst/>
              <a:cxnLst>
                <a:cxn ang="0">
                  <a:pos x="T0" y="T1"/>
                </a:cxn>
                <a:cxn ang="0">
                  <a:pos x="T2" y="T3"/>
                </a:cxn>
                <a:cxn ang="0">
                  <a:pos x="T4" y="T5"/>
                </a:cxn>
                <a:cxn ang="0">
                  <a:pos x="T6" y="T7"/>
                </a:cxn>
              </a:cxnLst>
              <a:rect l="0" t="0" r="r" b="b"/>
              <a:pathLst>
                <a:path w="84" h="187">
                  <a:moveTo>
                    <a:pt x="10" y="0"/>
                  </a:moveTo>
                  <a:lnTo>
                    <a:pt x="16" y="169"/>
                  </a:lnTo>
                  <a:lnTo>
                    <a:pt x="0" y="187"/>
                  </a:lnTo>
                  <a:lnTo>
                    <a:pt x="84" y="187"/>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defTabSz="1219170"/>
              <a:endParaRPr lang="fr-FR" sz="1867" kern="0"/>
            </a:p>
          </p:txBody>
        </p:sp>
        <p:sp>
          <p:nvSpPr>
            <p:cNvPr id="190" name="Line 120">
              <a:extLst>
                <a:ext uri="{FF2B5EF4-FFF2-40B4-BE49-F238E27FC236}">
                  <a16:creationId xmlns:a16="http://schemas.microsoft.com/office/drawing/2014/main" id="{272B6A7E-BB2B-48AC-9F88-787753B89AF2}"/>
                </a:ext>
              </a:extLst>
            </p:cNvPr>
            <p:cNvSpPr>
              <a:spLocks noChangeShapeType="1"/>
            </p:cNvSpPr>
            <p:nvPr/>
          </p:nvSpPr>
          <p:spPr bwMode="auto">
            <a:xfrm>
              <a:off x="437153" y="2451735"/>
              <a:ext cx="107787"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defTabSz="1219170"/>
              <a:endParaRPr lang="fr-FR" sz="1867" kern="0"/>
            </a:p>
          </p:txBody>
        </p:sp>
        <p:sp>
          <p:nvSpPr>
            <p:cNvPr id="191" name="Line 121">
              <a:extLst>
                <a:ext uri="{FF2B5EF4-FFF2-40B4-BE49-F238E27FC236}">
                  <a16:creationId xmlns:a16="http://schemas.microsoft.com/office/drawing/2014/main" id="{97FA206D-40FA-45DE-AA7E-983D6FD39C3A}"/>
                </a:ext>
              </a:extLst>
            </p:cNvPr>
            <p:cNvSpPr>
              <a:spLocks noChangeShapeType="1"/>
            </p:cNvSpPr>
            <p:nvPr/>
          </p:nvSpPr>
          <p:spPr bwMode="auto">
            <a:xfrm flipV="1">
              <a:off x="473083" y="2219711"/>
              <a:ext cx="0" cy="21336"/>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defTabSz="1219170"/>
              <a:endParaRPr lang="fr-FR" sz="1867" kern="0"/>
            </a:p>
          </p:txBody>
        </p:sp>
        <p:sp>
          <p:nvSpPr>
            <p:cNvPr id="192" name="Line 122">
              <a:extLst>
                <a:ext uri="{FF2B5EF4-FFF2-40B4-BE49-F238E27FC236}">
                  <a16:creationId xmlns:a16="http://schemas.microsoft.com/office/drawing/2014/main" id="{48AD4B1A-99DE-4992-A3A4-EA788512DF11}"/>
                </a:ext>
              </a:extLst>
            </p:cNvPr>
            <p:cNvSpPr>
              <a:spLocks noChangeShapeType="1"/>
            </p:cNvSpPr>
            <p:nvPr/>
          </p:nvSpPr>
          <p:spPr bwMode="auto">
            <a:xfrm flipV="1">
              <a:off x="473083" y="2283718"/>
              <a:ext cx="0" cy="210691"/>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defTabSz="1219170"/>
              <a:endParaRPr lang="fr-FR" sz="1867" kern="0"/>
            </a:p>
          </p:txBody>
        </p:sp>
        <p:sp>
          <p:nvSpPr>
            <p:cNvPr id="193" name="Line 123">
              <a:extLst>
                <a:ext uri="{FF2B5EF4-FFF2-40B4-BE49-F238E27FC236}">
                  <a16:creationId xmlns:a16="http://schemas.microsoft.com/office/drawing/2014/main" id="{286E0231-F6EB-4239-938C-B9102492E22D}"/>
                </a:ext>
              </a:extLst>
            </p:cNvPr>
            <p:cNvSpPr>
              <a:spLocks noChangeShapeType="1"/>
            </p:cNvSpPr>
            <p:nvPr/>
          </p:nvSpPr>
          <p:spPr bwMode="auto">
            <a:xfrm>
              <a:off x="1071900" y="2499740"/>
              <a:ext cx="23953"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defTabSz="1219170"/>
              <a:endParaRPr lang="fr-FR" sz="1867" kern="0"/>
            </a:p>
          </p:txBody>
        </p:sp>
        <p:sp>
          <p:nvSpPr>
            <p:cNvPr id="194" name="Line 124">
              <a:extLst>
                <a:ext uri="{FF2B5EF4-FFF2-40B4-BE49-F238E27FC236}">
                  <a16:creationId xmlns:a16="http://schemas.microsoft.com/office/drawing/2014/main" id="{AE0EBE7B-83DC-4D5C-AE71-31DAAD9160F0}"/>
                </a:ext>
              </a:extLst>
            </p:cNvPr>
            <p:cNvSpPr>
              <a:spLocks noChangeShapeType="1"/>
            </p:cNvSpPr>
            <p:nvPr/>
          </p:nvSpPr>
          <p:spPr bwMode="auto">
            <a:xfrm>
              <a:off x="251520" y="2499740"/>
              <a:ext cx="772475"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defTabSz="1219170"/>
              <a:endParaRPr lang="fr-FR" sz="1867" kern="0"/>
            </a:p>
          </p:txBody>
        </p:sp>
        <p:sp>
          <p:nvSpPr>
            <p:cNvPr id="195" name="Freeform 125">
              <a:extLst>
                <a:ext uri="{FF2B5EF4-FFF2-40B4-BE49-F238E27FC236}">
                  <a16:creationId xmlns:a16="http://schemas.microsoft.com/office/drawing/2014/main" id="{DFC18469-FDA2-4BAB-B76A-D37B10D1BAC3}"/>
                </a:ext>
              </a:extLst>
            </p:cNvPr>
            <p:cNvSpPr>
              <a:spLocks/>
            </p:cNvSpPr>
            <p:nvPr/>
          </p:nvSpPr>
          <p:spPr bwMode="auto">
            <a:xfrm>
              <a:off x="377272" y="1768994"/>
              <a:ext cx="203598" cy="98678"/>
            </a:xfrm>
            <a:custGeom>
              <a:avLst/>
              <a:gdLst>
                <a:gd name="T0" fmla="*/ 34 w 34"/>
                <a:gd name="T1" fmla="*/ 0 h 18"/>
                <a:gd name="T2" fmla="*/ 16 w 34"/>
                <a:gd name="T3" fmla="*/ 18 h 18"/>
                <a:gd name="T4" fmla="*/ 0 w 34"/>
                <a:gd name="T5" fmla="*/ 7 h 18"/>
              </a:gdLst>
              <a:ahLst/>
              <a:cxnLst>
                <a:cxn ang="0">
                  <a:pos x="T0" y="T1"/>
                </a:cxn>
                <a:cxn ang="0">
                  <a:pos x="T2" y="T3"/>
                </a:cxn>
                <a:cxn ang="0">
                  <a:pos x="T4" y="T5"/>
                </a:cxn>
              </a:cxnLst>
              <a:rect l="0" t="0" r="r" b="b"/>
              <a:pathLst>
                <a:path w="34" h="18">
                  <a:moveTo>
                    <a:pt x="34" y="0"/>
                  </a:moveTo>
                  <a:cubicBezTo>
                    <a:pt x="34" y="10"/>
                    <a:pt x="26" y="18"/>
                    <a:pt x="16" y="18"/>
                  </a:cubicBezTo>
                  <a:cubicBezTo>
                    <a:pt x="9" y="18"/>
                    <a:pt x="3" y="13"/>
                    <a:pt x="0" y="7"/>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defTabSz="1219170"/>
              <a:endParaRPr lang="fr-FR" sz="1867" kern="0"/>
            </a:p>
          </p:txBody>
        </p:sp>
        <p:sp>
          <p:nvSpPr>
            <p:cNvPr id="196" name="Freeform 126">
              <a:extLst>
                <a:ext uri="{FF2B5EF4-FFF2-40B4-BE49-F238E27FC236}">
                  <a16:creationId xmlns:a16="http://schemas.microsoft.com/office/drawing/2014/main" id="{20FEF9C9-16AC-4DF4-B434-37AB83A79809}"/>
                </a:ext>
              </a:extLst>
            </p:cNvPr>
            <p:cNvSpPr>
              <a:spLocks/>
            </p:cNvSpPr>
            <p:nvPr/>
          </p:nvSpPr>
          <p:spPr bwMode="auto">
            <a:xfrm>
              <a:off x="341343" y="1635646"/>
              <a:ext cx="287433" cy="112012"/>
            </a:xfrm>
            <a:custGeom>
              <a:avLst/>
              <a:gdLst>
                <a:gd name="T0" fmla="*/ 13 w 48"/>
                <a:gd name="T1" fmla="*/ 9 h 21"/>
                <a:gd name="T2" fmla="*/ 33 w 48"/>
                <a:gd name="T3" fmla="*/ 18 h 21"/>
                <a:gd name="T4" fmla="*/ 41 w 48"/>
                <a:gd name="T5" fmla="*/ 0 h 21"/>
                <a:gd name="T6" fmla="*/ 17 w 48"/>
                <a:gd name="T7" fmla="*/ 0 h 21"/>
                <a:gd name="T8" fmla="*/ 4 w 48"/>
                <a:gd name="T9" fmla="*/ 21 h 21"/>
                <a:gd name="T10" fmla="*/ 14 w 48"/>
                <a:gd name="T11" fmla="*/ 12 h 21"/>
              </a:gdLst>
              <a:ahLst/>
              <a:cxnLst>
                <a:cxn ang="0">
                  <a:pos x="T0" y="T1"/>
                </a:cxn>
                <a:cxn ang="0">
                  <a:pos x="T2" y="T3"/>
                </a:cxn>
                <a:cxn ang="0">
                  <a:pos x="T4" y="T5"/>
                </a:cxn>
                <a:cxn ang="0">
                  <a:pos x="T6" y="T7"/>
                </a:cxn>
                <a:cxn ang="0">
                  <a:pos x="T8" y="T9"/>
                </a:cxn>
                <a:cxn ang="0">
                  <a:pos x="T10" y="T11"/>
                </a:cxn>
              </a:cxnLst>
              <a:rect l="0" t="0" r="r" b="b"/>
              <a:pathLst>
                <a:path w="48" h="21">
                  <a:moveTo>
                    <a:pt x="13" y="9"/>
                  </a:moveTo>
                  <a:cubicBezTo>
                    <a:pt x="13" y="9"/>
                    <a:pt x="19" y="18"/>
                    <a:pt x="33" y="18"/>
                  </a:cubicBezTo>
                  <a:cubicBezTo>
                    <a:pt x="48" y="19"/>
                    <a:pt x="41" y="0"/>
                    <a:pt x="41" y="0"/>
                  </a:cubicBezTo>
                  <a:cubicBezTo>
                    <a:pt x="35" y="11"/>
                    <a:pt x="27" y="0"/>
                    <a:pt x="17" y="0"/>
                  </a:cubicBezTo>
                  <a:cubicBezTo>
                    <a:pt x="0" y="1"/>
                    <a:pt x="4" y="21"/>
                    <a:pt x="4" y="21"/>
                  </a:cubicBezTo>
                  <a:cubicBezTo>
                    <a:pt x="4" y="21"/>
                    <a:pt x="7" y="12"/>
                    <a:pt x="14" y="12"/>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defTabSz="1219170"/>
              <a:endParaRPr lang="fr-FR" sz="1867" kern="0"/>
            </a:p>
          </p:txBody>
        </p:sp>
        <p:sp>
          <p:nvSpPr>
            <p:cNvPr id="197" name="Freeform 127">
              <a:extLst>
                <a:ext uri="{FF2B5EF4-FFF2-40B4-BE49-F238E27FC236}">
                  <a16:creationId xmlns:a16="http://schemas.microsoft.com/office/drawing/2014/main" id="{F09B7881-65CB-48D7-95F7-A487B0F95703}"/>
                </a:ext>
              </a:extLst>
            </p:cNvPr>
            <p:cNvSpPr>
              <a:spLocks/>
            </p:cNvSpPr>
            <p:nvPr/>
          </p:nvSpPr>
          <p:spPr bwMode="auto">
            <a:xfrm>
              <a:off x="868302" y="1905010"/>
              <a:ext cx="119764" cy="234692"/>
            </a:xfrm>
            <a:custGeom>
              <a:avLst/>
              <a:gdLst>
                <a:gd name="T0" fmla="*/ 5 w 20"/>
                <a:gd name="T1" fmla="*/ 0 h 44"/>
                <a:gd name="T2" fmla="*/ 20 w 20"/>
                <a:gd name="T3" fmla="*/ 16 h 44"/>
                <a:gd name="T4" fmla="*/ 20 w 20"/>
                <a:gd name="T5" fmla="*/ 29 h 44"/>
                <a:gd name="T6" fmla="*/ 6 w 20"/>
                <a:gd name="T7" fmla="*/ 44 h 44"/>
                <a:gd name="T8" fmla="*/ 0 w 20"/>
                <a:gd name="T9" fmla="*/ 44 h 44"/>
              </a:gdLst>
              <a:ahLst/>
              <a:cxnLst>
                <a:cxn ang="0">
                  <a:pos x="T0" y="T1"/>
                </a:cxn>
                <a:cxn ang="0">
                  <a:pos x="T2" y="T3"/>
                </a:cxn>
                <a:cxn ang="0">
                  <a:pos x="T4" y="T5"/>
                </a:cxn>
                <a:cxn ang="0">
                  <a:pos x="T6" y="T7"/>
                </a:cxn>
                <a:cxn ang="0">
                  <a:pos x="T8" y="T9"/>
                </a:cxn>
              </a:cxnLst>
              <a:rect l="0" t="0" r="r" b="b"/>
              <a:pathLst>
                <a:path w="20" h="44">
                  <a:moveTo>
                    <a:pt x="5" y="0"/>
                  </a:moveTo>
                  <a:cubicBezTo>
                    <a:pt x="13" y="0"/>
                    <a:pt x="20" y="7"/>
                    <a:pt x="20" y="16"/>
                  </a:cubicBezTo>
                  <a:cubicBezTo>
                    <a:pt x="20" y="29"/>
                    <a:pt x="20" y="29"/>
                    <a:pt x="20" y="29"/>
                  </a:cubicBezTo>
                  <a:cubicBezTo>
                    <a:pt x="20" y="37"/>
                    <a:pt x="14" y="43"/>
                    <a:pt x="6" y="44"/>
                  </a:cubicBezTo>
                  <a:cubicBezTo>
                    <a:pt x="0" y="44"/>
                    <a:pt x="0" y="44"/>
                    <a:pt x="0" y="44"/>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defTabSz="1219170"/>
              <a:endParaRPr lang="fr-FR" sz="1867" kern="0"/>
            </a:p>
          </p:txBody>
        </p:sp>
        <p:sp>
          <p:nvSpPr>
            <p:cNvPr id="198" name="Freeform 128">
              <a:extLst>
                <a:ext uri="{FF2B5EF4-FFF2-40B4-BE49-F238E27FC236}">
                  <a16:creationId xmlns:a16="http://schemas.microsoft.com/office/drawing/2014/main" id="{6B9F5311-0A38-4C0A-A437-54AFD85BD73C}"/>
                </a:ext>
              </a:extLst>
            </p:cNvPr>
            <p:cNvSpPr>
              <a:spLocks/>
            </p:cNvSpPr>
            <p:nvPr/>
          </p:nvSpPr>
          <p:spPr bwMode="auto">
            <a:xfrm>
              <a:off x="718598" y="1905010"/>
              <a:ext cx="89823" cy="80009"/>
            </a:xfrm>
            <a:custGeom>
              <a:avLst/>
              <a:gdLst>
                <a:gd name="T0" fmla="*/ 0 w 15"/>
                <a:gd name="T1" fmla="*/ 15 h 15"/>
                <a:gd name="T2" fmla="*/ 15 w 15"/>
                <a:gd name="T3" fmla="*/ 0 h 15"/>
              </a:gdLst>
              <a:ahLst/>
              <a:cxnLst>
                <a:cxn ang="0">
                  <a:pos x="T0" y="T1"/>
                </a:cxn>
                <a:cxn ang="0">
                  <a:pos x="T2" y="T3"/>
                </a:cxn>
              </a:cxnLst>
              <a:rect l="0" t="0" r="r" b="b"/>
              <a:pathLst>
                <a:path w="15" h="15">
                  <a:moveTo>
                    <a:pt x="0" y="15"/>
                  </a:moveTo>
                  <a:cubicBezTo>
                    <a:pt x="0" y="7"/>
                    <a:pt x="7" y="0"/>
                    <a:pt x="15"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defTabSz="1219170"/>
              <a:endParaRPr lang="fr-FR" sz="1867" kern="0"/>
            </a:p>
          </p:txBody>
        </p:sp>
        <p:sp>
          <p:nvSpPr>
            <p:cNvPr id="199" name="Freeform 129">
              <a:extLst>
                <a:ext uri="{FF2B5EF4-FFF2-40B4-BE49-F238E27FC236}">
                  <a16:creationId xmlns:a16="http://schemas.microsoft.com/office/drawing/2014/main" id="{C586C737-45BD-4DA1-A913-DAE041447803}"/>
                </a:ext>
              </a:extLst>
            </p:cNvPr>
            <p:cNvSpPr>
              <a:spLocks/>
            </p:cNvSpPr>
            <p:nvPr/>
          </p:nvSpPr>
          <p:spPr bwMode="auto">
            <a:xfrm>
              <a:off x="682669" y="1990352"/>
              <a:ext cx="35929" cy="64007"/>
            </a:xfrm>
            <a:custGeom>
              <a:avLst/>
              <a:gdLst>
                <a:gd name="T0" fmla="*/ 6 w 6"/>
                <a:gd name="T1" fmla="*/ 0 h 12"/>
                <a:gd name="T2" fmla="*/ 0 w 6"/>
                <a:gd name="T3" fmla="*/ 12 h 12"/>
              </a:gdLst>
              <a:ahLst/>
              <a:cxnLst>
                <a:cxn ang="0">
                  <a:pos x="T0" y="T1"/>
                </a:cxn>
                <a:cxn ang="0">
                  <a:pos x="T2" y="T3"/>
                </a:cxn>
              </a:cxnLst>
              <a:rect l="0" t="0" r="r" b="b"/>
              <a:pathLst>
                <a:path w="6" h="12">
                  <a:moveTo>
                    <a:pt x="6" y="0"/>
                  </a:moveTo>
                  <a:cubicBezTo>
                    <a:pt x="6" y="5"/>
                    <a:pt x="3" y="9"/>
                    <a:pt x="0" y="12"/>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defTabSz="1219170"/>
              <a:endParaRPr lang="fr-FR" sz="1867" kern="0"/>
            </a:p>
          </p:txBody>
        </p:sp>
        <p:sp>
          <p:nvSpPr>
            <p:cNvPr id="200" name="Freeform 130">
              <a:extLst>
                <a:ext uri="{FF2B5EF4-FFF2-40B4-BE49-F238E27FC236}">
                  <a16:creationId xmlns:a16="http://schemas.microsoft.com/office/drawing/2014/main" id="{68AA450D-7081-4654-8B98-BB3AD081B567}"/>
                </a:ext>
              </a:extLst>
            </p:cNvPr>
            <p:cNvSpPr>
              <a:spLocks/>
            </p:cNvSpPr>
            <p:nvPr/>
          </p:nvSpPr>
          <p:spPr bwMode="auto">
            <a:xfrm>
              <a:off x="538953" y="1894342"/>
              <a:ext cx="89823" cy="80009"/>
            </a:xfrm>
            <a:custGeom>
              <a:avLst/>
              <a:gdLst>
                <a:gd name="T0" fmla="*/ 15 w 15"/>
                <a:gd name="T1" fmla="*/ 15 h 15"/>
                <a:gd name="T2" fmla="*/ 0 w 15"/>
                <a:gd name="T3" fmla="*/ 0 h 15"/>
              </a:gdLst>
              <a:ahLst/>
              <a:cxnLst>
                <a:cxn ang="0">
                  <a:pos x="T0" y="T1"/>
                </a:cxn>
                <a:cxn ang="0">
                  <a:pos x="T2" y="T3"/>
                </a:cxn>
              </a:cxnLst>
              <a:rect l="0" t="0" r="r" b="b"/>
              <a:pathLst>
                <a:path w="15" h="15">
                  <a:moveTo>
                    <a:pt x="15" y="15"/>
                  </a:moveTo>
                  <a:cubicBezTo>
                    <a:pt x="15" y="7"/>
                    <a:pt x="9" y="0"/>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defTabSz="1219170"/>
              <a:endParaRPr lang="fr-FR" sz="1867" kern="0"/>
            </a:p>
          </p:txBody>
        </p:sp>
        <p:sp>
          <p:nvSpPr>
            <p:cNvPr id="201" name="Freeform 132">
              <a:extLst>
                <a:ext uri="{FF2B5EF4-FFF2-40B4-BE49-F238E27FC236}">
                  <a16:creationId xmlns:a16="http://schemas.microsoft.com/office/drawing/2014/main" id="{76E1E325-7B14-4EAB-875F-DF1540E4331C}"/>
                </a:ext>
              </a:extLst>
            </p:cNvPr>
            <p:cNvSpPr>
              <a:spLocks/>
            </p:cNvSpPr>
            <p:nvPr/>
          </p:nvSpPr>
          <p:spPr bwMode="auto">
            <a:xfrm>
              <a:off x="688657" y="2187707"/>
              <a:ext cx="251503" cy="312035"/>
            </a:xfrm>
            <a:custGeom>
              <a:avLst/>
              <a:gdLst>
                <a:gd name="T0" fmla="*/ 70 w 84"/>
                <a:gd name="T1" fmla="*/ 71 h 117"/>
                <a:gd name="T2" fmla="*/ 68 w 84"/>
                <a:gd name="T3" fmla="*/ 101 h 117"/>
                <a:gd name="T4" fmla="*/ 84 w 84"/>
                <a:gd name="T5" fmla="*/ 117 h 117"/>
                <a:gd name="T6" fmla="*/ 0 w 84"/>
                <a:gd name="T7" fmla="*/ 117 h 117"/>
                <a:gd name="T8" fmla="*/ 16 w 84"/>
                <a:gd name="T9" fmla="*/ 101 h 117"/>
                <a:gd name="T10" fmla="*/ 12 w 84"/>
                <a:gd name="T11" fmla="*/ 0 h 117"/>
              </a:gdLst>
              <a:ahLst/>
              <a:cxnLst>
                <a:cxn ang="0">
                  <a:pos x="T0" y="T1"/>
                </a:cxn>
                <a:cxn ang="0">
                  <a:pos x="T2" y="T3"/>
                </a:cxn>
                <a:cxn ang="0">
                  <a:pos x="T4" y="T5"/>
                </a:cxn>
                <a:cxn ang="0">
                  <a:pos x="T6" y="T7"/>
                </a:cxn>
                <a:cxn ang="0">
                  <a:pos x="T8" y="T9"/>
                </a:cxn>
                <a:cxn ang="0">
                  <a:pos x="T10" y="T11"/>
                </a:cxn>
              </a:cxnLst>
              <a:rect l="0" t="0" r="r" b="b"/>
              <a:pathLst>
                <a:path w="84" h="117">
                  <a:moveTo>
                    <a:pt x="70" y="71"/>
                  </a:moveTo>
                  <a:lnTo>
                    <a:pt x="68" y="101"/>
                  </a:lnTo>
                  <a:lnTo>
                    <a:pt x="84" y="117"/>
                  </a:lnTo>
                  <a:lnTo>
                    <a:pt x="0" y="117"/>
                  </a:lnTo>
                  <a:lnTo>
                    <a:pt x="16" y="101"/>
                  </a:lnTo>
                  <a:lnTo>
                    <a:pt x="12" y="0"/>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defTabSz="1219170"/>
              <a:endParaRPr lang="fr-FR" sz="1867" kern="0"/>
            </a:p>
          </p:txBody>
        </p:sp>
        <p:sp>
          <p:nvSpPr>
            <p:cNvPr id="202" name="Line 133">
              <a:extLst>
                <a:ext uri="{FF2B5EF4-FFF2-40B4-BE49-F238E27FC236}">
                  <a16:creationId xmlns:a16="http://schemas.microsoft.com/office/drawing/2014/main" id="{9029F011-54FA-46D1-B8EC-0C2AE7596A2F}"/>
                </a:ext>
              </a:extLst>
            </p:cNvPr>
            <p:cNvSpPr>
              <a:spLocks noChangeShapeType="1"/>
            </p:cNvSpPr>
            <p:nvPr/>
          </p:nvSpPr>
          <p:spPr bwMode="auto">
            <a:xfrm flipH="1">
              <a:off x="778480" y="2457069"/>
              <a:ext cx="113775"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defTabSz="1219170"/>
              <a:endParaRPr lang="fr-FR" sz="1867" kern="0"/>
            </a:p>
          </p:txBody>
        </p:sp>
        <p:sp>
          <p:nvSpPr>
            <p:cNvPr id="203" name="Line 134">
              <a:extLst>
                <a:ext uri="{FF2B5EF4-FFF2-40B4-BE49-F238E27FC236}">
                  <a16:creationId xmlns:a16="http://schemas.microsoft.com/office/drawing/2014/main" id="{F22348CD-904A-4C6D-BDFC-95D8374F3495}"/>
                </a:ext>
              </a:extLst>
            </p:cNvPr>
            <p:cNvSpPr>
              <a:spLocks noChangeShapeType="1"/>
            </p:cNvSpPr>
            <p:nvPr/>
          </p:nvSpPr>
          <p:spPr bwMode="auto">
            <a:xfrm flipV="1">
              <a:off x="808420" y="2339723"/>
              <a:ext cx="0" cy="16001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defTabSz="1219170"/>
              <a:endParaRPr lang="fr-FR" sz="1867" kern="0"/>
            </a:p>
          </p:txBody>
        </p:sp>
        <p:sp>
          <p:nvSpPr>
            <p:cNvPr id="204" name="Freeform 135">
              <a:extLst>
                <a:ext uri="{FF2B5EF4-FFF2-40B4-BE49-F238E27FC236}">
                  <a16:creationId xmlns:a16="http://schemas.microsoft.com/office/drawing/2014/main" id="{7079EF9A-A3EC-4D1F-8032-00791CFA8CBA}"/>
                </a:ext>
              </a:extLst>
            </p:cNvPr>
            <p:cNvSpPr>
              <a:spLocks/>
            </p:cNvSpPr>
            <p:nvPr/>
          </p:nvSpPr>
          <p:spPr bwMode="auto">
            <a:xfrm>
              <a:off x="760515" y="1715655"/>
              <a:ext cx="179645" cy="152017"/>
            </a:xfrm>
            <a:custGeom>
              <a:avLst/>
              <a:gdLst>
                <a:gd name="T0" fmla="*/ 2 w 30"/>
                <a:gd name="T1" fmla="*/ 7 h 28"/>
                <a:gd name="T2" fmla="*/ 0 w 30"/>
                <a:gd name="T3" fmla="*/ 13 h 28"/>
                <a:gd name="T4" fmla="*/ 15 w 30"/>
                <a:gd name="T5" fmla="*/ 28 h 28"/>
                <a:gd name="T6" fmla="*/ 30 w 30"/>
                <a:gd name="T7" fmla="*/ 13 h 28"/>
                <a:gd name="T8" fmla="*/ 30 w 30"/>
                <a:gd name="T9" fmla="*/ 10 h 28"/>
                <a:gd name="T10" fmla="*/ 9 w 30"/>
                <a:gd name="T11" fmla="*/ 0 h 28"/>
              </a:gdLst>
              <a:ahLst/>
              <a:cxnLst>
                <a:cxn ang="0">
                  <a:pos x="T0" y="T1"/>
                </a:cxn>
                <a:cxn ang="0">
                  <a:pos x="T2" y="T3"/>
                </a:cxn>
                <a:cxn ang="0">
                  <a:pos x="T4" y="T5"/>
                </a:cxn>
                <a:cxn ang="0">
                  <a:pos x="T6" y="T7"/>
                </a:cxn>
                <a:cxn ang="0">
                  <a:pos x="T8" y="T9"/>
                </a:cxn>
                <a:cxn ang="0">
                  <a:pos x="T10" y="T11"/>
                </a:cxn>
              </a:cxnLst>
              <a:rect l="0" t="0" r="r" b="b"/>
              <a:pathLst>
                <a:path w="30" h="28">
                  <a:moveTo>
                    <a:pt x="2" y="7"/>
                  </a:moveTo>
                  <a:cubicBezTo>
                    <a:pt x="1" y="9"/>
                    <a:pt x="0" y="10"/>
                    <a:pt x="0" y="13"/>
                  </a:cubicBezTo>
                  <a:cubicBezTo>
                    <a:pt x="0" y="21"/>
                    <a:pt x="7" y="28"/>
                    <a:pt x="15" y="28"/>
                  </a:cubicBezTo>
                  <a:cubicBezTo>
                    <a:pt x="23" y="28"/>
                    <a:pt x="30" y="21"/>
                    <a:pt x="30" y="13"/>
                  </a:cubicBezTo>
                  <a:cubicBezTo>
                    <a:pt x="30" y="12"/>
                    <a:pt x="30" y="11"/>
                    <a:pt x="30" y="10"/>
                  </a:cubicBezTo>
                  <a:cubicBezTo>
                    <a:pt x="30" y="10"/>
                    <a:pt x="21" y="11"/>
                    <a:pt x="9"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defTabSz="1219170"/>
              <a:endParaRPr lang="fr-FR" sz="1867" kern="0"/>
            </a:p>
          </p:txBody>
        </p:sp>
        <p:sp>
          <p:nvSpPr>
            <p:cNvPr id="205" name="Freeform 136">
              <a:extLst>
                <a:ext uri="{FF2B5EF4-FFF2-40B4-BE49-F238E27FC236}">
                  <a16:creationId xmlns:a16="http://schemas.microsoft.com/office/drawing/2014/main" id="{EDC5B0B0-F9C4-4EF2-99AD-3D9562D77829}"/>
                </a:ext>
              </a:extLst>
            </p:cNvPr>
            <p:cNvSpPr>
              <a:spLocks/>
            </p:cNvSpPr>
            <p:nvPr/>
          </p:nvSpPr>
          <p:spPr bwMode="auto">
            <a:xfrm>
              <a:off x="898243" y="1710321"/>
              <a:ext cx="83834" cy="173353"/>
            </a:xfrm>
            <a:custGeom>
              <a:avLst/>
              <a:gdLst>
                <a:gd name="T0" fmla="*/ 8 w 14"/>
                <a:gd name="T1" fmla="*/ 0 h 32"/>
                <a:gd name="T2" fmla="*/ 11 w 14"/>
                <a:gd name="T3" fmla="*/ 16 h 32"/>
                <a:gd name="T4" fmla="*/ 14 w 14"/>
                <a:gd name="T5" fmla="*/ 26 h 32"/>
                <a:gd name="T6" fmla="*/ 0 w 14"/>
                <a:gd name="T7" fmla="*/ 28 h 32"/>
              </a:gdLst>
              <a:ahLst/>
              <a:cxnLst>
                <a:cxn ang="0">
                  <a:pos x="T0" y="T1"/>
                </a:cxn>
                <a:cxn ang="0">
                  <a:pos x="T2" y="T3"/>
                </a:cxn>
                <a:cxn ang="0">
                  <a:pos x="T4" y="T5"/>
                </a:cxn>
                <a:cxn ang="0">
                  <a:pos x="T6" y="T7"/>
                </a:cxn>
              </a:cxnLst>
              <a:rect l="0" t="0" r="r" b="b"/>
              <a:pathLst>
                <a:path w="14" h="32">
                  <a:moveTo>
                    <a:pt x="8" y="0"/>
                  </a:moveTo>
                  <a:cubicBezTo>
                    <a:pt x="11" y="5"/>
                    <a:pt x="12" y="11"/>
                    <a:pt x="11" y="16"/>
                  </a:cubicBezTo>
                  <a:cubicBezTo>
                    <a:pt x="8" y="25"/>
                    <a:pt x="14" y="26"/>
                    <a:pt x="14" y="26"/>
                  </a:cubicBezTo>
                  <a:cubicBezTo>
                    <a:pt x="6" y="32"/>
                    <a:pt x="0" y="28"/>
                    <a:pt x="0" y="28"/>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defTabSz="1219170"/>
              <a:endParaRPr lang="fr-FR" sz="1867" kern="0"/>
            </a:p>
          </p:txBody>
        </p:sp>
        <p:sp>
          <p:nvSpPr>
            <p:cNvPr id="206" name="Freeform 137">
              <a:extLst>
                <a:ext uri="{FF2B5EF4-FFF2-40B4-BE49-F238E27FC236}">
                  <a16:creationId xmlns:a16="http://schemas.microsoft.com/office/drawing/2014/main" id="{AF67592F-FC70-4FDE-A8C1-168A1AF91F46}"/>
                </a:ext>
              </a:extLst>
            </p:cNvPr>
            <p:cNvSpPr>
              <a:spLocks/>
            </p:cNvSpPr>
            <p:nvPr/>
          </p:nvSpPr>
          <p:spPr bwMode="auto">
            <a:xfrm>
              <a:off x="718598" y="1656982"/>
              <a:ext cx="191622" cy="226692"/>
            </a:xfrm>
            <a:custGeom>
              <a:avLst/>
              <a:gdLst>
                <a:gd name="T0" fmla="*/ 14 w 32"/>
                <a:gd name="T1" fmla="*/ 38 h 42"/>
                <a:gd name="T2" fmla="*/ 0 w 32"/>
                <a:gd name="T3" fmla="*/ 36 h 42"/>
                <a:gd name="T4" fmla="*/ 4 w 32"/>
                <a:gd name="T5" fmla="*/ 26 h 42"/>
                <a:gd name="T6" fmla="*/ 22 w 32"/>
                <a:gd name="T7" fmla="*/ 0 h 42"/>
                <a:gd name="T8" fmla="*/ 23 w 32"/>
                <a:gd name="T9" fmla="*/ 0 h 42"/>
                <a:gd name="T10" fmla="*/ 32 w 32"/>
                <a:gd name="T11" fmla="*/ 3 h 42"/>
              </a:gdLst>
              <a:ahLst/>
              <a:cxnLst>
                <a:cxn ang="0">
                  <a:pos x="T0" y="T1"/>
                </a:cxn>
                <a:cxn ang="0">
                  <a:pos x="T2" y="T3"/>
                </a:cxn>
                <a:cxn ang="0">
                  <a:pos x="T4" y="T5"/>
                </a:cxn>
                <a:cxn ang="0">
                  <a:pos x="T6" y="T7"/>
                </a:cxn>
                <a:cxn ang="0">
                  <a:pos x="T8" y="T9"/>
                </a:cxn>
                <a:cxn ang="0">
                  <a:pos x="T10" y="T11"/>
                </a:cxn>
              </a:cxnLst>
              <a:rect l="0" t="0" r="r" b="b"/>
              <a:pathLst>
                <a:path w="32" h="42">
                  <a:moveTo>
                    <a:pt x="14" y="38"/>
                  </a:moveTo>
                  <a:cubicBezTo>
                    <a:pt x="14" y="38"/>
                    <a:pt x="8" y="42"/>
                    <a:pt x="0" y="36"/>
                  </a:cubicBezTo>
                  <a:cubicBezTo>
                    <a:pt x="0" y="36"/>
                    <a:pt x="6" y="35"/>
                    <a:pt x="4" y="26"/>
                  </a:cubicBezTo>
                  <a:cubicBezTo>
                    <a:pt x="1" y="17"/>
                    <a:pt x="8" y="0"/>
                    <a:pt x="22" y="0"/>
                  </a:cubicBezTo>
                  <a:cubicBezTo>
                    <a:pt x="23" y="0"/>
                    <a:pt x="23" y="0"/>
                    <a:pt x="23" y="0"/>
                  </a:cubicBezTo>
                  <a:cubicBezTo>
                    <a:pt x="26" y="0"/>
                    <a:pt x="30" y="1"/>
                    <a:pt x="32" y="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defTabSz="1219170"/>
              <a:endParaRPr lang="fr-FR" sz="1867" kern="0"/>
            </a:p>
          </p:txBody>
        </p:sp>
        <p:sp>
          <p:nvSpPr>
            <p:cNvPr id="207" name="Oval 138">
              <a:extLst>
                <a:ext uri="{FF2B5EF4-FFF2-40B4-BE49-F238E27FC236}">
                  <a16:creationId xmlns:a16="http://schemas.microsoft.com/office/drawing/2014/main" id="{1C9ADF70-103F-43E9-A6D7-9A62B2C6A1F8}"/>
                </a:ext>
              </a:extLst>
            </p:cNvPr>
            <p:cNvSpPr>
              <a:spLocks noChangeArrowheads="1"/>
            </p:cNvSpPr>
            <p:nvPr/>
          </p:nvSpPr>
          <p:spPr bwMode="auto">
            <a:xfrm>
              <a:off x="520988" y="2006354"/>
              <a:ext cx="167669" cy="149350"/>
            </a:xfrm>
            <a:prstGeom prst="ellipse">
              <a:avLst/>
            </a:prstGeom>
            <a:noFill/>
            <a:ln w="19050" cap="rnd">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defTabSz="1219170"/>
              <a:endParaRPr lang="fr-FR" sz="1867" kern="0"/>
            </a:p>
          </p:txBody>
        </p:sp>
        <p:sp>
          <p:nvSpPr>
            <p:cNvPr id="208" name="Line 139">
              <a:extLst>
                <a:ext uri="{FF2B5EF4-FFF2-40B4-BE49-F238E27FC236}">
                  <a16:creationId xmlns:a16="http://schemas.microsoft.com/office/drawing/2014/main" id="{65DC2209-8E4D-49E3-A32C-D5AC91D65DE4}"/>
                </a:ext>
              </a:extLst>
            </p:cNvPr>
            <p:cNvSpPr>
              <a:spLocks noChangeShapeType="1"/>
            </p:cNvSpPr>
            <p:nvPr/>
          </p:nvSpPr>
          <p:spPr bwMode="auto">
            <a:xfrm>
              <a:off x="520988" y="2219711"/>
              <a:ext cx="35929" cy="269364"/>
            </a:xfrm>
            <a:prstGeom prst="line">
              <a:avLst/>
            </a:prstGeom>
            <a:noFill/>
            <a:ln w="19050" cap="rnd">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defTabSz="1219170"/>
              <a:endParaRPr lang="fr-FR" sz="1867" kern="0"/>
            </a:p>
          </p:txBody>
        </p:sp>
        <p:sp>
          <p:nvSpPr>
            <p:cNvPr id="209" name="Freeform 140">
              <a:extLst>
                <a:ext uri="{FF2B5EF4-FFF2-40B4-BE49-F238E27FC236}">
                  <a16:creationId xmlns:a16="http://schemas.microsoft.com/office/drawing/2014/main" id="{F8254DE9-EE05-4A64-AAB8-DF5A23B84AEC}"/>
                </a:ext>
              </a:extLst>
            </p:cNvPr>
            <p:cNvSpPr>
              <a:spLocks/>
            </p:cNvSpPr>
            <p:nvPr/>
          </p:nvSpPr>
          <p:spPr bwMode="auto">
            <a:xfrm>
              <a:off x="646740" y="2225045"/>
              <a:ext cx="53894" cy="264030"/>
            </a:xfrm>
            <a:custGeom>
              <a:avLst/>
              <a:gdLst>
                <a:gd name="T0" fmla="*/ 0 w 9"/>
                <a:gd name="T1" fmla="*/ 49 h 49"/>
                <a:gd name="T2" fmla="*/ 6 w 9"/>
                <a:gd name="T3" fmla="*/ 0 h 49"/>
              </a:gdLst>
              <a:ahLst/>
              <a:cxnLst>
                <a:cxn ang="0">
                  <a:pos x="T0" y="T1"/>
                </a:cxn>
                <a:cxn ang="0">
                  <a:pos x="T2" y="T3"/>
                </a:cxn>
              </a:cxnLst>
              <a:rect l="0" t="0" r="r" b="b"/>
              <a:pathLst>
                <a:path w="9" h="49">
                  <a:moveTo>
                    <a:pt x="0" y="49"/>
                  </a:moveTo>
                  <a:cubicBezTo>
                    <a:pt x="0" y="49"/>
                    <a:pt x="9" y="33"/>
                    <a:pt x="6" y="0"/>
                  </a:cubicBezTo>
                </a:path>
              </a:pathLst>
            </a:custGeom>
            <a:noFill/>
            <a:ln w="19050" cap="rnd">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defTabSz="1219170"/>
              <a:endParaRPr lang="fr-FR" sz="1867" kern="0"/>
            </a:p>
          </p:txBody>
        </p:sp>
        <p:sp>
          <p:nvSpPr>
            <p:cNvPr id="210" name="Freeform 141">
              <a:extLst>
                <a:ext uri="{FF2B5EF4-FFF2-40B4-BE49-F238E27FC236}">
                  <a16:creationId xmlns:a16="http://schemas.microsoft.com/office/drawing/2014/main" id="{281A1562-6226-4F28-90F1-145DA8B541D2}"/>
                </a:ext>
              </a:extLst>
            </p:cNvPr>
            <p:cNvSpPr>
              <a:spLocks/>
            </p:cNvSpPr>
            <p:nvPr/>
          </p:nvSpPr>
          <p:spPr bwMode="auto">
            <a:xfrm>
              <a:off x="419189" y="2081029"/>
              <a:ext cx="149704" cy="101344"/>
            </a:xfrm>
            <a:custGeom>
              <a:avLst/>
              <a:gdLst>
                <a:gd name="T0" fmla="*/ 12 w 25"/>
                <a:gd name="T1" fmla="*/ 19 h 19"/>
                <a:gd name="T2" fmla="*/ 2 w 25"/>
                <a:gd name="T3" fmla="*/ 9 h 19"/>
                <a:gd name="T4" fmla="*/ 2 w 25"/>
                <a:gd name="T5" fmla="*/ 2 h 19"/>
                <a:gd name="T6" fmla="*/ 2 w 25"/>
                <a:gd name="T7" fmla="*/ 2 h 19"/>
                <a:gd name="T8" fmla="*/ 9 w 25"/>
                <a:gd name="T9" fmla="*/ 2 h 19"/>
                <a:gd name="T10" fmla="*/ 25 w 25"/>
                <a:gd name="T11" fmla="*/ 17 h 19"/>
              </a:gdLst>
              <a:ahLst/>
              <a:cxnLst>
                <a:cxn ang="0">
                  <a:pos x="T0" y="T1"/>
                </a:cxn>
                <a:cxn ang="0">
                  <a:pos x="T2" y="T3"/>
                </a:cxn>
                <a:cxn ang="0">
                  <a:pos x="T4" y="T5"/>
                </a:cxn>
                <a:cxn ang="0">
                  <a:pos x="T6" y="T7"/>
                </a:cxn>
                <a:cxn ang="0">
                  <a:pos x="T8" y="T9"/>
                </a:cxn>
                <a:cxn ang="0">
                  <a:pos x="T10" y="T11"/>
                </a:cxn>
              </a:cxnLst>
              <a:rect l="0" t="0" r="r" b="b"/>
              <a:pathLst>
                <a:path w="25" h="19">
                  <a:moveTo>
                    <a:pt x="12" y="19"/>
                  </a:moveTo>
                  <a:cubicBezTo>
                    <a:pt x="2" y="9"/>
                    <a:pt x="2" y="9"/>
                    <a:pt x="2" y="9"/>
                  </a:cubicBezTo>
                  <a:cubicBezTo>
                    <a:pt x="0" y="7"/>
                    <a:pt x="0" y="4"/>
                    <a:pt x="2" y="2"/>
                  </a:cubicBezTo>
                  <a:cubicBezTo>
                    <a:pt x="2" y="2"/>
                    <a:pt x="2" y="2"/>
                    <a:pt x="2" y="2"/>
                  </a:cubicBezTo>
                  <a:cubicBezTo>
                    <a:pt x="4" y="0"/>
                    <a:pt x="7" y="0"/>
                    <a:pt x="9" y="2"/>
                  </a:cubicBezTo>
                  <a:cubicBezTo>
                    <a:pt x="25" y="17"/>
                    <a:pt x="25" y="17"/>
                    <a:pt x="25" y="17"/>
                  </a:cubicBezTo>
                </a:path>
              </a:pathLst>
            </a:custGeom>
            <a:noFill/>
            <a:ln w="19050" cap="rnd">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defTabSz="1219170"/>
              <a:endParaRPr lang="fr-FR" sz="1867" kern="0"/>
            </a:p>
          </p:txBody>
        </p:sp>
        <p:sp>
          <p:nvSpPr>
            <p:cNvPr id="211" name="Freeform 142">
              <a:extLst>
                <a:ext uri="{FF2B5EF4-FFF2-40B4-BE49-F238E27FC236}">
                  <a16:creationId xmlns:a16="http://schemas.microsoft.com/office/drawing/2014/main" id="{22E79BCE-899C-4979-99ED-6D30ABB0C3B7}"/>
                </a:ext>
              </a:extLst>
            </p:cNvPr>
            <p:cNvSpPr>
              <a:spLocks/>
            </p:cNvSpPr>
            <p:nvPr/>
          </p:nvSpPr>
          <p:spPr bwMode="auto">
            <a:xfrm>
              <a:off x="676681" y="2070361"/>
              <a:ext cx="125752" cy="144016"/>
            </a:xfrm>
            <a:custGeom>
              <a:avLst/>
              <a:gdLst>
                <a:gd name="T0" fmla="*/ 0 w 21"/>
                <a:gd name="T1" fmla="*/ 27 h 27"/>
                <a:gd name="T2" fmla="*/ 19 w 21"/>
                <a:gd name="T3" fmla="*/ 9 h 27"/>
                <a:gd name="T4" fmla="*/ 19 w 21"/>
                <a:gd name="T5" fmla="*/ 2 h 27"/>
                <a:gd name="T6" fmla="*/ 19 w 21"/>
                <a:gd name="T7" fmla="*/ 2 h 27"/>
                <a:gd name="T8" fmla="*/ 12 w 21"/>
                <a:gd name="T9" fmla="*/ 2 h 27"/>
                <a:gd name="T10" fmla="*/ 8 w 21"/>
                <a:gd name="T11" fmla="*/ 6 h 27"/>
              </a:gdLst>
              <a:ahLst/>
              <a:cxnLst>
                <a:cxn ang="0">
                  <a:pos x="T0" y="T1"/>
                </a:cxn>
                <a:cxn ang="0">
                  <a:pos x="T2" y="T3"/>
                </a:cxn>
                <a:cxn ang="0">
                  <a:pos x="T4" y="T5"/>
                </a:cxn>
                <a:cxn ang="0">
                  <a:pos x="T6" y="T7"/>
                </a:cxn>
                <a:cxn ang="0">
                  <a:pos x="T8" y="T9"/>
                </a:cxn>
                <a:cxn ang="0">
                  <a:pos x="T10" y="T11"/>
                </a:cxn>
              </a:cxnLst>
              <a:rect l="0" t="0" r="r" b="b"/>
              <a:pathLst>
                <a:path w="21" h="27">
                  <a:moveTo>
                    <a:pt x="0" y="27"/>
                  </a:moveTo>
                  <a:cubicBezTo>
                    <a:pt x="19" y="9"/>
                    <a:pt x="19" y="9"/>
                    <a:pt x="19" y="9"/>
                  </a:cubicBezTo>
                  <a:cubicBezTo>
                    <a:pt x="21" y="7"/>
                    <a:pt x="21" y="4"/>
                    <a:pt x="19" y="2"/>
                  </a:cubicBezTo>
                  <a:cubicBezTo>
                    <a:pt x="19" y="2"/>
                    <a:pt x="19" y="2"/>
                    <a:pt x="19" y="2"/>
                  </a:cubicBezTo>
                  <a:cubicBezTo>
                    <a:pt x="17" y="0"/>
                    <a:pt x="14" y="0"/>
                    <a:pt x="12" y="2"/>
                  </a:cubicBezTo>
                  <a:cubicBezTo>
                    <a:pt x="8" y="6"/>
                    <a:pt x="8" y="6"/>
                    <a:pt x="8" y="6"/>
                  </a:cubicBezTo>
                </a:path>
              </a:pathLst>
            </a:custGeom>
            <a:noFill/>
            <a:ln w="19050" cap="rnd">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defTabSz="1219170"/>
              <a:endParaRPr lang="fr-FR" sz="1867" kern="0"/>
            </a:p>
          </p:txBody>
        </p:sp>
        <p:sp>
          <p:nvSpPr>
            <p:cNvPr id="212" name="Line 143">
              <a:extLst>
                <a:ext uri="{FF2B5EF4-FFF2-40B4-BE49-F238E27FC236}">
                  <a16:creationId xmlns:a16="http://schemas.microsoft.com/office/drawing/2014/main" id="{7057C1DD-3D03-4AC0-80FD-7F8B8B86DFC9}"/>
                </a:ext>
              </a:extLst>
            </p:cNvPr>
            <p:cNvSpPr>
              <a:spLocks noChangeShapeType="1"/>
            </p:cNvSpPr>
            <p:nvPr/>
          </p:nvSpPr>
          <p:spPr bwMode="auto">
            <a:xfrm flipH="1">
              <a:off x="604822" y="2371726"/>
              <a:ext cx="11976" cy="128014"/>
            </a:xfrm>
            <a:prstGeom prst="line">
              <a:avLst/>
            </a:prstGeom>
            <a:noFill/>
            <a:ln w="19050" cap="rnd">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defTabSz="1219170"/>
              <a:endParaRPr lang="fr-FR" sz="1867" kern="0"/>
            </a:p>
          </p:txBody>
        </p:sp>
        <p:sp>
          <p:nvSpPr>
            <p:cNvPr id="213" name="Freeform 144">
              <a:extLst>
                <a:ext uri="{FF2B5EF4-FFF2-40B4-BE49-F238E27FC236}">
                  <a16:creationId xmlns:a16="http://schemas.microsoft.com/office/drawing/2014/main" id="{2759E920-A7F4-4773-AB79-C2CA91B67C22}"/>
                </a:ext>
              </a:extLst>
            </p:cNvPr>
            <p:cNvSpPr>
              <a:spLocks/>
            </p:cNvSpPr>
            <p:nvPr/>
          </p:nvSpPr>
          <p:spPr bwMode="auto">
            <a:xfrm>
              <a:off x="730574" y="2134368"/>
              <a:ext cx="203598" cy="200023"/>
            </a:xfrm>
            <a:custGeom>
              <a:avLst/>
              <a:gdLst>
                <a:gd name="T0" fmla="*/ 68 w 68"/>
                <a:gd name="T1" fmla="*/ 0 h 75"/>
                <a:gd name="T2" fmla="*/ 68 w 68"/>
                <a:gd name="T3" fmla="*/ 75 h 75"/>
                <a:gd name="T4" fmla="*/ 0 w 68"/>
                <a:gd name="T5" fmla="*/ 75 h 75"/>
              </a:gdLst>
              <a:ahLst/>
              <a:cxnLst>
                <a:cxn ang="0">
                  <a:pos x="T0" y="T1"/>
                </a:cxn>
                <a:cxn ang="0">
                  <a:pos x="T2" y="T3"/>
                </a:cxn>
                <a:cxn ang="0">
                  <a:pos x="T4" y="T5"/>
                </a:cxn>
              </a:cxnLst>
              <a:rect l="0" t="0" r="r" b="b"/>
              <a:pathLst>
                <a:path w="68" h="75">
                  <a:moveTo>
                    <a:pt x="68" y="0"/>
                  </a:moveTo>
                  <a:lnTo>
                    <a:pt x="68" y="75"/>
                  </a:lnTo>
                  <a:lnTo>
                    <a:pt x="0" y="75"/>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defTabSz="1219170"/>
              <a:endParaRPr lang="fr-FR" sz="1867" kern="0"/>
            </a:p>
          </p:txBody>
        </p:sp>
        <p:sp>
          <p:nvSpPr>
            <p:cNvPr id="214" name="Freeform 145">
              <a:extLst>
                <a:ext uri="{FF2B5EF4-FFF2-40B4-BE49-F238E27FC236}">
                  <a16:creationId xmlns:a16="http://schemas.microsoft.com/office/drawing/2014/main" id="{E2AA5680-3548-462C-84BA-67AF5CE7768E}"/>
                </a:ext>
              </a:extLst>
            </p:cNvPr>
            <p:cNvSpPr>
              <a:spLocks/>
            </p:cNvSpPr>
            <p:nvPr/>
          </p:nvSpPr>
          <p:spPr bwMode="auto">
            <a:xfrm>
              <a:off x="395236" y="1894342"/>
              <a:ext cx="5988" cy="26670"/>
            </a:xfrm>
            <a:custGeom>
              <a:avLst/>
              <a:gdLst>
                <a:gd name="T0" fmla="*/ 1 w 1"/>
                <a:gd name="T1" fmla="*/ 5 h 5"/>
                <a:gd name="T2" fmla="*/ 0 w 1"/>
                <a:gd name="T3" fmla="*/ 0 h 5"/>
              </a:gdLst>
              <a:ahLst/>
              <a:cxnLst>
                <a:cxn ang="0">
                  <a:pos x="T0" y="T1"/>
                </a:cxn>
                <a:cxn ang="0">
                  <a:pos x="T2" y="T3"/>
                </a:cxn>
              </a:cxnLst>
              <a:rect l="0" t="0" r="r" b="b"/>
              <a:pathLst>
                <a:path w="1" h="5">
                  <a:moveTo>
                    <a:pt x="1" y="5"/>
                  </a:moveTo>
                  <a:cubicBezTo>
                    <a:pt x="0" y="4"/>
                    <a:pt x="0" y="2"/>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defTabSz="1219170"/>
              <a:endParaRPr lang="fr-FR" sz="1867" kern="0"/>
            </a:p>
          </p:txBody>
        </p:sp>
        <p:sp>
          <p:nvSpPr>
            <p:cNvPr id="215" name="Freeform 146">
              <a:extLst>
                <a:ext uri="{FF2B5EF4-FFF2-40B4-BE49-F238E27FC236}">
                  <a16:creationId xmlns:a16="http://schemas.microsoft.com/office/drawing/2014/main" id="{863745B4-9E29-4291-BE04-C768AA0DB384}"/>
                </a:ext>
              </a:extLst>
            </p:cNvPr>
            <p:cNvSpPr>
              <a:spLocks/>
            </p:cNvSpPr>
            <p:nvPr/>
          </p:nvSpPr>
          <p:spPr bwMode="auto">
            <a:xfrm>
              <a:off x="443142" y="1894342"/>
              <a:ext cx="89823" cy="64007"/>
            </a:xfrm>
            <a:custGeom>
              <a:avLst/>
              <a:gdLst>
                <a:gd name="T0" fmla="*/ 15 w 15"/>
                <a:gd name="T1" fmla="*/ 0 h 12"/>
                <a:gd name="T2" fmla="*/ 3 w 15"/>
                <a:gd name="T3" fmla="*/ 12 h 12"/>
                <a:gd name="T4" fmla="*/ 0 w 15"/>
                <a:gd name="T5" fmla="*/ 11 h 12"/>
              </a:gdLst>
              <a:ahLst/>
              <a:cxnLst>
                <a:cxn ang="0">
                  <a:pos x="T0" y="T1"/>
                </a:cxn>
                <a:cxn ang="0">
                  <a:pos x="T2" y="T3"/>
                </a:cxn>
                <a:cxn ang="0">
                  <a:pos x="T4" y="T5"/>
                </a:cxn>
              </a:cxnLst>
              <a:rect l="0" t="0" r="r" b="b"/>
              <a:pathLst>
                <a:path w="15" h="12">
                  <a:moveTo>
                    <a:pt x="15" y="0"/>
                  </a:moveTo>
                  <a:cubicBezTo>
                    <a:pt x="15" y="6"/>
                    <a:pt x="10" y="12"/>
                    <a:pt x="3" y="12"/>
                  </a:cubicBezTo>
                  <a:cubicBezTo>
                    <a:pt x="2" y="12"/>
                    <a:pt x="1" y="11"/>
                    <a:pt x="0" y="11"/>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defTabSz="1219170"/>
              <a:endParaRPr lang="fr-FR" sz="1867" kern="0"/>
            </a:p>
          </p:txBody>
        </p:sp>
        <p:sp>
          <p:nvSpPr>
            <p:cNvPr id="216" name="Line 148">
              <a:extLst>
                <a:ext uri="{FF2B5EF4-FFF2-40B4-BE49-F238E27FC236}">
                  <a16:creationId xmlns:a16="http://schemas.microsoft.com/office/drawing/2014/main" id="{1C478D83-FB9E-4089-9FD9-97420343E426}"/>
                </a:ext>
              </a:extLst>
            </p:cNvPr>
            <p:cNvSpPr>
              <a:spLocks noChangeShapeType="1"/>
            </p:cNvSpPr>
            <p:nvPr/>
          </p:nvSpPr>
          <p:spPr bwMode="auto">
            <a:xfrm>
              <a:off x="544941" y="2321055"/>
              <a:ext cx="89823" cy="0"/>
            </a:xfrm>
            <a:prstGeom prst="line">
              <a:avLst/>
            </a:prstGeom>
            <a:noFill/>
            <a:ln w="19050" cap="rnd">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defTabSz="1219170"/>
              <a:endParaRPr lang="fr-FR" sz="1867" kern="0"/>
            </a:p>
          </p:txBody>
        </p:sp>
      </p:grpSp>
      <p:sp>
        <p:nvSpPr>
          <p:cNvPr id="217" name="Shape 190">
            <a:extLst>
              <a:ext uri="{FF2B5EF4-FFF2-40B4-BE49-F238E27FC236}">
                <a16:creationId xmlns:a16="http://schemas.microsoft.com/office/drawing/2014/main" id="{26615DB0-0D50-4FB5-9B5D-D78CB800C0FF}"/>
              </a:ext>
            </a:extLst>
          </p:cNvPr>
          <p:cNvSpPr txBox="1">
            <a:spLocks/>
          </p:cNvSpPr>
          <p:nvPr/>
        </p:nvSpPr>
        <p:spPr>
          <a:xfrm>
            <a:off x="1981633" y="4965299"/>
            <a:ext cx="1198958" cy="738664"/>
          </a:xfrm>
          <a:prstGeom prst="rect">
            <a:avLst/>
          </a:prstGeom>
        </p:spPr>
        <p:txBody>
          <a:bodyPr vert="horz" wrap="square" lIns="0" tIns="0" rIns="0" bIns="0" rtlCol="0" anchor="b" anchorCtr="0">
            <a:spAutoFit/>
          </a:bodyPr>
          <a:lstStyle>
            <a:defPPr marR="0" lvl="0" algn="l" rtl="0">
              <a:lnSpc>
                <a:spcPct val="100000"/>
              </a:lnSpc>
              <a:spcBef>
                <a:spcPts val="0"/>
              </a:spcBef>
              <a:spcAft>
                <a:spcPts val="0"/>
              </a:spcAft>
            </a:defPPr>
            <a:lvl1pPr marR="0" lvl="0" algn="r" rtl="0">
              <a:lnSpc>
                <a:spcPct val="10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pPr algn="l" defTabSz="1219140"/>
            <a:r>
              <a:rPr lang="en" sz="4800" kern="0" spc="-467" dirty="0">
                <a:solidFill>
                  <a:schemeClr val="accent4">
                    <a:lumMod val="75000"/>
                  </a:schemeClr>
                </a:solidFill>
                <a:latin typeface="Arial" panose="020B0604020202020204"/>
                <a:ea typeface="Cabin"/>
                <a:cs typeface="Cabin"/>
                <a:sym typeface="Cabin"/>
              </a:rPr>
              <a:t>22%</a:t>
            </a:r>
          </a:p>
        </p:txBody>
      </p:sp>
      <p:sp>
        <p:nvSpPr>
          <p:cNvPr id="218" name="Shape 190">
            <a:extLst>
              <a:ext uri="{FF2B5EF4-FFF2-40B4-BE49-F238E27FC236}">
                <a16:creationId xmlns:a16="http://schemas.microsoft.com/office/drawing/2014/main" id="{6ABF919D-8004-4940-8389-DAD5D92B6335}"/>
              </a:ext>
            </a:extLst>
          </p:cNvPr>
          <p:cNvSpPr txBox="1">
            <a:spLocks/>
          </p:cNvSpPr>
          <p:nvPr/>
        </p:nvSpPr>
        <p:spPr>
          <a:xfrm>
            <a:off x="1972746" y="5653818"/>
            <a:ext cx="1304832" cy="461665"/>
          </a:xfrm>
          <a:prstGeom prst="rect">
            <a:avLst/>
          </a:prstGeom>
        </p:spPr>
        <p:txBody>
          <a:bodyPr vert="horz" wrap="square" lIns="0" tIns="0" rIns="0" bIns="0" rtlCol="0" anchor="b" anchorCtr="0">
            <a:spAutoFit/>
          </a:bodyPr>
          <a:lstStyle>
            <a:defPPr marR="0" lvl="0" algn="l" rtl="0">
              <a:lnSpc>
                <a:spcPct val="100000"/>
              </a:lnSpc>
              <a:spcBef>
                <a:spcPts val="0"/>
              </a:spcBef>
              <a:spcAft>
                <a:spcPts val="0"/>
              </a:spcAft>
            </a:defPPr>
            <a:lvl1pPr marR="0" lvl="0" algn="r" rtl="0">
              <a:lnSpc>
                <a:spcPct val="10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pPr algn="l" defTabSz="1219140">
              <a:lnSpc>
                <a:spcPts val="1200"/>
              </a:lnSpc>
            </a:pPr>
            <a:r>
              <a:rPr lang="fr-FR" sz="1200" kern="0" cap="none" dirty="0">
                <a:solidFill>
                  <a:srgbClr val="FFFFFF">
                    <a:lumMod val="50000"/>
                  </a:srgbClr>
                </a:solidFill>
                <a:ea typeface="Cabin"/>
                <a:cs typeface="Cabin"/>
                <a:sym typeface="Cabin"/>
              </a:rPr>
              <a:t>Taux d’équipement sur  stock de MINEURS</a:t>
            </a:r>
          </a:p>
        </p:txBody>
      </p:sp>
      <p:sp>
        <p:nvSpPr>
          <p:cNvPr id="219" name="ZoneTexte 218">
            <a:extLst>
              <a:ext uri="{FF2B5EF4-FFF2-40B4-BE49-F238E27FC236}">
                <a16:creationId xmlns:a16="http://schemas.microsoft.com/office/drawing/2014/main" id="{4D05B501-F06A-404E-ACAC-33529612FCE4}"/>
              </a:ext>
            </a:extLst>
          </p:cNvPr>
          <p:cNvSpPr txBox="1"/>
          <p:nvPr/>
        </p:nvSpPr>
        <p:spPr>
          <a:xfrm>
            <a:off x="481047" y="6248983"/>
            <a:ext cx="3932145" cy="235898"/>
          </a:xfrm>
          <a:prstGeom prst="rect">
            <a:avLst/>
          </a:prstGeom>
          <a:noFill/>
        </p:spPr>
        <p:txBody>
          <a:bodyPr wrap="square" rtlCol="0">
            <a:spAutoFit/>
          </a:bodyPr>
          <a:lstStyle/>
          <a:p>
            <a:pPr defTabSz="1219170"/>
            <a:r>
              <a:rPr lang="fr-FR" sz="933" kern="0" dirty="0">
                <a:solidFill>
                  <a:srgbClr val="FFFFFF">
                    <a:lumMod val="50000"/>
                  </a:srgbClr>
                </a:solidFill>
                <a:latin typeface="Helvetica"/>
                <a:cs typeface="Helvetica"/>
                <a:sym typeface="Arial"/>
              </a:rPr>
              <a:t>Chiffres clés – Septembre 2021</a:t>
            </a:r>
          </a:p>
        </p:txBody>
      </p:sp>
      <p:sp>
        <p:nvSpPr>
          <p:cNvPr id="5" name="Rectangle 4">
            <a:extLst>
              <a:ext uri="{FF2B5EF4-FFF2-40B4-BE49-F238E27FC236}">
                <a16:creationId xmlns:a16="http://schemas.microsoft.com/office/drawing/2014/main" id="{BBA68019-8827-47E3-955C-CA30645F847D}"/>
              </a:ext>
            </a:extLst>
          </p:cNvPr>
          <p:cNvSpPr/>
          <p:nvPr/>
        </p:nvSpPr>
        <p:spPr>
          <a:xfrm>
            <a:off x="8754682" y="2138198"/>
            <a:ext cx="3119640" cy="384721"/>
          </a:xfrm>
          <a:prstGeom prst="rect">
            <a:avLst/>
          </a:prstGeom>
        </p:spPr>
        <p:txBody>
          <a:bodyPr vert="horz" wrap="square" lIns="0" tIns="0" rIns="0" bIns="0" rtlCol="0" anchor="b" anchorCtr="0">
            <a:spAutoFit/>
          </a:bodyPr>
          <a:lstStyle/>
          <a:p>
            <a:pPr algn="ctr" defTabSz="1219140"/>
            <a:r>
              <a:rPr lang="fr-FR" sz="1400" b="1" kern="0" dirty="0">
                <a:solidFill>
                  <a:srgbClr val="FFFFFF">
                    <a:lumMod val="50000"/>
                  </a:srgbClr>
                </a:solidFill>
                <a:latin typeface="Arial Narrow" panose="020B0606020202030204" pitchFamily="34" charset="0"/>
              </a:rPr>
              <a:t>Evolution du taux d'équipement des EER</a:t>
            </a:r>
            <a:br>
              <a:rPr lang="fr-FR" sz="1400" b="1" kern="0" dirty="0">
                <a:solidFill>
                  <a:srgbClr val="FFFFFF">
                    <a:lumMod val="50000"/>
                  </a:srgbClr>
                </a:solidFill>
                <a:latin typeface="Arial Narrow" panose="020B0606020202030204" pitchFamily="34" charset="0"/>
              </a:rPr>
            </a:br>
            <a:r>
              <a:rPr lang="fr-FR" sz="1100" kern="0" dirty="0">
                <a:solidFill>
                  <a:srgbClr val="FFFFFF">
                    <a:lumMod val="50000"/>
                  </a:srgbClr>
                </a:solidFill>
                <a:latin typeface="Arial Narrow" panose="020B0606020202030204" pitchFamily="34" charset="0"/>
              </a:rPr>
              <a:t>(clients éligibles majeurs et mineurs)</a:t>
            </a:r>
            <a:endParaRPr lang="fr-FR" sz="1400" kern="0" dirty="0">
              <a:solidFill>
                <a:srgbClr val="FFFFFF">
                  <a:lumMod val="50000"/>
                </a:srgbClr>
              </a:solidFill>
              <a:latin typeface="Arial Narrow" panose="020B0606020202030204" pitchFamily="34" charset="0"/>
            </a:endParaRPr>
          </a:p>
        </p:txBody>
      </p:sp>
    </p:spTree>
    <p:extLst>
      <p:ext uri="{BB962C8B-B14F-4D97-AF65-F5344CB8AC3E}">
        <p14:creationId xmlns:p14="http://schemas.microsoft.com/office/powerpoint/2010/main" val="24486175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p:txBody>
          <a:bodyPr/>
          <a:lstStyle/>
          <a:p>
            <a:r>
              <a:rPr lang="fr-FR" dirty="0"/>
              <a:t>Rappels sur e-Documents et la BAD</a:t>
            </a:r>
          </a:p>
          <a:p>
            <a:r>
              <a:rPr lang="fr-FR" dirty="0"/>
              <a:t>Les chiffres clés en CEGEE</a:t>
            </a:r>
          </a:p>
          <a:p>
            <a:r>
              <a:rPr lang="fr-FR" b="1" dirty="0"/>
              <a:t>Focus sur les mineurs</a:t>
            </a:r>
          </a:p>
          <a:p>
            <a:r>
              <a:rPr lang="fr-FR" dirty="0"/>
              <a:t>Quizz </a:t>
            </a:r>
          </a:p>
          <a:p>
            <a:r>
              <a:rPr lang="fr-FR" dirty="0"/>
              <a:t>Pour aller plus loin </a:t>
            </a:r>
          </a:p>
        </p:txBody>
      </p:sp>
    </p:spTree>
    <p:extLst>
      <p:ext uri="{BB962C8B-B14F-4D97-AF65-F5344CB8AC3E}">
        <p14:creationId xmlns:p14="http://schemas.microsoft.com/office/powerpoint/2010/main" val="9873399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Rectangle : coins arrondis 127">
            <a:extLst>
              <a:ext uri="{FF2B5EF4-FFF2-40B4-BE49-F238E27FC236}">
                <a16:creationId xmlns:a16="http://schemas.microsoft.com/office/drawing/2014/main" id="{E577AEA0-93E5-443A-8609-C05C31BDCC70}"/>
              </a:ext>
            </a:extLst>
          </p:cNvPr>
          <p:cNvSpPr/>
          <p:nvPr/>
        </p:nvSpPr>
        <p:spPr>
          <a:xfrm>
            <a:off x="9412780" y="2052909"/>
            <a:ext cx="2340000" cy="4248000"/>
          </a:xfrm>
          <a:prstGeom prst="roundRect">
            <a:avLst>
              <a:gd name="adj" fmla="val 4863"/>
            </a:avLst>
          </a:prstGeom>
          <a:solidFill>
            <a:schemeClr val="bg1">
              <a:lumMod val="95000"/>
            </a:schemeClr>
          </a:solidFill>
        </p:spPr>
        <p:txBody>
          <a:bodyPr wrap="square">
            <a:noAutofit/>
          </a:bodyPr>
          <a:lstStyle/>
          <a:p>
            <a:pPr marL="0" lvl="1" defTabSz="1219170"/>
            <a:endParaRPr lang="fr-FR" sz="1067" b="1" kern="0" dirty="0">
              <a:solidFill>
                <a:srgbClr val="B34A8C"/>
              </a:solidFill>
              <a:latin typeface="Arial"/>
              <a:cs typeface="Arial"/>
              <a:sym typeface="Arial"/>
            </a:endParaRPr>
          </a:p>
        </p:txBody>
      </p:sp>
      <p:sp>
        <p:nvSpPr>
          <p:cNvPr id="2" name="Espace réservé du contenu 1"/>
          <p:cNvSpPr>
            <a:spLocks noGrp="1"/>
          </p:cNvSpPr>
          <p:nvPr>
            <p:ph idx="17"/>
          </p:nvPr>
        </p:nvSpPr>
        <p:spPr/>
        <p:txBody>
          <a:bodyPr/>
          <a:lstStyle/>
          <a:p>
            <a:pPr marL="216000"/>
            <a:r>
              <a:rPr lang="fr-FR" dirty="0"/>
              <a:t>Un mineur peut être équipé d’une BAD + e-Doc. Il ne peut pas y souscrire lui-même, la souscription est réalisée par le/les parents.</a:t>
            </a:r>
          </a:p>
          <a:p>
            <a:pPr marL="216000"/>
            <a:endParaRPr lang="fr-FR" dirty="0"/>
          </a:p>
        </p:txBody>
      </p:sp>
      <p:sp>
        <p:nvSpPr>
          <p:cNvPr id="3" name="Espace réservé du texte 2"/>
          <p:cNvSpPr>
            <a:spLocks noGrp="1"/>
          </p:cNvSpPr>
          <p:nvPr>
            <p:ph type="body" sz="quarter" idx="12"/>
          </p:nvPr>
        </p:nvSpPr>
        <p:spPr/>
        <p:txBody>
          <a:bodyPr/>
          <a:lstStyle/>
          <a:p>
            <a:r>
              <a:rPr lang="fr-FR" dirty="0"/>
              <a:t>BAD + e-Doc, un équipement progressif qui nous permet d’accompagner le mineur jusqu’après sa majorité</a:t>
            </a:r>
          </a:p>
        </p:txBody>
      </p:sp>
      <p:sp>
        <p:nvSpPr>
          <p:cNvPr id="4" name="Espace réservé du texte 3"/>
          <p:cNvSpPr>
            <a:spLocks noGrp="1"/>
          </p:cNvSpPr>
          <p:nvPr>
            <p:ph type="body" sz="quarter" idx="14"/>
          </p:nvPr>
        </p:nvSpPr>
        <p:spPr/>
        <p:txBody>
          <a:bodyPr/>
          <a:lstStyle/>
          <a:p>
            <a:r>
              <a:rPr lang="fr-FR" dirty="0"/>
              <a:t>Focus sur les mineurs</a:t>
            </a:r>
          </a:p>
        </p:txBody>
      </p:sp>
      <p:sp>
        <p:nvSpPr>
          <p:cNvPr id="5" name="Rectangle à coins arrondis 4"/>
          <p:cNvSpPr>
            <a:spLocks noChangeAspect="1"/>
          </p:cNvSpPr>
          <p:nvPr/>
        </p:nvSpPr>
        <p:spPr>
          <a:xfrm>
            <a:off x="1654956" y="2052908"/>
            <a:ext cx="2334897" cy="4248000"/>
          </a:xfrm>
          <a:prstGeom prst="roundRect">
            <a:avLst>
              <a:gd name="adj" fmla="val 501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fr-FR" sz="1867" kern="0" dirty="0">
              <a:solidFill>
                <a:srgbClr val="FFFFFF"/>
              </a:solidFill>
              <a:latin typeface="Arial" panose="020B0604020202020204"/>
              <a:sym typeface="Arial"/>
            </a:endParaRPr>
          </a:p>
        </p:txBody>
      </p:sp>
      <p:sp>
        <p:nvSpPr>
          <p:cNvPr id="6" name="Rectangle à coins arrondis 5"/>
          <p:cNvSpPr>
            <a:spLocks noChangeAspect="1"/>
          </p:cNvSpPr>
          <p:nvPr/>
        </p:nvSpPr>
        <p:spPr>
          <a:xfrm>
            <a:off x="6794775" y="2052908"/>
            <a:ext cx="2324498" cy="4248000"/>
          </a:xfrm>
          <a:prstGeom prst="roundRect">
            <a:avLst>
              <a:gd name="adj" fmla="val 501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fr-FR" sz="1867" kern="0" dirty="0">
              <a:solidFill>
                <a:srgbClr val="FFFFFF"/>
              </a:solidFill>
              <a:latin typeface="Arial" panose="020B0604020202020204"/>
              <a:sym typeface="Arial"/>
            </a:endParaRPr>
          </a:p>
        </p:txBody>
      </p:sp>
      <p:sp>
        <p:nvSpPr>
          <p:cNvPr id="7" name="Rectangle à coins arrondis 6"/>
          <p:cNvSpPr>
            <a:spLocks noChangeAspect="1"/>
          </p:cNvSpPr>
          <p:nvPr/>
        </p:nvSpPr>
        <p:spPr>
          <a:xfrm>
            <a:off x="4176771" y="2052908"/>
            <a:ext cx="2347601" cy="4248000"/>
          </a:xfrm>
          <a:prstGeom prst="roundRect">
            <a:avLst>
              <a:gd name="adj" fmla="val 501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fr-FR" sz="1867" kern="0">
              <a:solidFill>
                <a:srgbClr val="FFFFFF"/>
              </a:solidFill>
              <a:latin typeface="Arial" panose="020B0604020202020204"/>
              <a:sym typeface="Arial"/>
            </a:endParaRPr>
          </a:p>
        </p:txBody>
      </p:sp>
      <p:sp>
        <p:nvSpPr>
          <p:cNvPr id="8" name="ZoneTexte 7"/>
          <p:cNvSpPr txBox="1"/>
          <p:nvPr/>
        </p:nvSpPr>
        <p:spPr>
          <a:xfrm>
            <a:off x="208012" y="3210830"/>
            <a:ext cx="1406577" cy="261610"/>
          </a:xfrm>
          <a:prstGeom prst="rect">
            <a:avLst/>
          </a:prstGeom>
          <a:noFill/>
        </p:spPr>
        <p:txBody>
          <a:bodyPr wrap="square" rtlCol="0">
            <a:spAutoFit/>
          </a:bodyPr>
          <a:lstStyle/>
          <a:p>
            <a:pPr algn="r" defTabSz="1219170"/>
            <a:r>
              <a:rPr lang="fr-FR" sz="1100" b="1" i="1" kern="0" dirty="0">
                <a:solidFill>
                  <a:schemeClr val="tx1">
                    <a:lumMod val="50000"/>
                    <a:lumOff val="50000"/>
                  </a:schemeClr>
                </a:solidFill>
                <a:latin typeface="Arial"/>
                <a:cs typeface="Arial"/>
                <a:sym typeface="Arial"/>
              </a:rPr>
              <a:t>Besoin Parents</a:t>
            </a:r>
          </a:p>
        </p:txBody>
      </p:sp>
      <p:sp>
        <p:nvSpPr>
          <p:cNvPr id="9" name="Rectangle 8"/>
          <p:cNvSpPr/>
          <p:nvPr/>
        </p:nvSpPr>
        <p:spPr>
          <a:xfrm>
            <a:off x="4175106" y="2073229"/>
            <a:ext cx="2351052" cy="276999"/>
          </a:xfrm>
          <a:prstGeom prst="rect">
            <a:avLst/>
          </a:prstGeom>
        </p:spPr>
        <p:txBody>
          <a:bodyPr wrap="square">
            <a:spAutoFit/>
          </a:bodyPr>
          <a:lstStyle/>
          <a:p>
            <a:pPr marL="0" lvl="1" algn="ctr" defTabSz="1219170"/>
            <a:r>
              <a:rPr lang="fr-FR" sz="1200" b="1" kern="0" dirty="0">
                <a:solidFill>
                  <a:schemeClr val="tx1">
                    <a:lumMod val="75000"/>
                    <a:lumOff val="25000"/>
                  </a:schemeClr>
                </a:solidFill>
                <a:latin typeface="Arial"/>
                <a:cs typeface="Arial"/>
                <a:sym typeface="Arial"/>
              </a:rPr>
              <a:t>Mineur ≥ 12 ans et &lt; 16 ans</a:t>
            </a:r>
            <a:endParaRPr lang="fr-FR" sz="1050" kern="0" dirty="0">
              <a:solidFill>
                <a:schemeClr val="tx1">
                  <a:lumMod val="75000"/>
                  <a:lumOff val="25000"/>
                </a:schemeClr>
              </a:solidFill>
              <a:latin typeface="Arial"/>
              <a:cs typeface="Arial"/>
              <a:sym typeface="Arial"/>
            </a:endParaRPr>
          </a:p>
        </p:txBody>
      </p:sp>
      <p:sp>
        <p:nvSpPr>
          <p:cNvPr id="10" name="Rectangle 9"/>
          <p:cNvSpPr/>
          <p:nvPr/>
        </p:nvSpPr>
        <p:spPr>
          <a:xfrm>
            <a:off x="7702881" y="2333944"/>
            <a:ext cx="1440000" cy="577081"/>
          </a:xfrm>
          <a:prstGeom prst="rect">
            <a:avLst/>
          </a:prstGeom>
        </p:spPr>
        <p:txBody>
          <a:bodyPr wrap="square">
            <a:spAutoFit/>
          </a:bodyPr>
          <a:lstStyle/>
          <a:p>
            <a:pPr marL="0" lvl="1" defTabSz="1219170"/>
            <a:r>
              <a:rPr lang="fr-FR" sz="1050" kern="0" dirty="0">
                <a:solidFill>
                  <a:schemeClr val="tx1">
                    <a:lumMod val="75000"/>
                    <a:lumOff val="25000"/>
                  </a:schemeClr>
                </a:solidFill>
                <a:latin typeface="Arial"/>
                <a:cs typeface="Arial"/>
                <a:sym typeface="Arial"/>
              </a:rPr>
              <a:t>Equipement :</a:t>
            </a:r>
          </a:p>
          <a:p>
            <a:pPr marL="0" lvl="1" defTabSz="1219170"/>
            <a:r>
              <a:rPr lang="fr-FR" sz="1050" kern="0" dirty="0">
                <a:solidFill>
                  <a:schemeClr val="tx1">
                    <a:lumMod val="75000"/>
                    <a:lumOff val="25000"/>
                  </a:schemeClr>
                </a:solidFill>
                <a:latin typeface="Arial"/>
                <a:cs typeface="Arial"/>
                <a:sym typeface="Arial"/>
              </a:rPr>
              <a:t>Compte d’épargne et/ou CDD</a:t>
            </a:r>
          </a:p>
        </p:txBody>
      </p:sp>
      <p:sp>
        <p:nvSpPr>
          <p:cNvPr id="11" name="Rectangle 10"/>
          <p:cNvSpPr/>
          <p:nvPr/>
        </p:nvSpPr>
        <p:spPr>
          <a:xfrm>
            <a:off x="6704457" y="3530739"/>
            <a:ext cx="5224939" cy="253916"/>
          </a:xfrm>
          <a:prstGeom prst="rect">
            <a:avLst/>
          </a:prstGeom>
        </p:spPr>
        <p:txBody>
          <a:bodyPr wrap="square">
            <a:spAutoFit/>
          </a:bodyPr>
          <a:lstStyle/>
          <a:p>
            <a:pPr algn="ctr" defTabSz="1219170"/>
            <a:r>
              <a:rPr lang="fr-FR" sz="1000" i="1" kern="0" dirty="0">
                <a:solidFill>
                  <a:schemeClr val="tx1">
                    <a:lumMod val="50000"/>
                    <a:lumOff val="50000"/>
                  </a:schemeClr>
                </a:solidFill>
                <a:latin typeface="Arial"/>
                <a:cs typeface="Arial"/>
                <a:sym typeface="Arial"/>
              </a:rPr>
              <a:t>Consulter et gérer ses comptes à distance et visualiser ses docs en toute autonomie.</a:t>
            </a:r>
          </a:p>
        </p:txBody>
      </p:sp>
      <p:sp>
        <p:nvSpPr>
          <p:cNvPr id="12" name="Rectangle 11"/>
          <p:cNvSpPr/>
          <p:nvPr/>
        </p:nvSpPr>
        <p:spPr>
          <a:xfrm>
            <a:off x="1653170" y="4007316"/>
            <a:ext cx="2334097" cy="900246"/>
          </a:xfrm>
          <a:prstGeom prst="rect">
            <a:avLst/>
          </a:prstGeom>
          <a:noFill/>
        </p:spPr>
        <p:txBody>
          <a:bodyPr wrap="square">
            <a:spAutoFit/>
          </a:bodyPr>
          <a:lstStyle/>
          <a:p>
            <a:pPr marL="0" lvl="1" algn="ctr" defTabSz="1219170"/>
            <a:r>
              <a:rPr lang="fr-FR" sz="1400" b="1" kern="0" dirty="0">
                <a:solidFill>
                  <a:schemeClr val="tx1">
                    <a:lumMod val="75000"/>
                    <a:lumOff val="25000"/>
                  </a:schemeClr>
                </a:solidFill>
                <a:latin typeface="Arial"/>
                <a:cs typeface="Arial"/>
                <a:sym typeface="Arial"/>
              </a:rPr>
              <a:t>Ouverture Services BAD  </a:t>
            </a:r>
            <a:br>
              <a:rPr lang="fr-FR" sz="1400" b="1" kern="0" dirty="0">
                <a:solidFill>
                  <a:schemeClr val="tx1">
                    <a:lumMod val="75000"/>
                    <a:lumOff val="25000"/>
                  </a:schemeClr>
                </a:solidFill>
                <a:latin typeface="Arial"/>
                <a:cs typeface="Arial"/>
                <a:sym typeface="Arial"/>
              </a:rPr>
            </a:br>
            <a:r>
              <a:rPr lang="fr-FR" sz="1400" b="1" u="sng" kern="0" dirty="0">
                <a:solidFill>
                  <a:schemeClr val="accent4">
                    <a:lumMod val="75000"/>
                  </a:schemeClr>
                </a:solidFill>
                <a:latin typeface="Arial"/>
                <a:cs typeface="Arial"/>
                <a:sym typeface="Arial"/>
              </a:rPr>
              <a:t>non activée</a:t>
            </a:r>
            <a:r>
              <a:rPr lang="fr-FR" sz="1400" b="1" kern="0" dirty="0">
                <a:solidFill>
                  <a:schemeClr val="accent4">
                    <a:lumMod val="75000"/>
                  </a:schemeClr>
                </a:solidFill>
                <a:cs typeface="Arial"/>
                <a:sym typeface="Arial"/>
              </a:rPr>
              <a:t> </a:t>
            </a:r>
            <a:br>
              <a:rPr lang="fr-FR" sz="1400" b="1" kern="0" dirty="0">
                <a:solidFill>
                  <a:srgbClr val="FF0000"/>
                </a:solidFill>
                <a:cs typeface="Arial"/>
                <a:sym typeface="Arial"/>
              </a:rPr>
            </a:br>
            <a:r>
              <a:rPr lang="fr-FR" sz="1050" kern="0" dirty="0">
                <a:solidFill>
                  <a:schemeClr val="tx1">
                    <a:lumMod val="75000"/>
                    <a:lumOff val="25000"/>
                  </a:schemeClr>
                </a:solidFill>
                <a:latin typeface="Arial"/>
                <a:cs typeface="Arial"/>
                <a:sym typeface="Arial"/>
              </a:rPr>
              <a:t>(sans envoi de code)</a:t>
            </a:r>
          </a:p>
          <a:p>
            <a:pPr marL="0" lvl="1" algn="ctr" defTabSz="1219170"/>
            <a:endParaRPr lang="fr-FR" sz="1400" b="1" kern="0" dirty="0">
              <a:solidFill>
                <a:srgbClr val="FF0000"/>
              </a:solidFill>
              <a:latin typeface="Arial"/>
              <a:cs typeface="Arial"/>
              <a:sym typeface="Arial"/>
            </a:endParaRPr>
          </a:p>
        </p:txBody>
      </p:sp>
      <p:grpSp>
        <p:nvGrpSpPr>
          <p:cNvPr id="13" name="Groupe 12"/>
          <p:cNvGrpSpPr/>
          <p:nvPr/>
        </p:nvGrpSpPr>
        <p:grpSpPr>
          <a:xfrm>
            <a:off x="1765201" y="2421994"/>
            <a:ext cx="740548" cy="619949"/>
            <a:chOff x="3539013" y="4269100"/>
            <a:chExt cx="942013" cy="701412"/>
          </a:xfrm>
        </p:grpSpPr>
        <p:sp>
          <p:nvSpPr>
            <p:cNvPr id="14" name="Freeform 115">
              <a:extLst>
                <a:ext uri="{FF2B5EF4-FFF2-40B4-BE49-F238E27FC236}">
                  <a16:creationId xmlns:a16="http://schemas.microsoft.com/office/drawing/2014/main" id="{F9CE5DD5-F9AA-4CE5-8177-E41185A4E74E}"/>
                </a:ext>
              </a:extLst>
            </p:cNvPr>
            <p:cNvSpPr>
              <a:spLocks/>
            </p:cNvSpPr>
            <p:nvPr/>
          </p:nvSpPr>
          <p:spPr bwMode="auto">
            <a:xfrm>
              <a:off x="3645908" y="4368683"/>
              <a:ext cx="26724" cy="34637"/>
            </a:xfrm>
            <a:custGeom>
              <a:avLst/>
              <a:gdLst>
                <a:gd name="T0" fmla="*/ 4 w 4"/>
                <a:gd name="T1" fmla="*/ 8 h 8"/>
                <a:gd name="T2" fmla="*/ 0 w 4"/>
                <a:gd name="T3" fmla="*/ 4 h 8"/>
                <a:gd name="T4" fmla="*/ 4 w 4"/>
                <a:gd name="T5" fmla="*/ 0 h 8"/>
              </a:gdLst>
              <a:ahLst/>
              <a:cxnLst>
                <a:cxn ang="0">
                  <a:pos x="T0" y="T1"/>
                </a:cxn>
                <a:cxn ang="0">
                  <a:pos x="T2" y="T3"/>
                </a:cxn>
                <a:cxn ang="0">
                  <a:pos x="T4" y="T5"/>
                </a:cxn>
              </a:cxnLst>
              <a:rect l="0" t="0" r="r" b="b"/>
              <a:pathLst>
                <a:path w="4" h="8">
                  <a:moveTo>
                    <a:pt x="4" y="8"/>
                  </a:moveTo>
                  <a:cubicBezTo>
                    <a:pt x="4" y="8"/>
                    <a:pt x="1" y="8"/>
                    <a:pt x="0" y="4"/>
                  </a:cubicBezTo>
                  <a:cubicBezTo>
                    <a:pt x="0" y="0"/>
                    <a:pt x="4" y="0"/>
                    <a:pt x="4"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15" name="Freeform 116">
              <a:extLst>
                <a:ext uri="{FF2B5EF4-FFF2-40B4-BE49-F238E27FC236}">
                  <a16:creationId xmlns:a16="http://schemas.microsoft.com/office/drawing/2014/main" id="{1704C459-E0C6-45A9-B942-1D8B66384B72}"/>
                </a:ext>
              </a:extLst>
            </p:cNvPr>
            <p:cNvSpPr>
              <a:spLocks/>
            </p:cNvSpPr>
            <p:nvPr/>
          </p:nvSpPr>
          <p:spPr bwMode="auto">
            <a:xfrm>
              <a:off x="3592460" y="4479091"/>
              <a:ext cx="100215" cy="233803"/>
            </a:xfrm>
            <a:custGeom>
              <a:avLst/>
              <a:gdLst>
                <a:gd name="T0" fmla="*/ 13 w 15"/>
                <a:gd name="T1" fmla="*/ 54 h 54"/>
                <a:gd name="T2" fmla="*/ 0 w 15"/>
                <a:gd name="T3" fmla="*/ 39 h 54"/>
                <a:gd name="T4" fmla="*/ 0 w 15"/>
                <a:gd name="T5" fmla="*/ 17 h 54"/>
                <a:gd name="T6" fmla="*/ 15 w 15"/>
                <a:gd name="T7" fmla="*/ 0 h 54"/>
              </a:gdLst>
              <a:ahLst/>
              <a:cxnLst>
                <a:cxn ang="0">
                  <a:pos x="T0" y="T1"/>
                </a:cxn>
                <a:cxn ang="0">
                  <a:pos x="T2" y="T3"/>
                </a:cxn>
                <a:cxn ang="0">
                  <a:pos x="T4" y="T5"/>
                </a:cxn>
                <a:cxn ang="0">
                  <a:pos x="T6" y="T7"/>
                </a:cxn>
              </a:cxnLst>
              <a:rect l="0" t="0" r="r" b="b"/>
              <a:pathLst>
                <a:path w="15" h="54">
                  <a:moveTo>
                    <a:pt x="13" y="54"/>
                  </a:moveTo>
                  <a:cubicBezTo>
                    <a:pt x="6" y="54"/>
                    <a:pt x="0" y="47"/>
                    <a:pt x="0" y="39"/>
                  </a:cubicBezTo>
                  <a:cubicBezTo>
                    <a:pt x="0" y="17"/>
                    <a:pt x="0" y="17"/>
                    <a:pt x="0" y="17"/>
                  </a:cubicBezTo>
                  <a:cubicBezTo>
                    <a:pt x="0" y="9"/>
                    <a:pt x="7" y="0"/>
                    <a:pt x="15"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16" name="Freeform 119">
              <a:extLst>
                <a:ext uri="{FF2B5EF4-FFF2-40B4-BE49-F238E27FC236}">
                  <a16:creationId xmlns:a16="http://schemas.microsoft.com/office/drawing/2014/main" id="{4805837B-BCF1-446E-9CC2-66972A8A35B2}"/>
                </a:ext>
              </a:extLst>
            </p:cNvPr>
            <p:cNvSpPr>
              <a:spLocks/>
            </p:cNvSpPr>
            <p:nvPr/>
          </p:nvSpPr>
          <p:spPr bwMode="auto">
            <a:xfrm>
              <a:off x="3639228" y="4565685"/>
              <a:ext cx="280599" cy="404827"/>
            </a:xfrm>
            <a:custGeom>
              <a:avLst/>
              <a:gdLst>
                <a:gd name="T0" fmla="*/ 10 w 84"/>
                <a:gd name="T1" fmla="*/ 0 h 187"/>
                <a:gd name="T2" fmla="*/ 16 w 84"/>
                <a:gd name="T3" fmla="*/ 169 h 187"/>
                <a:gd name="T4" fmla="*/ 0 w 84"/>
                <a:gd name="T5" fmla="*/ 187 h 187"/>
                <a:gd name="T6" fmla="*/ 84 w 84"/>
                <a:gd name="T7" fmla="*/ 187 h 187"/>
              </a:gdLst>
              <a:ahLst/>
              <a:cxnLst>
                <a:cxn ang="0">
                  <a:pos x="T0" y="T1"/>
                </a:cxn>
                <a:cxn ang="0">
                  <a:pos x="T2" y="T3"/>
                </a:cxn>
                <a:cxn ang="0">
                  <a:pos x="T4" y="T5"/>
                </a:cxn>
                <a:cxn ang="0">
                  <a:pos x="T6" y="T7"/>
                </a:cxn>
              </a:cxnLst>
              <a:rect l="0" t="0" r="r" b="b"/>
              <a:pathLst>
                <a:path w="84" h="187">
                  <a:moveTo>
                    <a:pt x="10" y="0"/>
                  </a:moveTo>
                  <a:lnTo>
                    <a:pt x="16" y="169"/>
                  </a:lnTo>
                  <a:lnTo>
                    <a:pt x="0" y="187"/>
                  </a:lnTo>
                  <a:lnTo>
                    <a:pt x="84" y="187"/>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17" name="Line 120">
              <a:extLst>
                <a:ext uri="{FF2B5EF4-FFF2-40B4-BE49-F238E27FC236}">
                  <a16:creationId xmlns:a16="http://schemas.microsoft.com/office/drawing/2014/main" id="{E9AC75C7-8C04-41DD-B384-6760CA1C0325}"/>
                </a:ext>
              </a:extLst>
            </p:cNvPr>
            <p:cNvSpPr>
              <a:spLocks noChangeShapeType="1"/>
            </p:cNvSpPr>
            <p:nvPr/>
          </p:nvSpPr>
          <p:spPr bwMode="auto">
            <a:xfrm>
              <a:off x="3746122" y="4931543"/>
              <a:ext cx="120257"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18" name="Line 121">
              <a:extLst>
                <a:ext uri="{FF2B5EF4-FFF2-40B4-BE49-F238E27FC236}">
                  <a16:creationId xmlns:a16="http://schemas.microsoft.com/office/drawing/2014/main" id="{83B1208F-4739-4767-9E63-15C332B4F9EE}"/>
                </a:ext>
              </a:extLst>
            </p:cNvPr>
            <p:cNvSpPr>
              <a:spLocks noChangeShapeType="1"/>
            </p:cNvSpPr>
            <p:nvPr/>
          </p:nvSpPr>
          <p:spPr bwMode="auto">
            <a:xfrm flipV="1">
              <a:off x="3786208" y="4743203"/>
              <a:ext cx="0" cy="17319"/>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19" name="Line 122">
              <a:extLst>
                <a:ext uri="{FF2B5EF4-FFF2-40B4-BE49-F238E27FC236}">
                  <a16:creationId xmlns:a16="http://schemas.microsoft.com/office/drawing/2014/main" id="{A8B04254-F5BB-4D00-97C2-E250FF4DFF6A}"/>
                </a:ext>
              </a:extLst>
            </p:cNvPr>
            <p:cNvSpPr>
              <a:spLocks noChangeShapeType="1"/>
            </p:cNvSpPr>
            <p:nvPr/>
          </p:nvSpPr>
          <p:spPr bwMode="auto">
            <a:xfrm flipV="1">
              <a:off x="3786208" y="4795159"/>
              <a:ext cx="0" cy="171024"/>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20" name="Line 123">
              <a:extLst>
                <a:ext uri="{FF2B5EF4-FFF2-40B4-BE49-F238E27FC236}">
                  <a16:creationId xmlns:a16="http://schemas.microsoft.com/office/drawing/2014/main" id="{EF743FC2-4418-4E12-B06E-C51C2CA405C1}"/>
                </a:ext>
              </a:extLst>
            </p:cNvPr>
            <p:cNvSpPr>
              <a:spLocks noChangeShapeType="1"/>
            </p:cNvSpPr>
            <p:nvPr/>
          </p:nvSpPr>
          <p:spPr bwMode="auto">
            <a:xfrm>
              <a:off x="4454302" y="4970510"/>
              <a:ext cx="26724"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21" name="Line 124">
              <a:extLst>
                <a:ext uri="{FF2B5EF4-FFF2-40B4-BE49-F238E27FC236}">
                  <a16:creationId xmlns:a16="http://schemas.microsoft.com/office/drawing/2014/main" id="{EC2A5D66-C2CA-4BC4-817A-3BE3C088A65E}"/>
                </a:ext>
              </a:extLst>
            </p:cNvPr>
            <p:cNvSpPr>
              <a:spLocks noChangeShapeType="1"/>
            </p:cNvSpPr>
            <p:nvPr/>
          </p:nvSpPr>
          <p:spPr bwMode="auto">
            <a:xfrm>
              <a:off x="3539013" y="4970510"/>
              <a:ext cx="861842"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22" name="Freeform 125">
              <a:extLst>
                <a:ext uri="{FF2B5EF4-FFF2-40B4-BE49-F238E27FC236}">
                  <a16:creationId xmlns:a16="http://schemas.microsoft.com/office/drawing/2014/main" id="{4D80E345-443C-4C23-8578-5AB70AB4DCD5}"/>
                </a:ext>
              </a:extLst>
            </p:cNvPr>
            <p:cNvSpPr>
              <a:spLocks/>
            </p:cNvSpPr>
            <p:nvPr/>
          </p:nvSpPr>
          <p:spPr bwMode="auto">
            <a:xfrm>
              <a:off x="3679313" y="4377342"/>
              <a:ext cx="227152" cy="80100"/>
            </a:xfrm>
            <a:custGeom>
              <a:avLst/>
              <a:gdLst>
                <a:gd name="T0" fmla="*/ 34 w 34"/>
                <a:gd name="T1" fmla="*/ 0 h 18"/>
                <a:gd name="T2" fmla="*/ 16 w 34"/>
                <a:gd name="T3" fmla="*/ 18 h 18"/>
                <a:gd name="T4" fmla="*/ 0 w 34"/>
                <a:gd name="T5" fmla="*/ 7 h 18"/>
              </a:gdLst>
              <a:ahLst/>
              <a:cxnLst>
                <a:cxn ang="0">
                  <a:pos x="T0" y="T1"/>
                </a:cxn>
                <a:cxn ang="0">
                  <a:pos x="T2" y="T3"/>
                </a:cxn>
                <a:cxn ang="0">
                  <a:pos x="T4" y="T5"/>
                </a:cxn>
              </a:cxnLst>
              <a:rect l="0" t="0" r="r" b="b"/>
              <a:pathLst>
                <a:path w="34" h="18">
                  <a:moveTo>
                    <a:pt x="34" y="0"/>
                  </a:moveTo>
                  <a:cubicBezTo>
                    <a:pt x="34" y="10"/>
                    <a:pt x="26" y="18"/>
                    <a:pt x="16" y="18"/>
                  </a:cubicBezTo>
                  <a:cubicBezTo>
                    <a:pt x="9" y="18"/>
                    <a:pt x="3" y="13"/>
                    <a:pt x="0" y="7"/>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23" name="Freeform 126">
              <a:extLst>
                <a:ext uri="{FF2B5EF4-FFF2-40B4-BE49-F238E27FC236}">
                  <a16:creationId xmlns:a16="http://schemas.microsoft.com/office/drawing/2014/main" id="{E4898F6A-6F37-48BE-BF46-28A142534CBC}"/>
                </a:ext>
              </a:extLst>
            </p:cNvPr>
            <p:cNvSpPr>
              <a:spLocks/>
            </p:cNvSpPr>
            <p:nvPr/>
          </p:nvSpPr>
          <p:spPr bwMode="auto">
            <a:xfrm>
              <a:off x="3639228" y="4269100"/>
              <a:ext cx="320686" cy="90923"/>
            </a:xfrm>
            <a:custGeom>
              <a:avLst/>
              <a:gdLst>
                <a:gd name="T0" fmla="*/ 13 w 48"/>
                <a:gd name="T1" fmla="*/ 9 h 21"/>
                <a:gd name="T2" fmla="*/ 33 w 48"/>
                <a:gd name="T3" fmla="*/ 18 h 21"/>
                <a:gd name="T4" fmla="*/ 41 w 48"/>
                <a:gd name="T5" fmla="*/ 0 h 21"/>
                <a:gd name="T6" fmla="*/ 17 w 48"/>
                <a:gd name="T7" fmla="*/ 0 h 21"/>
                <a:gd name="T8" fmla="*/ 4 w 48"/>
                <a:gd name="T9" fmla="*/ 21 h 21"/>
                <a:gd name="T10" fmla="*/ 14 w 48"/>
                <a:gd name="T11" fmla="*/ 12 h 21"/>
              </a:gdLst>
              <a:ahLst/>
              <a:cxnLst>
                <a:cxn ang="0">
                  <a:pos x="T0" y="T1"/>
                </a:cxn>
                <a:cxn ang="0">
                  <a:pos x="T2" y="T3"/>
                </a:cxn>
                <a:cxn ang="0">
                  <a:pos x="T4" y="T5"/>
                </a:cxn>
                <a:cxn ang="0">
                  <a:pos x="T6" y="T7"/>
                </a:cxn>
                <a:cxn ang="0">
                  <a:pos x="T8" y="T9"/>
                </a:cxn>
                <a:cxn ang="0">
                  <a:pos x="T10" y="T11"/>
                </a:cxn>
              </a:cxnLst>
              <a:rect l="0" t="0" r="r" b="b"/>
              <a:pathLst>
                <a:path w="48" h="21">
                  <a:moveTo>
                    <a:pt x="13" y="9"/>
                  </a:moveTo>
                  <a:cubicBezTo>
                    <a:pt x="13" y="9"/>
                    <a:pt x="19" y="18"/>
                    <a:pt x="33" y="18"/>
                  </a:cubicBezTo>
                  <a:cubicBezTo>
                    <a:pt x="48" y="19"/>
                    <a:pt x="41" y="0"/>
                    <a:pt x="41" y="0"/>
                  </a:cubicBezTo>
                  <a:cubicBezTo>
                    <a:pt x="35" y="11"/>
                    <a:pt x="27" y="0"/>
                    <a:pt x="17" y="0"/>
                  </a:cubicBezTo>
                  <a:cubicBezTo>
                    <a:pt x="0" y="1"/>
                    <a:pt x="4" y="21"/>
                    <a:pt x="4" y="21"/>
                  </a:cubicBezTo>
                  <a:cubicBezTo>
                    <a:pt x="4" y="21"/>
                    <a:pt x="7" y="12"/>
                    <a:pt x="14" y="12"/>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24" name="Freeform 127">
              <a:extLst>
                <a:ext uri="{FF2B5EF4-FFF2-40B4-BE49-F238E27FC236}">
                  <a16:creationId xmlns:a16="http://schemas.microsoft.com/office/drawing/2014/main" id="{95D46C3E-8F81-4B71-B0C0-3A61417565F7}"/>
                </a:ext>
              </a:extLst>
            </p:cNvPr>
            <p:cNvSpPr>
              <a:spLocks/>
            </p:cNvSpPr>
            <p:nvPr/>
          </p:nvSpPr>
          <p:spPr bwMode="auto">
            <a:xfrm>
              <a:off x="4269724" y="4487751"/>
              <a:ext cx="91045" cy="190506"/>
            </a:xfrm>
            <a:custGeom>
              <a:avLst/>
              <a:gdLst>
                <a:gd name="T0" fmla="*/ 5 w 20"/>
                <a:gd name="T1" fmla="*/ 0 h 44"/>
                <a:gd name="T2" fmla="*/ 20 w 20"/>
                <a:gd name="T3" fmla="*/ 16 h 44"/>
                <a:gd name="T4" fmla="*/ 20 w 20"/>
                <a:gd name="T5" fmla="*/ 29 h 44"/>
                <a:gd name="T6" fmla="*/ 6 w 20"/>
                <a:gd name="T7" fmla="*/ 44 h 44"/>
                <a:gd name="T8" fmla="*/ 0 w 20"/>
                <a:gd name="T9" fmla="*/ 44 h 44"/>
              </a:gdLst>
              <a:ahLst/>
              <a:cxnLst>
                <a:cxn ang="0">
                  <a:pos x="T0" y="T1"/>
                </a:cxn>
                <a:cxn ang="0">
                  <a:pos x="T2" y="T3"/>
                </a:cxn>
                <a:cxn ang="0">
                  <a:pos x="T4" y="T5"/>
                </a:cxn>
                <a:cxn ang="0">
                  <a:pos x="T6" y="T7"/>
                </a:cxn>
                <a:cxn ang="0">
                  <a:pos x="T8" y="T9"/>
                </a:cxn>
              </a:cxnLst>
              <a:rect l="0" t="0" r="r" b="b"/>
              <a:pathLst>
                <a:path w="20" h="44">
                  <a:moveTo>
                    <a:pt x="5" y="0"/>
                  </a:moveTo>
                  <a:cubicBezTo>
                    <a:pt x="13" y="0"/>
                    <a:pt x="20" y="7"/>
                    <a:pt x="20" y="16"/>
                  </a:cubicBezTo>
                  <a:cubicBezTo>
                    <a:pt x="20" y="29"/>
                    <a:pt x="20" y="29"/>
                    <a:pt x="20" y="29"/>
                  </a:cubicBezTo>
                  <a:cubicBezTo>
                    <a:pt x="20" y="37"/>
                    <a:pt x="14" y="43"/>
                    <a:pt x="6" y="44"/>
                  </a:cubicBezTo>
                  <a:cubicBezTo>
                    <a:pt x="0" y="44"/>
                    <a:pt x="0" y="44"/>
                    <a:pt x="0" y="44"/>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25" name="Freeform 128">
              <a:extLst>
                <a:ext uri="{FF2B5EF4-FFF2-40B4-BE49-F238E27FC236}">
                  <a16:creationId xmlns:a16="http://schemas.microsoft.com/office/drawing/2014/main" id="{8430E6EB-AA4F-4C9E-A106-E4B669F2BED1}"/>
                </a:ext>
              </a:extLst>
            </p:cNvPr>
            <p:cNvSpPr>
              <a:spLocks/>
            </p:cNvSpPr>
            <p:nvPr/>
          </p:nvSpPr>
          <p:spPr bwMode="auto">
            <a:xfrm>
              <a:off x="4060127" y="4487751"/>
              <a:ext cx="100215" cy="64946"/>
            </a:xfrm>
            <a:custGeom>
              <a:avLst/>
              <a:gdLst>
                <a:gd name="T0" fmla="*/ 0 w 15"/>
                <a:gd name="T1" fmla="*/ 15 h 15"/>
                <a:gd name="T2" fmla="*/ 15 w 15"/>
                <a:gd name="T3" fmla="*/ 0 h 15"/>
              </a:gdLst>
              <a:ahLst/>
              <a:cxnLst>
                <a:cxn ang="0">
                  <a:pos x="T0" y="T1"/>
                </a:cxn>
                <a:cxn ang="0">
                  <a:pos x="T2" y="T3"/>
                </a:cxn>
              </a:cxnLst>
              <a:rect l="0" t="0" r="r" b="b"/>
              <a:pathLst>
                <a:path w="15" h="15">
                  <a:moveTo>
                    <a:pt x="0" y="15"/>
                  </a:moveTo>
                  <a:cubicBezTo>
                    <a:pt x="0" y="7"/>
                    <a:pt x="7" y="0"/>
                    <a:pt x="15"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26" name="Freeform 129">
              <a:extLst>
                <a:ext uri="{FF2B5EF4-FFF2-40B4-BE49-F238E27FC236}">
                  <a16:creationId xmlns:a16="http://schemas.microsoft.com/office/drawing/2014/main" id="{67B81985-8572-4301-A503-CD2FB08BA350}"/>
                </a:ext>
              </a:extLst>
            </p:cNvPr>
            <p:cNvSpPr>
              <a:spLocks/>
            </p:cNvSpPr>
            <p:nvPr/>
          </p:nvSpPr>
          <p:spPr bwMode="auto">
            <a:xfrm>
              <a:off x="4020041" y="4557025"/>
              <a:ext cx="40086" cy="51956"/>
            </a:xfrm>
            <a:custGeom>
              <a:avLst/>
              <a:gdLst>
                <a:gd name="T0" fmla="*/ 6 w 6"/>
                <a:gd name="T1" fmla="*/ 0 h 12"/>
                <a:gd name="T2" fmla="*/ 0 w 6"/>
                <a:gd name="T3" fmla="*/ 12 h 12"/>
              </a:gdLst>
              <a:ahLst/>
              <a:cxnLst>
                <a:cxn ang="0">
                  <a:pos x="T0" y="T1"/>
                </a:cxn>
                <a:cxn ang="0">
                  <a:pos x="T2" y="T3"/>
                </a:cxn>
              </a:cxnLst>
              <a:rect l="0" t="0" r="r" b="b"/>
              <a:pathLst>
                <a:path w="6" h="12">
                  <a:moveTo>
                    <a:pt x="6" y="0"/>
                  </a:moveTo>
                  <a:cubicBezTo>
                    <a:pt x="6" y="5"/>
                    <a:pt x="3" y="9"/>
                    <a:pt x="0" y="12"/>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27" name="Freeform 130">
              <a:extLst>
                <a:ext uri="{FF2B5EF4-FFF2-40B4-BE49-F238E27FC236}">
                  <a16:creationId xmlns:a16="http://schemas.microsoft.com/office/drawing/2014/main" id="{64B2CE0B-5D06-4CA0-AAC3-FF5833511FD0}"/>
                </a:ext>
              </a:extLst>
            </p:cNvPr>
            <p:cNvSpPr>
              <a:spLocks/>
            </p:cNvSpPr>
            <p:nvPr/>
          </p:nvSpPr>
          <p:spPr bwMode="auto">
            <a:xfrm>
              <a:off x="3859699" y="4479091"/>
              <a:ext cx="100215" cy="64946"/>
            </a:xfrm>
            <a:custGeom>
              <a:avLst/>
              <a:gdLst>
                <a:gd name="T0" fmla="*/ 15 w 15"/>
                <a:gd name="T1" fmla="*/ 15 h 15"/>
                <a:gd name="T2" fmla="*/ 0 w 15"/>
                <a:gd name="T3" fmla="*/ 0 h 15"/>
              </a:gdLst>
              <a:ahLst/>
              <a:cxnLst>
                <a:cxn ang="0">
                  <a:pos x="T0" y="T1"/>
                </a:cxn>
                <a:cxn ang="0">
                  <a:pos x="T2" y="T3"/>
                </a:cxn>
              </a:cxnLst>
              <a:rect l="0" t="0" r="r" b="b"/>
              <a:pathLst>
                <a:path w="15" h="15">
                  <a:moveTo>
                    <a:pt x="15" y="15"/>
                  </a:moveTo>
                  <a:cubicBezTo>
                    <a:pt x="15" y="7"/>
                    <a:pt x="9" y="0"/>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28" name="Freeform 132">
              <a:extLst>
                <a:ext uri="{FF2B5EF4-FFF2-40B4-BE49-F238E27FC236}">
                  <a16:creationId xmlns:a16="http://schemas.microsoft.com/office/drawing/2014/main" id="{7AEAA87B-86FD-48AD-AE14-4C496D066915}"/>
                </a:ext>
              </a:extLst>
            </p:cNvPr>
            <p:cNvSpPr>
              <a:spLocks/>
            </p:cNvSpPr>
            <p:nvPr/>
          </p:nvSpPr>
          <p:spPr bwMode="auto">
            <a:xfrm>
              <a:off x="4026722" y="4717224"/>
              <a:ext cx="280599" cy="253288"/>
            </a:xfrm>
            <a:custGeom>
              <a:avLst/>
              <a:gdLst>
                <a:gd name="T0" fmla="*/ 70 w 84"/>
                <a:gd name="T1" fmla="*/ 71 h 117"/>
                <a:gd name="T2" fmla="*/ 68 w 84"/>
                <a:gd name="T3" fmla="*/ 101 h 117"/>
                <a:gd name="T4" fmla="*/ 84 w 84"/>
                <a:gd name="T5" fmla="*/ 117 h 117"/>
                <a:gd name="T6" fmla="*/ 0 w 84"/>
                <a:gd name="T7" fmla="*/ 117 h 117"/>
                <a:gd name="T8" fmla="*/ 16 w 84"/>
                <a:gd name="T9" fmla="*/ 101 h 117"/>
                <a:gd name="T10" fmla="*/ 12 w 84"/>
                <a:gd name="T11" fmla="*/ 0 h 117"/>
              </a:gdLst>
              <a:ahLst/>
              <a:cxnLst>
                <a:cxn ang="0">
                  <a:pos x="T0" y="T1"/>
                </a:cxn>
                <a:cxn ang="0">
                  <a:pos x="T2" y="T3"/>
                </a:cxn>
                <a:cxn ang="0">
                  <a:pos x="T4" y="T5"/>
                </a:cxn>
                <a:cxn ang="0">
                  <a:pos x="T6" y="T7"/>
                </a:cxn>
                <a:cxn ang="0">
                  <a:pos x="T8" y="T9"/>
                </a:cxn>
                <a:cxn ang="0">
                  <a:pos x="T10" y="T11"/>
                </a:cxn>
              </a:cxnLst>
              <a:rect l="0" t="0" r="r" b="b"/>
              <a:pathLst>
                <a:path w="84" h="117">
                  <a:moveTo>
                    <a:pt x="70" y="71"/>
                  </a:moveTo>
                  <a:lnTo>
                    <a:pt x="68" y="101"/>
                  </a:lnTo>
                  <a:lnTo>
                    <a:pt x="84" y="117"/>
                  </a:lnTo>
                  <a:lnTo>
                    <a:pt x="0" y="117"/>
                  </a:lnTo>
                  <a:lnTo>
                    <a:pt x="16" y="101"/>
                  </a:lnTo>
                  <a:lnTo>
                    <a:pt x="12" y="0"/>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29" name="Line 133">
              <a:extLst>
                <a:ext uri="{FF2B5EF4-FFF2-40B4-BE49-F238E27FC236}">
                  <a16:creationId xmlns:a16="http://schemas.microsoft.com/office/drawing/2014/main" id="{8CFB8A41-12AD-4B60-BD6D-AC951F345179}"/>
                </a:ext>
              </a:extLst>
            </p:cNvPr>
            <p:cNvSpPr>
              <a:spLocks noChangeShapeType="1"/>
            </p:cNvSpPr>
            <p:nvPr/>
          </p:nvSpPr>
          <p:spPr bwMode="auto">
            <a:xfrm flipH="1">
              <a:off x="4126936" y="4935873"/>
              <a:ext cx="126938"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30" name="Line 134">
              <a:extLst>
                <a:ext uri="{FF2B5EF4-FFF2-40B4-BE49-F238E27FC236}">
                  <a16:creationId xmlns:a16="http://schemas.microsoft.com/office/drawing/2014/main" id="{CE483498-2477-4443-BE50-8124282A6E1D}"/>
                </a:ext>
              </a:extLst>
            </p:cNvPr>
            <p:cNvSpPr>
              <a:spLocks noChangeShapeType="1"/>
            </p:cNvSpPr>
            <p:nvPr/>
          </p:nvSpPr>
          <p:spPr bwMode="auto">
            <a:xfrm flipV="1">
              <a:off x="4160340" y="4840620"/>
              <a:ext cx="0" cy="12989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31" name="Freeform 135">
              <a:extLst>
                <a:ext uri="{FF2B5EF4-FFF2-40B4-BE49-F238E27FC236}">
                  <a16:creationId xmlns:a16="http://schemas.microsoft.com/office/drawing/2014/main" id="{5172B430-86CB-4DA1-A845-66FA9905A1FA}"/>
                </a:ext>
              </a:extLst>
            </p:cNvPr>
            <p:cNvSpPr>
              <a:spLocks/>
            </p:cNvSpPr>
            <p:nvPr/>
          </p:nvSpPr>
          <p:spPr bwMode="auto">
            <a:xfrm>
              <a:off x="4106893" y="4334046"/>
              <a:ext cx="200428" cy="123397"/>
            </a:xfrm>
            <a:custGeom>
              <a:avLst/>
              <a:gdLst>
                <a:gd name="T0" fmla="*/ 2 w 30"/>
                <a:gd name="T1" fmla="*/ 7 h 28"/>
                <a:gd name="T2" fmla="*/ 0 w 30"/>
                <a:gd name="T3" fmla="*/ 13 h 28"/>
                <a:gd name="T4" fmla="*/ 15 w 30"/>
                <a:gd name="T5" fmla="*/ 28 h 28"/>
                <a:gd name="T6" fmla="*/ 30 w 30"/>
                <a:gd name="T7" fmla="*/ 13 h 28"/>
                <a:gd name="T8" fmla="*/ 30 w 30"/>
                <a:gd name="T9" fmla="*/ 10 h 28"/>
                <a:gd name="T10" fmla="*/ 9 w 30"/>
                <a:gd name="T11" fmla="*/ 0 h 28"/>
              </a:gdLst>
              <a:ahLst/>
              <a:cxnLst>
                <a:cxn ang="0">
                  <a:pos x="T0" y="T1"/>
                </a:cxn>
                <a:cxn ang="0">
                  <a:pos x="T2" y="T3"/>
                </a:cxn>
                <a:cxn ang="0">
                  <a:pos x="T4" y="T5"/>
                </a:cxn>
                <a:cxn ang="0">
                  <a:pos x="T6" y="T7"/>
                </a:cxn>
                <a:cxn ang="0">
                  <a:pos x="T8" y="T9"/>
                </a:cxn>
                <a:cxn ang="0">
                  <a:pos x="T10" y="T11"/>
                </a:cxn>
              </a:cxnLst>
              <a:rect l="0" t="0" r="r" b="b"/>
              <a:pathLst>
                <a:path w="30" h="28">
                  <a:moveTo>
                    <a:pt x="2" y="7"/>
                  </a:moveTo>
                  <a:cubicBezTo>
                    <a:pt x="1" y="9"/>
                    <a:pt x="0" y="10"/>
                    <a:pt x="0" y="13"/>
                  </a:cubicBezTo>
                  <a:cubicBezTo>
                    <a:pt x="0" y="21"/>
                    <a:pt x="7" y="28"/>
                    <a:pt x="15" y="28"/>
                  </a:cubicBezTo>
                  <a:cubicBezTo>
                    <a:pt x="23" y="28"/>
                    <a:pt x="30" y="21"/>
                    <a:pt x="30" y="13"/>
                  </a:cubicBezTo>
                  <a:cubicBezTo>
                    <a:pt x="30" y="12"/>
                    <a:pt x="30" y="11"/>
                    <a:pt x="30" y="10"/>
                  </a:cubicBezTo>
                  <a:cubicBezTo>
                    <a:pt x="30" y="10"/>
                    <a:pt x="21" y="11"/>
                    <a:pt x="9"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32" name="Freeform 136">
              <a:extLst>
                <a:ext uri="{FF2B5EF4-FFF2-40B4-BE49-F238E27FC236}">
                  <a16:creationId xmlns:a16="http://schemas.microsoft.com/office/drawing/2014/main" id="{DCEE50AD-D023-4126-854B-B67373EF4847}"/>
                </a:ext>
              </a:extLst>
            </p:cNvPr>
            <p:cNvSpPr>
              <a:spLocks/>
            </p:cNvSpPr>
            <p:nvPr/>
          </p:nvSpPr>
          <p:spPr bwMode="auto">
            <a:xfrm>
              <a:off x="4260555" y="4329716"/>
              <a:ext cx="93533" cy="140716"/>
            </a:xfrm>
            <a:custGeom>
              <a:avLst/>
              <a:gdLst>
                <a:gd name="T0" fmla="*/ 8 w 14"/>
                <a:gd name="T1" fmla="*/ 0 h 32"/>
                <a:gd name="T2" fmla="*/ 11 w 14"/>
                <a:gd name="T3" fmla="*/ 16 h 32"/>
                <a:gd name="T4" fmla="*/ 14 w 14"/>
                <a:gd name="T5" fmla="*/ 26 h 32"/>
                <a:gd name="T6" fmla="*/ 0 w 14"/>
                <a:gd name="T7" fmla="*/ 28 h 32"/>
              </a:gdLst>
              <a:ahLst/>
              <a:cxnLst>
                <a:cxn ang="0">
                  <a:pos x="T0" y="T1"/>
                </a:cxn>
                <a:cxn ang="0">
                  <a:pos x="T2" y="T3"/>
                </a:cxn>
                <a:cxn ang="0">
                  <a:pos x="T4" y="T5"/>
                </a:cxn>
                <a:cxn ang="0">
                  <a:pos x="T6" y="T7"/>
                </a:cxn>
              </a:cxnLst>
              <a:rect l="0" t="0" r="r" b="b"/>
              <a:pathLst>
                <a:path w="14" h="32">
                  <a:moveTo>
                    <a:pt x="8" y="0"/>
                  </a:moveTo>
                  <a:cubicBezTo>
                    <a:pt x="11" y="5"/>
                    <a:pt x="12" y="11"/>
                    <a:pt x="11" y="16"/>
                  </a:cubicBezTo>
                  <a:cubicBezTo>
                    <a:pt x="8" y="25"/>
                    <a:pt x="14" y="26"/>
                    <a:pt x="14" y="26"/>
                  </a:cubicBezTo>
                  <a:cubicBezTo>
                    <a:pt x="6" y="32"/>
                    <a:pt x="0" y="28"/>
                    <a:pt x="0" y="28"/>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33" name="Freeform 137">
              <a:extLst>
                <a:ext uri="{FF2B5EF4-FFF2-40B4-BE49-F238E27FC236}">
                  <a16:creationId xmlns:a16="http://schemas.microsoft.com/office/drawing/2014/main" id="{0D36623B-E2F4-4A21-B3DF-5A6C5CA17B89}"/>
                </a:ext>
              </a:extLst>
            </p:cNvPr>
            <p:cNvSpPr>
              <a:spLocks/>
            </p:cNvSpPr>
            <p:nvPr/>
          </p:nvSpPr>
          <p:spPr bwMode="auto">
            <a:xfrm>
              <a:off x="4060127" y="4286419"/>
              <a:ext cx="213791" cy="184013"/>
            </a:xfrm>
            <a:custGeom>
              <a:avLst/>
              <a:gdLst>
                <a:gd name="T0" fmla="*/ 14 w 32"/>
                <a:gd name="T1" fmla="*/ 38 h 42"/>
                <a:gd name="T2" fmla="*/ 0 w 32"/>
                <a:gd name="T3" fmla="*/ 36 h 42"/>
                <a:gd name="T4" fmla="*/ 4 w 32"/>
                <a:gd name="T5" fmla="*/ 26 h 42"/>
                <a:gd name="T6" fmla="*/ 22 w 32"/>
                <a:gd name="T7" fmla="*/ 0 h 42"/>
                <a:gd name="T8" fmla="*/ 23 w 32"/>
                <a:gd name="T9" fmla="*/ 0 h 42"/>
                <a:gd name="T10" fmla="*/ 32 w 32"/>
                <a:gd name="T11" fmla="*/ 3 h 42"/>
              </a:gdLst>
              <a:ahLst/>
              <a:cxnLst>
                <a:cxn ang="0">
                  <a:pos x="T0" y="T1"/>
                </a:cxn>
                <a:cxn ang="0">
                  <a:pos x="T2" y="T3"/>
                </a:cxn>
                <a:cxn ang="0">
                  <a:pos x="T4" y="T5"/>
                </a:cxn>
                <a:cxn ang="0">
                  <a:pos x="T6" y="T7"/>
                </a:cxn>
                <a:cxn ang="0">
                  <a:pos x="T8" y="T9"/>
                </a:cxn>
                <a:cxn ang="0">
                  <a:pos x="T10" y="T11"/>
                </a:cxn>
              </a:cxnLst>
              <a:rect l="0" t="0" r="r" b="b"/>
              <a:pathLst>
                <a:path w="32" h="42">
                  <a:moveTo>
                    <a:pt x="14" y="38"/>
                  </a:moveTo>
                  <a:cubicBezTo>
                    <a:pt x="14" y="38"/>
                    <a:pt x="8" y="42"/>
                    <a:pt x="0" y="36"/>
                  </a:cubicBezTo>
                  <a:cubicBezTo>
                    <a:pt x="0" y="36"/>
                    <a:pt x="6" y="35"/>
                    <a:pt x="4" y="26"/>
                  </a:cubicBezTo>
                  <a:cubicBezTo>
                    <a:pt x="1" y="17"/>
                    <a:pt x="8" y="0"/>
                    <a:pt x="22" y="0"/>
                  </a:cubicBezTo>
                  <a:cubicBezTo>
                    <a:pt x="23" y="0"/>
                    <a:pt x="23" y="0"/>
                    <a:pt x="23" y="0"/>
                  </a:cubicBezTo>
                  <a:cubicBezTo>
                    <a:pt x="26" y="0"/>
                    <a:pt x="30" y="1"/>
                    <a:pt x="32" y="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34" name="Oval 138">
              <a:extLst>
                <a:ext uri="{FF2B5EF4-FFF2-40B4-BE49-F238E27FC236}">
                  <a16:creationId xmlns:a16="http://schemas.microsoft.com/office/drawing/2014/main" id="{E48A05AE-AAD3-467B-8435-BF8A720EF7B3}"/>
                </a:ext>
              </a:extLst>
            </p:cNvPr>
            <p:cNvSpPr>
              <a:spLocks noChangeArrowheads="1"/>
            </p:cNvSpPr>
            <p:nvPr/>
          </p:nvSpPr>
          <p:spPr bwMode="auto">
            <a:xfrm>
              <a:off x="4230945" y="4562763"/>
              <a:ext cx="106894" cy="82265"/>
            </a:xfrm>
            <a:prstGeom prst="ellipse">
              <a:avLst/>
            </a:prstGeom>
            <a:noFill/>
            <a:ln w="19050" cap="rnd">
              <a:solidFill>
                <a:schemeClr val="accent4">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35" name="Freeform 142">
              <a:extLst>
                <a:ext uri="{FF2B5EF4-FFF2-40B4-BE49-F238E27FC236}">
                  <a16:creationId xmlns:a16="http://schemas.microsoft.com/office/drawing/2014/main" id="{76C11472-44C9-413E-9F9B-56A19F1D57B6}"/>
                </a:ext>
              </a:extLst>
            </p:cNvPr>
            <p:cNvSpPr>
              <a:spLocks/>
            </p:cNvSpPr>
            <p:nvPr/>
          </p:nvSpPr>
          <p:spPr bwMode="auto">
            <a:xfrm rot="2215624">
              <a:off x="4261949" y="4633749"/>
              <a:ext cx="80450" cy="101939"/>
            </a:xfrm>
            <a:custGeom>
              <a:avLst/>
              <a:gdLst>
                <a:gd name="T0" fmla="*/ 0 w 21"/>
                <a:gd name="T1" fmla="*/ 27 h 27"/>
                <a:gd name="T2" fmla="*/ 19 w 21"/>
                <a:gd name="T3" fmla="*/ 9 h 27"/>
                <a:gd name="T4" fmla="*/ 19 w 21"/>
                <a:gd name="T5" fmla="*/ 2 h 27"/>
                <a:gd name="T6" fmla="*/ 19 w 21"/>
                <a:gd name="T7" fmla="*/ 2 h 27"/>
                <a:gd name="T8" fmla="*/ 12 w 21"/>
                <a:gd name="T9" fmla="*/ 2 h 27"/>
                <a:gd name="T10" fmla="*/ 8 w 21"/>
                <a:gd name="T11" fmla="*/ 6 h 27"/>
              </a:gdLst>
              <a:ahLst/>
              <a:cxnLst>
                <a:cxn ang="0">
                  <a:pos x="T0" y="T1"/>
                </a:cxn>
                <a:cxn ang="0">
                  <a:pos x="T2" y="T3"/>
                </a:cxn>
                <a:cxn ang="0">
                  <a:pos x="T4" y="T5"/>
                </a:cxn>
                <a:cxn ang="0">
                  <a:pos x="T6" y="T7"/>
                </a:cxn>
                <a:cxn ang="0">
                  <a:pos x="T8" y="T9"/>
                </a:cxn>
                <a:cxn ang="0">
                  <a:pos x="T10" y="T11"/>
                </a:cxn>
              </a:cxnLst>
              <a:rect l="0" t="0" r="r" b="b"/>
              <a:pathLst>
                <a:path w="21" h="27">
                  <a:moveTo>
                    <a:pt x="0" y="27"/>
                  </a:moveTo>
                  <a:cubicBezTo>
                    <a:pt x="19" y="9"/>
                    <a:pt x="19" y="9"/>
                    <a:pt x="19" y="9"/>
                  </a:cubicBezTo>
                  <a:cubicBezTo>
                    <a:pt x="21" y="7"/>
                    <a:pt x="21" y="4"/>
                    <a:pt x="19" y="2"/>
                  </a:cubicBezTo>
                  <a:cubicBezTo>
                    <a:pt x="19" y="2"/>
                    <a:pt x="19" y="2"/>
                    <a:pt x="19" y="2"/>
                  </a:cubicBezTo>
                  <a:cubicBezTo>
                    <a:pt x="17" y="0"/>
                    <a:pt x="14" y="0"/>
                    <a:pt x="12" y="2"/>
                  </a:cubicBezTo>
                  <a:cubicBezTo>
                    <a:pt x="8" y="6"/>
                    <a:pt x="8" y="6"/>
                    <a:pt x="8" y="6"/>
                  </a:cubicBezTo>
                </a:path>
              </a:pathLst>
            </a:custGeom>
            <a:noFill/>
            <a:ln w="19050" cap="rnd">
              <a:solidFill>
                <a:schemeClr val="accent4">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36" name="Freeform 144">
              <a:extLst>
                <a:ext uri="{FF2B5EF4-FFF2-40B4-BE49-F238E27FC236}">
                  <a16:creationId xmlns:a16="http://schemas.microsoft.com/office/drawing/2014/main" id="{8D5172F8-7AF2-436D-802A-B00C130C5C93}"/>
                </a:ext>
              </a:extLst>
            </p:cNvPr>
            <p:cNvSpPr>
              <a:spLocks/>
            </p:cNvSpPr>
            <p:nvPr/>
          </p:nvSpPr>
          <p:spPr bwMode="auto">
            <a:xfrm>
              <a:off x="4073488" y="4673927"/>
              <a:ext cx="227152" cy="162365"/>
            </a:xfrm>
            <a:custGeom>
              <a:avLst/>
              <a:gdLst>
                <a:gd name="T0" fmla="*/ 68 w 68"/>
                <a:gd name="T1" fmla="*/ 0 h 75"/>
                <a:gd name="T2" fmla="*/ 68 w 68"/>
                <a:gd name="T3" fmla="*/ 75 h 75"/>
                <a:gd name="T4" fmla="*/ 0 w 68"/>
                <a:gd name="T5" fmla="*/ 75 h 75"/>
              </a:gdLst>
              <a:ahLst/>
              <a:cxnLst>
                <a:cxn ang="0">
                  <a:pos x="T0" y="T1"/>
                </a:cxn>
                <a:cxn ang="0">
                  <a:pos x="T2" y="T3"/>
                </a:cxn>
                <a:cxn ang="0">
                  <a:pos x="T4" y="T5"/>
                </a:cxn>
              </a:cxnLst>
              <a:rect l="0" t="0" r="r" b="b"/>
              <a:pathLst>
                <a:path w="68" h="75">
                  <a:moveTo>
                    <a:pt x="68" y="0"/>
                  </a:moveTo>
                  <a:lnTo>
                    <a:pt x="68" y="75"/>
                  </a:lnTo>
                  <a:lnTo>
                    <a:pt x="0" y="75"/>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37" name="Freeform 145">
              <a:extLst>
                <a:ext uri="{FF2B5EF4-FFF2-40B4-BE49-F238E27FC236}">
                  <a16:creationId xmlns:a16="http://schemas.microsoft.com/office/drawing/2014/main" id="{4EC89BBC-85E4-4136-93FE-D234B6D1F9A9}"/>
                </a:ext>
              </a:extLst>
            </p:cNvPr>
            <p:cNvSpPr>
              <a:spLocks/>
            </p:cNvSpPr>
            <p:nvPr/>
          </p:nvSpPr>
          <p:spPr bwMode="auto">
            <a:xfrm>
              <a:off x="3699355" y="4479091"/>
              <a:ext cx="6681" cy="21649"/>
            </a:xfrm>
            <a:custGeom>
              <a:avLst/>
              <a:gdLst>
                <a:gd name="T0" fmla="*/ 1 w 1"/>
                <a:gd name="T1" fmla="*/ 5 h 5"/>
                <a:gd name="T2" fmla="*/ 0 w 1"/>
                <a:gd name="T3" fmla="*/ 0 h 5"/>
              </a:gdLst>
              <a:ahLst/>
              <a:cxnLst>
                <a:cxn ang="0">
                  <a:pos x="T0" y="T1"/>
                </a:cxn>
                <a:cxn ang="0">
                  <a:pos x="T2" y="T3"/>
                </a:cxn>
              </a:cxnLst>
              <a:rect l="0" t="0" r="r" b="b"/>
              <a:pathLst>
                <a:path w="1" h="5">
                  <a:moveTo>
                    <a:pt x="1" y="5"/>
                  </a:moveTo>
                  <a:cubicBezTo>
                    <a:pt x="0" y="4"/>
                    <a:pt x="0" y="2"/>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38" name="Freeform 146">
              <a:extLst>
                <a:ext uri="{FF2B5EF4-FFF2-40B4-BE49-F238E27FC236}">
                  <a16:creationId xmlns:a16="http://schemas.microsoft.com/office/drawing/2014/main" id="{E56EEE82-484C-4898-B544-269A6BC0E635}"/>
                </a:ext>
              </a:extLst>
            </p:cNvPr>
            <p:cNvSpPr>
              <a:spLocks/>
            </p:cNvSpPr>
            <p:nvPr/>
          </p:nvSpPr>
          <p:spPr bwMode="auto">
            <a:xfrm>
              <a:off x="3752804" y="4479091"/>
              <a:ext cx="100215" cy="51956"/>
            </a:xfrm>
            <a:custGeom>
              <a:avLst/>
              <a:gdLst>
                <a:gd name="T0" fmla="*/ 15 w 15"/>
                <a:gd name="T1" fmla="*/ 0 h 12"/>
                <a:gd name="T2" fmla="*/ 3 w 15"/>
                <a:gd name="T3" fmla="*/ 12 h 12"/>
                <a:gd name="T4" fmla="*/ 0 w 15"/>
                <a:gd name="T5" fmla="*/ 11 h 12"/>
              </a:gdLst>
              <a:ahLst/>
              <a:cxnLst>
                <a:cxn ang="0">
                  <a:pos x="T0" y="T1"/>
                </a:cxn>
                <a:cxn ang="0">
                  <a:pos x="T2" y="T3"/>
                </a:cxn>
                <a:cxn ang="0">
                  <a:pos x="T4" y="T5"/>
                </a:cxn>
              </a:cxnLst>
              <a:rect l="0" t="0" r="r" b="b"/>
              <a:pathLst>
                <a:path w="15" h="12">
                  <a:moveTo>
                    <a:pt x="15" y="0"/>
                  </a:moveTo>
                  <a:cubicBezTo>
                    <a:pt x="15" y="6"/>
                    <a:pt x="10" y="12"/>
                    <a:pt x="3" y="12"/>
                  </a:cubicBezTo>
                  <a:cubicBezTo>
                    <a:pt x="2" y="12"/>
                    <a:pt x="1" y="11"/>
                    <a:pt x="0" y="11"/>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39" name="Freeform 119">
              <a:extLst>
                <a:ext uri="{FF2B5EF4-FFF2-40B4-BE49-F238E27FC236}">
                  <a16:creationId xmlns:a16="http://schemas.microsoft.com/office/drawing/2014/main" id="{4805837B-BCF1-446E-9CC2-66972A8A35B2}"/>
                </a:ext>
              </a:extLst>
            </p:cNvPr>
            <p:cNvSpPr>
              <a:spLocks/>
            </p:cNvSpPr>
            <p:nvPr/>
          </p:nvSpPr>
          <p:spPr bwMode="auto">
            <a:xfrm flipH="1">
              <a:off x="3794904" y="4565194"/>
              <a:ext cx="188328" cy="404827"/>
            </a:xfrm>
            <a:custGeom>
              <a:avLst/>
              <a:gdLst>
                <a:gd name="T0" fmla="*/ 10 w 84"/>
                <a:gd name="T1" fmla="*/ 0 h 187"/>
                <a:gd name="T2" fmla="*/ 16 w 84"/>
                <a:gd name="T3" fmla="*/ 169 h 187"/>
                <a:gd name="T4" fmla="*/ 0 w 84"/>
                <a:gd name="T5" fmla="*/ 187 h 187"/>
                <a:gd name="T6" fmla="*/ 84 w 84"/>
                <a:gd name="T7" fmla="*/ 187 h 187"/>
              </a:gdLst>
              <a:ahLst/>
              <a:cxnLst>
                <a:cxn ang="0">
                  <a:pos x="T0" y="T1"/>
                </a:cxn>
                <a:cxn ang="0">
                  <a:pos x="T2" y="T3"/>
                </a:cxn>
                <a:cxn ang="0">
                  <a:pos x="T4" y="T5"/>
                </a:cxn>
                <a:cxn ang="0">
                  <a:pos x="T6" y="T7"/>
                </a:cxn>
              </a:cxnLst>
              <a:rect l="0" t="0" r="r" b="b"/>
              <a:pathLst>
                <a:path w="84" h="187">
                  <a:moveTo>
                    <a:pt x="10" y="0"/>
                  </a:moveTo>
                  <a:lnTo>
                    <a:pt x="16" y="169"/>
                  </a:lnTo>
                  <a:lnTo>
                    <a:pt x="0" y="187"/>
                  </a:lnTo>
                  <a:lnTo>
                    <a:pt x="84" y="187"/>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40" name="Oval 138">
              <a:extLst>
                <a:ext uri="{FF2B5EF4-FFF2-40B4-BE49-F238E27FC236}">
                  <a16:creationId xmlns:a16="http://schemas.microsoft.com/office/drawing/2014/main" id="{E48A05AE-AAD3-467B-8435-BF8A720EF7B3}"/>
                </a:ext>
              </a:extLst>
            </p:cNvPr>
            <p:cNvSpPr>
              <a:spLocks noChangeArrowheads="1"/>
            </p:cNvSpPr>
            <p:nvPr/>
          </p:nvSpPr>
          <p:spPr bwMode="auto">
            <a:xfrm>
              <a:off x="4063921" y="4632793"/>
              <a:ext cx="205803" cy="82265"/>
            </a:xfrm>
            <a:prstGeom prst="ellipse">
              <a:avLst/>
            </a:prstGeom>
            <a:noFill/>
            <a:ln w="19050" cap="rnd">
              <a:solidFill>
                <a:schemeClr val="accent4">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41" name="Freeform 142">
              <a:extLst>
                <a:ext uri="{FF2B5EF4-FFF2-40B4-BE49-F238E27FC236}">
                  <a16:creationId xmlns:a16="http://schemas.microsoft.com/office/drawing/2014/main" id="{76C11472-44C9-413E-9F9B-56A19F1D57B6}"/>
                </a:ext>
              </a:extLst>
            </p:cNvPr>
            <p:cNvSpPr>
              <a:spLocks/>
            </p:cNvSpPr>
            <p:nvPr/>
          </p:nvSpPr>
          <p:spPr bwMode="auto">
            <a:xfrm rot="2215624" flipH="1" flipV="1">
              <a:off x="3953182" y="4643645"/>
              <a:ext cx="77542" cy="79289"/>
            </a:xfrm>
            <a:custGeom>
              <a:avLst/>
              <a:gdLst>
                <a:gd name="T0" fmla="*/ 0 w 21"/>
                <a:gd name="T1" fmla="*/ 27 h 27"/>
                <a:gd name="T2" fmla="*/ 19 w 21"/>
                <a:gd name="T3" fmla="*/ 9 h 27"/>
                <a:gd name="T4" fmla="*/ 19 w 21"/>
                <a:gd name="T5" fmla="*/ 2 h 27"/>
                <a:gd name="T6" fmla="*/ 19 w 21"/>
                <a:gd name="T7" fmla="*/ 2 h 27"/>
                <a:gd name="T8" fmla="*/ 12 w 21"/>
                <a:gd name="T9" fmla="*/ 2 h 27"/>
                <a:gd name="T10" fmla="*/ 8 w 21"/>
                <a:gd name="T11" fmla="*/ 6 h 27"/>
              </a:gdLst>
              <a:ahLst/>
              <a:cxnLst>
                <a:cxn ang="0">
                  <a:pos x="T0" y="T1"/>
                </a:cxn>
                <a:cxn ang="0">
                  <a:pos x="T2" y="T3"/>
                </a:cxn>
                <a:cxn ang="0">
                  <a:pos x="T4" y="T5"/>
                </a:cxn>
                <a:cxn ang="0">
                  <a:pos x="T6" y="T7"/>
                </a:cxn>
                <a:cxn ang="0">
                  <a:pos x="T8" y="T9"/>
                </a:cxn>
                <a:cxn ang="0">
                  <a:pos x="T10" y="T11"/>
                </a:cxn>
              </a:cxnLst>
              <a:rect l="0" t="0" r="r" b="b"/>
              <a:pathLst>
                <a:path w="21" h="27">
                  <a:moveTo>
                    <a:pt x="0" y="27"/>
                  </a:moveTo>
                  <a:cubicBezTo>
                    <a:pt x="19" y="9"/>
                    <a:pt x="19" y="9"/>
                    <a:pt x="19" y="9"/>
                  </a:cubicBezTo>
                  <a:cubicBezTo>
                    <a:pt x="21" y="7"/>
                    <a:pt x="21" y="4"/>
                    <a:pt x="19" y="2"/>
                  </a:cubicBezTo>
                  <a:cubicBezTo>
                    <a:pt x="19" y="2"/>
                    <a:pt x="19" y="2"/>
                    <a:pt x="19" y="2"/>
                  </a:cubicBezTo>
                  <a:cubicBezTo>
                    <a:pt x="17" y="0"/>
                    <a:pt x="14" y="0"/>
                    <a:pt x="12" y="2"/>
                  </a:cubicBezTo>
                  <a:cubicBezTo>
                    <a:pt x="8" y="6"/>
                    <a:pt x="8" y="6"/>
                    <a:pt x="8" y="6"/>
                  </a:cubicBezTo>
                </a:path>
              </a:pathLst>
            </a:custGeom>
            <a:noFill/>
            <a:ln w="19050" cap="rnd">
              <a:solidFill>
                <a:schemeClr val="accent4">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42" name="Freeform 142">
              <a:extLst>
                <a:ext uri="{FF2B5EF4-FFF2-40B4-BE49-F238E27FC236}">
                  <a16:creationId xmlns:a16="http://schemas.microsoft.com/office/drawing/2014/main" id="{76C11472-44C9-413E-9F9B-56A19F1D57B6}"/>
                </a:ext>
              </a:extLst>
            </p:cNvPr>
            <p:cNvSpPr>
              <a:spLocks/>
            </p:cNvSpPr>
            <p:nvPr/>
          </p:nvSpPr>
          <p:spPr bwMode="auto">
            <a:xfrm rot="7830985" flipV="1">
              <a:off x="3963498" y="4679889"/>
              <a:ext cx="108685" cy="80004"/>
            </a:xfrm>
            <a:custGeom>
              <a:avLst/>
              <a:gdLst>
                <a:gd name="T0" fmla="*/ 0 w 21"/>
                <a:gd name="T1" fmla="*/ 27 h 27"/>
                <a:gd name="T2" fmla="*/ 19 w 21"/>
                <a:gd name="T3" fmla="*/ 9 h 27"/>
                <a:gd name="T4" fmla="*/ 19 w 21"/>
                <a:gd name="T5" fmla="*/ 2 h 27"/>
                <a:gd name="T6" fmla="*/ 19 w 21"/>
                <a:gd name="T7" fmla="*/ 2 h 27"/>
                <a:gd name="T8" fmla="*/ 12 w 21"/>
                <a:gd name="T9" fmla="*/ 2 h 27"/>
                <a:gd name="T10" fmla="*/ 8 w 21"/>
                <a:gd name="T11" fmla="*/ 6 h 27"/>
              </a:gdLst>
              <a:ahLst/>
              <a:cxnLst>
                <a:cxn ang="0">
                  <a:pos x="T0" y="T1"/>
                </a:cxn>
                <a:cxn ang="0">
                  <a:pos x="T2" y="T3"/>
                </a:cxn>
                <a:cxn ang="0">
                  <a:pos x="T4" y="T5"/>
                </a:cxn>
                <a:cxn ang="0">
                  <a:pos x="T6" y="T7"/>
                </a:cxn>
                <a:cxn ang="0">
                  <a:pos x="T8" y="T9"/>
                </a:cxn>
                <a:cxn ang="0">
                  <a:pos x="T10" y="T11"/>
                </a:cxn>
              </a:cxnLst>
              <a:rect l="0" t="0" r="r" b="b"/>
              <a:pathLst>
                <a:path w="21" h="27">
                  <a:moveTo>
                    <a:pt x="0" y="27"/>
                  </a:moveTo>
                  <a:cubicBezTo>
                    <a:pt x="19" y="9"/>
                    <a:pt x="19" y="9"/>
                    <a:pt x="19" y="9"/>
                  </a:cubicBezTo>
                  <a:cubicBezTo>
                    <a:pt x="21" y="7"/>
                    <a:pt x="21" y="4"/>
                    <a:pt x="19" y="2"/>
                  </a:cubicBezTo>
                  <a:cubicBezTo>
                    <a:pt x="19" y="2"/>
                    <a:pt x="19" y="2"/>
                    <a:pt x="19" y="2"/>
                  </a:cubicBezTo>
                  <a:cubicBezTo>
                    <a:pt x="17" y="0"/>
                    <a:pt x="14" y="0"/>
                    <a:pt x="12" y="2"/>
                  </a:cubicBezTo>
                  <a:cubicBezTo>
                    <a:pt x="8" y="6"/>
                    <a:pt x="8" y="6"/>
                    <a:pt x="8" y="6"/>
                  </a:cubicBezTo>
                </a:path>
              </a:pathLst>
            </a:custGeom>
            <a:noFill/>
            <a:ln w="19050" cap="rnd">
              <a:solidFill>
                <a:schemeClr val="accent4">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grpSp>
      <p:sp>
        <p:nvSpPr>
          <p:cNvPr id="43" name="Rectangle 42"/>
          <p:cNvSpPr/>
          <p:nvPr/>
        </p:nvSpPr>
        <p:spPr>
          <a:xfrm>
            <a:off x="2622849" y="2333944"/>
            <a:ext cx="1440000" cy="430887"/>
          </a:xfrm>
          <a:prstGeom prst="rect">
            <a:avLst/>
          </a:prstGeom>
        </p:spPr>
        <p:txBody>
          <a:bodyPr wrap="square">
            <a:spAutoFit/>
          </a:bodyPr>
          <a:lstStyle/>
          <a:p>
            <a:pPr defTabSz="1219170"/>
            <a:r>
              <a:rPr lang="fr-FR" sz="1050" kern="0" dirty="0">
                <a:solidFill>
                  <a:schemeClr val="tx1">
                    <a:lumMod val="75000"/>
                    <a:lumOff val="25000"/>
                  </a:schemeClr>
                </a:solidFill>
                <a:latin typeface="Arial"/>
                <a:cs typeface="Arial"/>
                <a:sym typeface="Arial"/>
              </a:rPr>
              <a:t>Equipement :</a:t>
            </a:r>
          </a:p>
          <a:p>
            <a:pPr defTabSz="1219170"/>
            <a:r>
              <a:rPr lang="fr-FR" sz="1050" kern="0" dirty="0">
                <a:solidFill>
                  <a:schemeClr val="tx1">
                    <a:lumMod val="75000"/>
                    <a:lumOff val="25000"/>
                  </a:schemeClr>
                </a:solidFill>
                <a:latin typeface="Arial"/>
                <a:cs typeface="Arial"/>
                <a:sym typeface="Arial"/>
              </a:rPr>
              <a:t>Compte d’épargne</a:t>
            </a:r>
          </a:p>
        </p:txBody>
      </p:sp>
      <p:grpSp>
        <p:nvGrpSpPr>
          <p:cNvPr id="44" name="Groupe 43">
            <a:extLst>
              <a:ext uri="{FF2B5EF4-FFF2-40B4-BE49-F238E27FC236}">
                <a16:creationId xmlns:a16="http://schemas.microsoft.com/office/drawing/2014/main" id="{FF3E2433-C7AD-44F9-BEDB-E227BA86A1F2}"/>
              </a:ext>
            </a:extLst>
          </p:cNvPr>
          <p:cNvGrpSpPr/>
          <p:nvPr/>
        </p:nvGrpSpPr>
        <p:grpSpPr>
          <a:xfrm>
            <a:off x="4338924" y="2421994"/>
            <a:ext cx="818140" cy="607932"/>
            <a:chOff x="3696100" y="1017229"/>
            <a:chExt cx="613605" cy="455949"/>
          </a:xfrm>
        </p:grpSpPr>
        <p:sp>
          <p:nvSpPr>
            <p:cNvPr id="45" name="Freeform 115">
              <a:extLst>
                <a:ext uri="{FF2B5EF4-FFF2-40B4-BE49-F238E27FC236}">
                  <a16:creationId xmlns:a16="http://schemas.microsoft.com/office/drawing/2014/main" id="{F9CE5DD5-F9AA-4CE5-8177-E41185A4E74E}"/>
                </a:ext>
              </a:extLst>
            </p:cNvPr>
            <p:cNvSpPr>
              <a:spLocks/>
            </p:cNvSpPr>
            <p:nvPr/>
          </p:nvSpPr>
          <p:spPr bwMode="auto">
            <a:xfrm>
              <a:off x="3765729" y="1080567"/>
              <a:ext cx="17407" cy="22030"/>
            </a:xfrm>
            <a:custGeom>
              <a:avLst/>
              <a:gdLst>
                <a:gd name="T0" fmla="*/ 4 w 4"/>
                <a:gd name="T1" fmla="*/ 8 h 8"/>
                <a:gd name="T2" fmla="*/ 0 w 4"/>
                <a:gd name="T3" fmla="*/ 4 h 8"/>
                <a:gd name="T4" fmla="*/ 4 w 4"/>
                <a:gd name="T5" fmla="*/ 0 h 8"/>
              </a:gdLst>
              <a:ahLst/>
              <a:cxnLst>
                <a:cxn ang="0">
                  <a:pos x="T0" y="T1"/>
                </a:cxn>
                <a:cxn ang="0">
                  <a:pos x="T2" y="T3"/>
                </a:cxn>
                <a:cxn ang="0">
                  <a:pos x="T4" y="T5"/>
                </a:cxn>
              </a:cxnLst>
              <a:rect l="0" t="0" r="r" b="b"/>
              <a:pathLst>
                <a:path w="4" h="8">
                  <a:moveTo>
                    <a:pt x="4" y="8"/>
                  </a:moveTo>
                  <a:cubicBezTo>
                    <a:pt x="4" y="8"/>
                    <a:pt x="1" y="8"/>
                    <a:pt x="0" y="4"/>
                  </a:cubicBezTo>
                  <a:cubicBezTo>
                    <a:pt x="0" y="0"/>
                    <a:pt x="4" y="0"/>
                    <a:pt x="4"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46" name="Freeform 116">
              <a:extLst>
                <a:ext uri="{FF2B5EF4-FFF2-40B4-BE49-F238E27FC236}">
                  <a16:creationId xmlns:a16="http://schemas.microsoft.com/office/drawing/2014/main" id="{1704C459-E0C6-45A9-B942-1D8B66384B72}"/>
                </a:ext>
              </a:extLst>
            </p:cNvPr>
            <p:cNvSpPr>
              <a:spLocks/>
            </p:cNvSpPr>
            <p:nvPr/>
          </p:nvSpPr>
          <p:spPr bwMode="auto">
            <a:xfrm>
              <a:off x="3730914" y="1150790"/>
              <a:ext cx="65278" cy="148706"/>
            </a:xfrm>
            <a:custGeom>
              <a:avLst/>
              <a:gdLst>
                <a:gd name="T0" fmla="*/ 13 w 15"/>
                <a:gd name="T1" fmla="*/ 54 h 54"/>
                <a:gd name="T2" fmla="*/ 0 w 15"/>
                <a:gd name="T3" fmla="*/ 39 h 54"/>
                <a:gd name="T4" fmla="*/ 0 w 15"/>
                <a:gd name="T5" fmla="*/ 17 h 54"/>
                <a:gd name="T6" fmla="*/ 15 w 15"/>
                <a:gd name="T7" fmla="*/ 0 h 54"/>
              </a:gdLst>
              <a:ahLst/>
              <a:cxnLst>
                <a:cxn ang="0">
                  <a:pos x="T0" y="T1"/>
                </a:cxn>
                <a:cxn ang="0">
                  <a:pos x="T2" y="T3"/>
                </a:cxn>
                <a:cxn ang="0">
                  <a:pos x="T4" y="T5"/>
                </a:cxn>
                <a:cxn ang="0">
                  <a:pos x="T6" y="T7"/>
                </a:cxn>
              </a:cxnLst>
              <a:rect l="0" t="0" r="r" b="b"/>
              <a:pathLst>
                <a:path w="15" h="54">
                  <a:moveTo>
                    <a:pt x="13" y="54"/>
                  </a:moveTo>
                  <a:cubicBezTo>
                    <a:pt x="6" y="54"/>
                    <a:pt x="0" y="47"/>
                    <a:pt x="0" y="39"/>
                  </a:cubicBezTo>
                  <a:cubicBezTo>
                    <a:pt x="0" y="17"/>
                    <a:pt x="0" y="17"/>
                    <a:pt x="0" y="17"/>
                  </a:cubicBezTo>
                  <a:cubicBezTo>
                    <a:pt x="0" y="9"/>
                    <a:pt x="7" y="0"/>
                    <a:pt x="15"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47" name="Freeform 119">
              <a:extLst>
                <a:ext uri="{FF2B5EF4-FFF2-40B4-BE49-F238E27FC236}">
                  <a16:creationId xmlns:a16="http://schemas.microsoft.com/office/drawing/2014/main" id="{4805837B-BCF1-446E-9CC2-66972A8A35B2}"/>
                </a:ext>
              </a:extLst>
            </p:cNvPr>
            <p:cNvSpPr>
              <a:spLocks/>
            </p:cNvSpPr>
            <p:nvPr/>
          </p:nvSpPr>
          <p:spPr bwMode="auto">
            <a:xfrm>
              <a:off x="3761378" y="1205866"/>
              <a:ext cx="182776" cy="257483"/>
            </a:xfrm>
            <a:custGeom>
              <a:avLst/>
              <a:gdLst>
                <a:gd name="T0" fmla="*/ 10 w 84"/>
                <a:gd name="T1" fmla="*/ 0 h 187"/>
                <a:gd name="T2" fmla="*/ 16 w 84"/>
                <a:gd name="T3" fmla="*/ 169 h 187"/>
                <a:gd name="T4" fmla="*/ 0 w 84"/>
                <a:gd name="T5" fmla="*/ 187 h 187"/>
                <a:gd name="T6" fmla="*/ 84 w 84"/>
                <a:gd name="T7" fmla="*/ 187 h 187"/>
              </a:gdLst>
              <a:ahLst/>
              <a:cxnLst>
                <a:cxn ang="0">
                  <a:pos x="T0" y="T1"/>
                </a:cxn>
                <a:cxn ang="0">
                  <a:pos x="T2" y="T3"/>
                </a:cxn>
                <a:cxn ang="0">
                  <a:pos x="T4" y="T5"/>
                </a:cxn>
                <a:cxn ang="0">
                  <a:pos x="T6" y="T7"/>
                </a:cxn>
              </a:cxnLst>
              <a:rect l="0" t="0" r="r" b="b"/>
              <a:pathLst>
                <a:path w="84" h="187">
                  <a:moveTo>
                    <a:pt x="10" y="0"/>
                  </a:moveTo>
                  <a:lnTo>
                    <a:pt x="16" y="169"/>
                  </a:lnTo>
                  <a:lnTo>
                    <a:pt x="0" y="187"/>
                  </a:lnTo>
                  <a:lnTo>
                    <a:pt x="84" y="187"/>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48" name="Line 120">
              <a:extLst>
                <a:ext uri="{FF2B5EF4-FFF2-40B4-BE49-F238E27FC236}">
                  <a16:creationId xmlns:a16="http://schemas.microsoft.com/office/drawing/2014/main" id="{E9AC75C7-8C04-41DD-B384-6760CA1C0325}"/>
                </a:ext>
              </a:extLst>
            </p:cNvPr>
            <p:cNvSpPr>
              <a:spLocks noChangeShapeType="1"/>
            </p:cNvSpPr>
            <p:nvPr/>
          </p:nvSpPr>
          <p:spPr bwMode="auto">
            <a:xfrm>
              <a:off x="3831006" y="1438563"/>
              <a:ext cx="78333"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49" name="Line 121">
              <a:extLst>
                <a:ext uri="{FF2B5EF4-FFF2-40B4-BE49-F238E27FC236}">
                  <a16:creationId xmlns:a16="http://schemas.microsoft.com/office/drawing/2014/main" id="{83B1208F-4739-4767-9E63-15C332B4F9EE}"/>
                </a:ext>
              </a:extLst>
            </p:cNvPr>
            <p:cNvSpPr>
              <a:spLocks noChangeShapeType="1"/>
            </p:cNvSpPr>
            <p:nvPr/>
          </p:nvSpPr>
          <p:spPr bwMode="auto">
            <a:xfrm flipV="1">
              <a:off x="3857117" y="1318773"/>
              <a:ext cx="0" cy="1101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50" name="Line 122">
              <a:extLst>
                <a:ext uri="{FF2B5EF4-FFF2-40B4-BE49-F238E27FC236}">
                  <a16:creationId xmlns:a16="http://schemas.microsoft.com/office/drawing/2014/main" id="{A8B04254-F5BB-4D00-97C2-E250FF4DFF6A}"/>
                </a:ext>
              </a:extLst>
            </p:cNvPr>
            <p:cNvSpPr>
              <a:spLocks noChangeShapeType="1"/>
            </p:cNvSpPr>
            <p:nvPr/>
          </p:nvSpPr>
          <p:spPr bwMode="auto">
            <a:xfrm flipV="1">
              <a:off x="3857117" y="1351819"/>
              <a:ext cx="0" cy="10877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51" name="Line 123">
              <a:extLst>
                <a:ext uri="{FF2B5EF4-FFF2-40B4-BE49-F238E27FC236}">
                  <a16:creationId xmlns:a16="http://schemas.microsoft.com/office/drawing/2014/main" id="{EF743FC2-4418-4E12-B06E-C51C2CA405C1}"/>
                </a:ext>
              </a:extLst>
            </p:cNvPr>
            <p:cNvSpPr>
              <a:spLocks noChangeShapeType="1"/>
            </p:cNvSpPr>
            <p:nvPr/>
          </p:nvSpPr>
          <p:spPr bwMode="auto">
            <a:xfrm>
              <a:off x="4292298" y="1463348"/>
              <a:ext cx="17407"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52" name="Line 124">
              <a:extLst>
                <a:ext uri="{FF2B5EF4-FFF2-40B4-BE49-F238E27FC236}">
                  <a16:creationId xmlns:a16="http://schemas.microsoft.com/office/drawing/2014/main" id="{EC2A5D66-C2CA-4BC4-817A-3BE3C088A65E}"/>
                </a:ext>
              </a:extLst>
            </p:cNvPr>
            <p:cNvSpPr>
              <a:spLocks noChangeShapeType="1"/>
            </p:cNvSpPr>
            <p:nvPr/>
          </p:nvSpPr>
          <p:spPr bwMode="auto">
            <a:xfrm>
              <a:off x="3696100" y="1463348"/>
              <a:ext cx="561384"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53" name="Freeform 125">
              <a:extLst>
                <a:ext uri="{FF2B5EF4-FFF2-40B4-BE49-F238E27FC236}">
                  <a16:creationId xmlns:a16="http://schemas.microsoft.com/office/drawing/2014/main" id="{4D80E345-443C-4C23-8578-5AB70AB4DCD5}"/>
                </a:ext>
              </a:extLst>
            </p:cNvPr>
            <p:cNvSpPr>
              <a:spLocks/>
            </p:cNvSpPr>
            <p:nvPr/>
          </p:nvSpPr>
          <p:spPr bwMode="auto">
            <a:xfrm>
              <a:off x="3787488" y="1086074"/>
              <a:ext cx="147961" cy="50946"/>
            </a:xfrm>
            <a:custGeom>
              <a:avLst/>
              <a:gdLst>
                <a:gd name="T0" fmla="*/ 34 w 34"/>
                <a:gd name="T1" fmla="*/ 0 h 18"/>
                <a:gd name="T2" fmla="*/ 16 w 34"/>
                <a:gd name="T3" fmla="*/ 18 h 18"/>
                <a:gd name="T4" fmla="*/ 0 w 34"/>
                <a:gd name="T5" fmla="*/ 7 h 18"/>
              </a:gdLst>
              <a:ahLst/>
              <a:cxnLst>
                <a:cxn ang="0">
                  <a:pos x="T0" y="T1"/>
                </a:cxn>
                <a:cxn ang="0">
                  <a:pos x="T2" y="T3"/>
                </a:cxn>
                <a:cxn ang="0">
                  <a:pos x="T4" y="T5"/>
                </a:cxn>
              </a:cxnLst>
              <a:rect l="0" t="0" r="r" b="b"/>
              <a:pathLst>
                <a:path w="34" h="18">
                  <a:moveTo>
                    <a:pt x="34" y="0"/>
                  </a:moveTo>
                  <a:cubicBezTo>
                    <a:pt x="34" y="10"/>
                    <a:pt x="26" y="18"/>
                    <a:pt x="16" y="18"/>
                  </a:cubicBezTo>
                  <a:cubicBezTo>
                    <a:pt x="9" y="18"/>
                    <a:pt x="3" y="13"/>
                    <a:pt x="0" y="7"/>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54" name="Freeform 126">
              <a:extLst>
                <a:ext uri="{FF2B5EF4-FFF2-40B4-BE49-F238E27FC236}">
                  <a16:creationId xmlns:a16="http://schemas.microsoft.com/office/drawing/2014/main" id="{E4898F6A-6F37-48BE-BF46-28A142534CBC}"/>
                </a:ext>
              </a:extLst>
            </p:cNvPr>
            <p:cNvSpPr>
              <a:spLocks/>
            </p:cNvSpPr>
            <p:nvPr/>
          </p:nvSpPr>
          <p:spPr bwMode="auto">
            <a:xfrm>
              <a:off x="3761378" y="1017229"/>
              <a:ext cx="208887" cy="57830"/>
            </a:xfrm>
            <a:custGeom>
              <a:avLst/>
              <a:gdLst>
                <a:gd name="T0" fmla="*/ 13 w 48"/>
                <a:gd name="T1" fmla="*/ 9 h 21"/>
                <a:gd name="T2" fmla="*/ 33 w 48"/>
                <a:gd name="T3" fmla="*/ 18 h 21"/>
                <a:gd name="T4" fmla="*/ 41 w 48"/>
                <a:gd name="T5" fmla="*/ 0 h 21"/>
                <a:gd name="T6" fmla="*/ 17 w 48"/>
                <a:gd name="T7" fmla="*/ 0 h 21"/>
                <a:gd name="T8" fmla="*/ 4 w 48"/>
                <a:gd name="T9" fmla="*/ 21 h 21"/>
                <a:gd name="T10" fmla="*/ 14 w 48"/>
                <a:gd name="T11" fmla="*/ 12 h 21"/>
              </a:gdLst>
              <a:ahLst/>
              <a:cxnLst>
                <a:cxn ang="0">
                  <a:pos x="T0" y="T1"/>
                </a:cxn>
                <a:cxn ang="0">
                  <a:pos x="T2" y="T3"/>
                </a:cxn>
                <a:cxn ang="0">
                  <a:pos x="T4" y="T5"/>
                </a:cxn>
                <a:cxn ang="0">
                  <a:pos x="T6" y="T7"/>
                </a:cxn>
                <a:cxn ang="0">
                  <a:pos x="T8" y="T9"/>
                </a:cxn>
                <a:cxn ang="0">
                  <a:pos x="T10" y="T11"/>
                </a:cxn>
              </a:cxnLst>
              <a:rect l="0" t="0" r="r" b="b"/>
              <a:pathLst>
                <a:path w="48" h="21">
                  <a:moveTo>
                    <a:pt x="13" y="9"/>
                  </a:moveTo>
                  <a:cubicBezTo>
                    <a:pt x="13" y="9"/>
                    <a:pt x="19" y="18"/>
                    <a:pt x="33" y="18"/>
                  </a:cubicBezTo>
                  <a:cubicBezTo>
                    <a:pt x="48" y="19"/>
                    <a:pt x="41" y="0"/>
                    <a:pt x="41" y="0"/>
                  </a:cubicBezTo>
                  <a:cubicBezTo>
                    <a:pt x="35" y="11"/>
                    <a:pt x="27" y="0"/>
                    <a:pt x="17" y="0"/>
                  </a:cubicBezTo>
                  <a:cubicBezTo>
                    <a:pt x="0" y="1"/>
                    <a:pt x="4" y="21"/>
                    <a:pt x="4" y="21"/>
                  </a:cubicBezTo>
                  <a:cubicBezTo>
                    <a:pt x="4" y="21"/>
                    <a:pt x="7" y="12"/>
                    <a:pt x="14" y="12"/>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55" name="Freeform 127">
              <a:extLst>
                <a:ext uri="{FF2B5EF4-FFF2-40B4-BE49-F238E27FC236}">
                  <a16:creationId xmlns:a16="http://schemas.microsoft.com/office/drawing/2014/main" id="{95D46C3E-8F81-4B71-B0C0-3A61417565F7}"/>
                </a:ext>
              </a:extLst>
            </p:cNvPr>
            <p:cNvSpPr>
              <a:spLocks/>
            </p:cNvSpPr>
            <p:nvPr/>
          </p:nvSpPr>
          <p:spPr bwMode="auto">
            <a:xfrm>
              <a:off x="4144336" y="1156298"/>
              <a:ext cx="87036" cy="121168"/>
            </a:xfrm>
            <a:custGeom>
              <a:avLst/>
              <a:gdLst>
                <a:gd name="T0" fmla="*/ 5 w 20"/>
                <a:gd name="T1" fmla="*/ 0 h 44"/>
                <a:gd name="T2" fmla="*/ 20 w 20"/>
                <a:gd name="T3" fmla="*/ 16 h 44"/>
                <a:gd name="T4" fmla="*/ 20 w 20"/>
                <a:gd name="T5" fmla="*/ 29 h 44"/>
                <a:gd name="T6" fmla="*/ 6 w 20"/>
                <a:gd name="T7" fmla="*/ 44 h 44"/>
                <a:gd name="T8" fmla="*/ 0 w 20"/>
                <a:gd name="T9" fmla="*/ 44 h 44"/>
              </a:gdLst>
              <a:ahLst/>
              <a:cxnLst>
                <a:cxn ang="0">
                  <a:pos x="T0" y="T1"/>
                </a:cxn>
                <a:cxn ang="0">
                  <a:pos x="T2" y="T3"/>
                </a:cxn>
                <a:cxn ang="0">
                  <a:pos x="T4" y="T5"/>
                </a:cxn>
                <a:cxn ang="0">
                  <a:pos x="T6" y="T7"/>
                </a:cxn>
                <a:cxn ang="0">
                  <a:pos x="T8" y="T9"/>
                </a:cxn>
              </a:cxnLst>
              <a:rect l="0" t="0" r="r" b="b"/>
              <a:pathLst>
                <a:path w="20" h="44">
                  <a:moveTo>
                    <a:pt x="5" y="0"/>
                  </a:moveTo>
                  <a:cubicBezTo>
                    <a:pt x="13" y="0"/>
                    <a:pt x="20" y="7"/>
                    <a:pt x="20" y="16"/>
                  </a:cubicBezTo>
                  <a:cubicBezTo>
                    <a:pt x="20" y="29"/>
                    <a:pt x="20" y="29"/>
                    <a:pt x="20" y="29"/>
                  </a:cubicBezTo>
                  <a:cubicBezTo>
                    <a:pt x="20" y="37"/>
                    <a:pt x="14" y="43"/>
                    <a:pt x="6" y="44"/>
                  </a:cubicBezTo>
                  <a:cubicBezTo>
                    <a:pt x="0" y="44"/>
                    <a:pt x="0" y="44"/>
                    <a:pt x="0" y="44"/>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56" name="Freeform 132">
              <a:extLst>
                <a:ext uri="{FF2B5EF4-FFF2-40B4-BE49-F238E27FC236}">
                  <a16:creationId xmlns:a16="http://schemas.microsoft.com/office/drawing/2014/main" id="{7AEAA87B-86FD-48AD-AE14-4C496D066915}"/>
                </a:ext>
              </a:extLst>
            </p:cNvPr>
            <p:cNvSpPr>
              <a:spLocks/>
            </p:cNvSpPr>
            <p:nvPr/>
          </p:nvSpPr>
          <p:spPr bwMode="auto">
            <a:xfrm>
              <a:off x="4013782" y="1302250"/>
              <a:ext cx="182776" cy="161099"/>
            </a:xfrm>
            <a:custGeom>
              <a:avLst/>
              <a:gdLst>
                <a:gd name="T0" fmla="*/ 70 w 84"/>
                <a:gd name="T1" fmla="*/ 71 h 117"/>
                <a:gd name="T2" fmla="*/ 68 w 84"/>
                <a:gd name="T3" fmla="*/ 101 h 117"/>
                <a:gd name="T4" fmla="*/ 84 w 84"/>
                <a:gd name="T5" fmla="*/ 117 h 117"/>
                <a:gd name="T6" fmla="*/ 0 w 84"/>
                <a:gd name="T7" fmla="*/ 117 h 117"/>
                <a:gd name="T8" fmla="*/ 16 w 84"/>
                <a:gd name="T9" fmla="*/ 101 h 117"/>
                <a:gd name="T10" fmla="*/ 12 w 84"/>
                <a:gd name="T11" fmla="*/ 0 h 117"/>
              </a:gdLst>
              <a:ahLst/>
              <a:cxnLst>
                <a:cxn ang="0">
                  <a:pos x="T0" y="T1"/>
                </a:cxn>
                <a:cxn ang="0">
                  <a:pos x="T2" y="T3"/>
                </a:cxn>
                <a:cxn ang="0">
                  <a:pos x="T4" y="T5"/>
                </a:cxn>
                <a:cxn ang="0">
                  <a:pos x="T6" y="T7"/>
                </a:cxn>
                <a:cxn ang="0">
                  <a:pos x="T8" y="T9"/>
                </a:cxn>
                <a:cxn ang="0">
                  <a:pos x="T10" y="T11"/>
                </a:cxn>
              </a:cxnLst>
              <a:rect l="0" t="0" r="r" b="b"/>
              <a:pathLst>
                <a:path w="84" h="117">
                  <a:moveTo>
                    <a:pt x="70" y="71"/>
                  </a:moveTo>
                  <a:lnTo>
                    <a:pt x="68" y="101"/>
                  </a:lnTo>
                  <a:lnTo>
                    <a:pt x="84" y="117"/>
                  </a:lnTo>
                  <a:lnTo>
                    <a:pt x="0" y="117"/>
                  </a:lnTo>
                  <a:lnTo>
                    <a:pt x="16" y="101"/>
                  </a:lnTo>
                  <a:lnTo>
                    <a:pt x="12" y="0"/>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57" name="Line 133">
              <a:extLst>
                <a:ext uri="{FF2B5EF4-FFF2-40B4-BE49-F238E27FC236}">
                  <a16:creationId xmlns:a16="http://schemas.microsoft.com/office/drawing/2014/main" id="{8CFB8A41-12AD-4B60-BD6D-AC951F345179}"/>
                </a:ext>
              </a:extLst>
            </p:cNvPr>
            <p:cNvSpPr>
              <a:spLocks noChangeShapeType="1"/>
            </p:cNvSpPr>
            <p:nvPr/>
          </p:nvSpPr>
          <p:spPr bwMode="auto">
            <a:xfrm flipH="1">
              <a:off x="4079059" y="1441318"/>
              <a:ext cx="82684"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58" name="Line 134">
              <a:extLst>
                <a:ext uri="{FF2B5EF4-FFF2-40B4-BE49-F238E27FC236}">
                  <a16:creationId xmlns:a16="http://schemas.microsoft.com/office/drawing/2014/main" id="{CE483498-2477-4443-BE50-8124282A6E1D}"/>
                </a:ext>
              </a:extLst>
            </p:cNvPr>
            <p:cNvSpPr>
              <a:spLocks noChangeShapeType="1"/>
            </p:cNvSpPr>
            <p:nvPr/>
          </p:nvSpPr>
          <p:spPr bwMode="auto">
            <a:xfrm flipV="1">
              <a:off x="4100818" y="1380734"/>
              <a:ext cx="0" cy="82614"/>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59" name="Freeform 135">
              <a:extLst>
                <a:ext uri="{FF2B5EF4-FFF2-40B4-BE49-F238E27FC236}">
                  <a16:creationId xmlns:a16="http://schemas.microsoft.com/office/drawing/2014/main" id="{5172B430-86CB-4DA1-A845-66FA9905A1FA}"/>
                </a:ext>
              </a:extLst>
            </p:cNvPr>
            <p:cNvSpPr>
              <a:spLocks/>
            </p:cNvSpPr>
            <p:nvPr/>
          </p:nvSpPr>
          <p:spPr bwMode="auto">
            <a:xfrm>
              <a:off x="4066004" y="1058537"/>
              <a:ext cx="130554" cy="78484"/>
            </a:xfrm>
            <a:custGeom>
              <a:avLst/>
              <a:gdLst>
                <a:gd name="T0" fmla="*/ 2 w 30"/>
                <a:gd name="T1" fmla="*/ 7 h 28"/>
                <a:gd name="T2" fmla="*/ 0 w 30"/>
                <a:gd name="T3" fmla="*/ 13 h 28"/>
                <a:gd name="T4" fmla="*/ 15 w 30"/>
                <a:gd name="T5" fmla="*/ 28 h 28"/>
                <a:gd name="T6" fmla="*/ 30 w 30"/>
                <a:gd name="T7" fmla="*/ 13 h 28"/>
                <a:gd name="T8" fmla="*/ 30 w 30"/>
                <a:gd name="T9" fmla="*/ 10 h 28"/>
                <a:gd name="T10" fmla="*/ 9 w 30"/>
                <a:gd name="T11" fmla="*/ 0 h 28"/>
              </a:gdLst>
              <a:ahLst/>
              <a:cxnLst>
                <a:cxn ang="0">
                  <a:pos x="T0" y="T1"/>
                </a:cxn>
                <a:cxn ang="0">
                  <a:pos x="T2" y="T3"/>
                </a:cxn>
                <a:cxn ang="0">
                  <a:pos x="T4" y="T5"/>
                </a:cxn>
                <a:cxn ang="0">
                  <a:pos x="T6" y="T7"/>
                </a:cxn>
                <a:cxn ang="0">
                  <a:pos x="T8" y="T9"/>
                </a:cxn>
                <a:cxn ang="0">
                  <a:pos x="T10" y="T11"/>
                </a:cxn>
              </a:cxnLst>
              <a:rect l="0" t="0" r="r" b="b"/>
              <a:pathLst>
                <a:path w="30" h="28">
                  <a:moveTo>
                    <a:pt x="2" y="7"/>
                  </a:moveTo>
                  <a:cubicBezTo>
                    <a:pt x="1" y="9"/>
                    <a:pt x="0" y="10"/>
                    <a:pt x="0" y="13"/>
                  </a:cubicBezTo>
                  <a:cubicBezTo>
                    <a:pt x="0" y="21"/>
                    <a:pt x="7" y="28"/>
                    <a:pt x="15" y="28"/>
                  </a:cubicBezTo>
                  <a:cubicBezTo>
                    <a:pt x="23" y="28"/>
                    <a:pt x="30" y="21"/>
                    <a:pt x="30" y="13"/>
                  </a:cubicBezTo>
                  <a:cubicBezTo>
                    <a:pt x="30" y="12"/>
                    <a:pt x="30" y="11"/>
                    <a:pt x="30" y="10"/>
                  </a:cubicBezTo>
                  <a:cubicBezTo>
                    <a:pt x="30" y="10"/>
                    <a:pt x="21" y="11"/>
                    <a:pt x="9"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60" name="Freeform 136">
              <a:extLst>
                <a:ext uri="{FF2B5EF4-FFF2-40B4-BE49-F238E27FC236}">
                  <a16:creationId xmlns:a16="http://schemas.microsoft.com/office/drawing/2014/main" id="{DCEE50AD-D023-4126-854B-B67373EF4847}"/>
                </a:ext>
              </a:extLst>
            </p:cNvPr>
            <p:cNvSpPr>
              <a:spLocks/>
            </p:cNvSpPr>
            <p:nvPr/>
          </p:nvSpPr>
          <p:spPr bwMode="auto">
            <a:xfrm>
              <a:off x="4166095" y="1055783"/>
              <a:ext cx="60925" cy="89500"/>
            </a:xfrm>
            <a:custGeom>
              <a:avLst/>
              <a:gdLst>
                <a:gd name="T0" fmla="*/ 8 w 14"/>
                <a:gd name="T1" fmla="*/ 0 h 32"/>
                <a:gd name="T2" fmla="*/ 11 w 14"/>
                <a:gd name="T3" fmla="*/ 16 h 32"/>
                <a:gd name="T4" fmla="*/ 14 w 14"/>
                <a:gd name="T5" fmla="*/ 26 h 32"/>
                <a:gd name="T6" fmla="*/ 0 w 14"/>
                <a:gd name="T7" fmla="*/ 28 h 32"/>
              </a:gdLst>
              <a:ahLst/>
              <a:cxnLst>
                <a:cxn ang="0">
                  <a:pos x="T0" y="T1"/>
                </a:cxn>
                <a:cxn ang="0">
                  <a:pos x="T2" y="T3"/>
                </a:cxn>
                <a:cxn ang="0">
                  <a:pos x="T4" y="T5"/>
                </a:cxn>
                <a:cxn ang="0">
                  <a:pos x="T6" y="T7"/>
                </a:cxn>
              </a:cxnLst>
              <a:rect l="0" t="0" r="r" b="b"/>
              <a:pathLst>
                <a:path w="14" h="32">
                  <a:moveTo>
                    <a:pt x="8" y="0"/>
                  </a:moveTo>
                  <a:cubicBezTo>
                    <a:pt x="11" y="5"/>
                    <a:pt x="12" y="11"/>
                    <a:pt x="11" y="16"/>
                  </a:cubicBezTo>
                  <a:cubicBezTo>
                    <a:pt x="8" y="25"/>
                    <a:pt x="14" y="26"/>
                    <a:pt x="14" y="26"/>
                  </a:cubicBezTo>
                  <a:cubicBezTo>
                    <a:pt x="6" y="32"/>
                    <a:pt x="0" y="28"/>
                    <a:pt x="0" y="28"/>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61" name="Freeform 137">
              <a:extLst>
                <a:ext uri="{FF2B5EF4-FFF2-40B4-BE49-F238E27FC236}">
                  <a16:creationId xmlns:a16="http://schemas.microsoft.com/office/drawing/2014/main" id="{0D36623B-E2F4-4A21-B3DF-5A6C5CA17B89}"/>
                </a:ext>
              </a:extLst>
            </p:cNvPr>
            <p:cNvSpPr>
              <a:spLocks/>
            </p:cNvSpPr>
            <p:nvPr/>
          </p:nvSpPr>
          <p:spPr bwMode="auto">
            <a:xfrm>
              <a:off x="4035541" y="1028244"/>
              <a:ext cx="139258" cy="117038"/>
            </a:xfrm>
            <a:custGeom>
              <a:avLst/>
              <a:gdLst>
                <a:gd name="T0" fmla="*/ 14 w 32"/>
                <a:gd name="T1" fmla="*/ 38 h 42"/>
                <a:gd name="T2" fmla="*/ 0 w 32"/>
                <a:gd name="T3" fmla="*/ 36 h 42"/>
                <a:gd name="T4" fmla="*/ 4 w 32"/>
                <a:gd name="T5" fmla="*/ 26 h 42"/>
                <a:gd name="T6" fmla="*/ 22 w 32"/>
                <a:gd name="T7" fmla="*/ 0 h 42"/>
                <a:gd name="T8" fmla="*/ 23 w 32"/>
                <a:gd name="T9" fmla="*/ 0 h 42"/>
                <a:gd name="T10" fmla="*/ 32 w 32"/>
                <a:gd name="T11" fmla="*/ 3 h 42"/>
              </a:gdLst>
              <a:ahLst/>
              <a:cxnLst>
                <a:cxn ang="0">
                  <a:pos x="T0" y="T1"/>
                </a:cxn>
                <a:cxn ang="0">
                  <a:pos x="T2" y="T3"/>
                </a:cxn>
                <a:cxn ang="0">
                  <a:pos x="T4" y="T5"/>
                </a:cxn>
                <a:cxn ang="0">
                  <a:pos x="T6" y="T7"/>
                </a:cxn>
                <a:cxn ang="0">
                  <a:pos x="T8" y="T9"/>
                </a:cxn>
                <a:cxn ang="0">
                  <a:pos x="T10" y="T11"/>
                </a:cxn>
              </a:cxnLst>
              <a:rect l="0" t="0" r="r" b="b"/>
              <a:pathLst>
                <a:path w="32" h="42">
                  <a:moveTo>
                    <a:pt x="14" y="38"/>
                  </a:moveTo>
                  <a:cubicBezTo>
                    <a:pt x="14" y="38"/>
                    <a:pt x="8" y="42"/>
                    <a:pt x="0" y="36"/>
                  </a:cubicBezTo>
                  <a:cubicBezTo>
                    <a:pt x="0" y="36"/>
                    <a:pt x="6" y="35"/>
                    <a:pt x="4" y="26"/>
                  </a:cubicBezTo>
                  <a:cubicBezTo>
                    <a:pt x="1" y="17"/>
                    <a:pt x="8" y="0"/>
                    <a:pt x="22" y="0"/>
                  </a:cubicBezTo>
                  <a:cubicBezTo>
                    <a:pt x="23" y="0"/>
                    <a:pt x="23" y="0"/>
                    <a:pt x="23" y="0"/>
                  </a:cubicBezTo>
                  <a:cubicBezTo>
                    <a:pt x="26" y="0"/>
                    <a:pt x="30" y="1"/>
                    <a:pt x="32" y="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62" name="Oval 138">
              <a:extLst>
                <a:ext uri="{FF2B5EF4-FFF2-40B4-BE49-F238E27FC236}">
                  <a16:creationId xmlns:a16="http://schemas.microsoft.com/office/drawing/2014/main" id="{E48A05AE-AAD3-467B-8435-BF8A720EF7B3}"/>
                </a:ext>
              </a:extLst>
            </p:cNvPr>
            <p:cNvSpPr>
              <a:spLocks noChangeArrowheads="1"/>
            </p:cNvSpPr>
            <p:nvPr/>
          </p:nvSpPr>
          <p:spPr bwMode="auto">
            <a:xfrm>
              <a:off x="3944652" y="1198137"/>
              <a:ext cx="75659" cy="52665"/>
            </a:xfrm>
            <a:prstGeom prst="ellipse">
              <a:avLst/>
            </a:prstGeom>
            <a:noFill/>
            <a:ln w="19050" cap="rnd">
              <a:solidFill>
                <a:schemeClr val="accent4">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63" name="Line 139">
              <a:extLst>
                <a:ext uri="{FF2B5EF4-FFF2-40B4-BE49-F238E27FC236}">
                  <a16:creationId xmlns:a16="http://schemas.microsoft.com/office/drawing/2014/main" id="{225A83D3-93CC-4877-9F55-C14DC8BAE076}"/>
                </a:ext>
              </a:extLst>
            </p:cNvPr>
            <p:cNvSpPr>
              <a:spLocks noChangeShapeType="1"/>
            </p:cNvSpPr>
            <p:nvPr/>
          </p:nvSpPr>
          <p:spPr bwMode="auto">
            <a:xfrm flipH="1">
              <a:off x="3923476" y="1259507"/>
              <a:ext cx="3212" cy="198335"/>
            </a:xfrm>
            <a:prstGeom prst="line">
              <a:avLst/>
            </a:prstGeom>
            <a:noFill/>
            <a:ln w="19050" cap="rnd">
              <a:solidFill>
                <a:schemeClr val="accent4">
                  <a:lumMod val="7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64" name="Freeform 140">
              <a:extLst>
                <a:ext uri="{FF2B5EF4-FFF2-40B4-BE49-F238E27FC236}">
                  <a16:creationId xmlns:a16="http://schemas.microsoft.com/office/drawing/2014/main" id="{639F6223-8526-411B-95BC-DE0C45FBB840}"/>
                </a:ext>
              </a:extLst>
            </p:cNvPr>
            <p:cNvSpPr>
              <a:spLocks/>
            </p:cNvSpPr>
            <p:nvPr/>
          </p:nvSpPr>
          <p:spPr bwMode="auto">
            <a:xfrm>
              <a:off x="3975747" y="1285416"/>
              <a:ext cx="52220" cy="187762"/>
            </a:xfrm>
            <a:custGeom>
              <a:avLst/>
              <a:gdLst>
                <a:gd name="T0" fmla="*/ 0 w 9"/>
                <a:gd name="T1" fmla="*/ 49 h 49"/>
                <a:gd name="T2" fmla="*/ 6 w 9"/>
                <a:gd name="T3" fmla="*/ 0 h 49"/>
              </a:gdLst>
              <a:ahLst/>
              <a:cxnLst>
                <a:cxn ang="0">
                  <a:pos x="T0" y="T1"/>
                </a:cxn>
                <a:cxn ang="0">
                  <a:pos x="T2" y="T3"/>
                </a:cxn>
              </a:cxnLst>
              <a:rect l="0" t="0" r="r" b="b"/>
              <a:pathLst>
                <a:path w="9" h="49">
                  <a:moveTo>
                    <a:pt x="0" y="49"/>
                  </a:moveTo>
                  <a:cubicBezTo>
                    <a:pt x="0" y="49"/>
                    <a:pt x="9" y="33"/>
                    <a:pt x="6" y="0"/>
                  </a:cubicBezTo>
                </a:path>
              </a:pathLst>
            </a:custGeom>
            <a:noFill/>
            <a:ln w="19050" cap="rnd">
              <a:solidFill>
                <a:schemeClr val="accent4">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65" name="Freeform 141">
              <a:extLst>
                <a:ext uri="{FF2B5EF4-FFF2-40B4-BE49-F238E27FC236}">
                  <a16:creationId xmlns:a16="http://schemas.microsoft.com/office/drawing/2014/main" id="{179E7E65-D3CB-460A-BC9E-C8DAF7A16593}"/>
                </a:ext>
              </a:extLst>
            </p:cNvPr>
            <p:cNvSpPr>
              <a:spLocks/>
            </p:cNvSpPr>
            <p:nvPr/>
          </p:nvSpPr>
          <p:spPr bwMode="auto">
            <a:xfrm>
              <a:off x="3872283" y="1194674"/>
              <a:ext cx="89914" cy="57857"/>
            </a:xfrm>
            <a:custGeom>
              <a:avLst/>
              <a:gdLst>
                <a:gd name="T0" fmla="*/ 12 w 25"/>
                <a:gd name="T1" fmla="*/ 19 h 19"/>
                <a:gd name="T2" fmla="*/ 2 w 25"/>
                <a:gd name="T3" fmla="*/ 9 h 19"/>
                <a:gd name="T4" fmla="*/ 2 w 25"/>
                <a:gd name="T5" fmla="*/ 2 h 19"/>
                <a:gd name="T6" fmla="*/ 2 w 25"/>
                <a:gd name="T7" fmla="*/ 2 h 19"/>
                <a:gd name="T8" fmla="*/ 9 w 25"/>
                <a:gd name="T9" fmla="*/ 2 h 19"/>
                <a:gd name="T10" fmla="*/ 25 w 25"/>
                <a:gd name="T11" fmla="*/ 17 h 19"/>
              </a:gdLst>
              <a:ahLst/>
              <a:cxnLst>
                <a:cxn ang="0">
                  <a:pos x="T0" y="T1"/>
                </a:cxn>
                <a:cxn ang="0">
                  <a:pos x="T2" y="T3"/>
                </a:cxn>
                <a:cxn ang="0">
                  <a:pos x="T4" y="T5"/>
                </a:cxn>
                <a:cxn ang="0">
                  <a:pos x="T6" y="T7"/>
                </a:cxn>
                <a:cxn ang="0">
                  <a:pos x="T8" y="T9"/>
                </a:cxn>
                <a:cxn ang="0">
                  <a:pos x="T10" y="T11"/>
                </a:cxn>
              </a:cxnLst>
              <a:rect l="0" t="0" r="r" b="b"/>
              <a:pathLst>
                <a:path w="25" h="19">
                  <a:moveTo>
                    <a:pt x="12" y="19"/>
                  </a:moveTo>
                  <a:cubicBezTo>
                    <a:pt x="2" y="9"/>
                    <a:pt x="2" y="9"/>
                    <a:pt x="2" y="9"/>
                  </a:cubicBezTo>
                  <a:cubicBezTo>
                    <a:pt x="0" y="7"/>
                    <a:pt x="0" y="4"/>
                    <a:pt x="2" y="2"/>
                  </a:cubicBezTo>
                  <a:cubicBezTo>
                    <a:pt x="2" y="2"/>
                    <a:pt x="2" y="2"/>
                    <a:pt x="2" y="2"/>
                  </a:cubicBezTo>
                  <a:cubicBezTo>
                    <a:pt x="4" y="0"/>
                    <a:pt x="7" y="0"/>
                    <a:pt x="9" y="2"/>
                  </a:cubicBezTo>
                  <a:cubicBezTo>
                    <a:pt x="25" y="17"/>
                    <a:pt x="25" y="17"/>
                    <a:pt x="25" y="17"/>
                  </a:cubicBezTo>
                </a:path>
              </a:pathLst>
            </a:custGeom>
            <a:noFill/>
            <a:ln w="19050" cap="rnd">
              <a:solidFill>
                <a:schemeClr val="accent4">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66" name="Freeform 142">
              <a:extLst>
                <a:ext uri="{FF2B5EF4-FFF2-40B4-BE49-F238E27FC236}">
                  <a16:creationId xmlns:a16="http://schemas.microsoft.com/office/drawing/2014/main" id="{76C11472-44C9-413E-9F9B-56A19F1D57B6}"/>
                </a:ext>
              </a:extLst>
            </p:cNvPr>
            <p:cNvSpPr>
              <a:spLocks/>
            </p:cNvSpPr>
            <p:nvPr/>
          </p:nvSpPr>
          <p:spPr bwMode="auto">
            <a:xfrm>
              <a:off x="4012689" y="1207378"/>
              <a:ext cx="91388" cy="74353"/>
            </a:xfrm>
            <a:custGeom>
              <a:avLst/>
              <a:gdLst>
                <a:gd name="T0" fmla="*/ 0 w 21"/>
                <a:gd name="T1" fmla="*/ 27 h 27"/>
                <a:gd name="T2" fmla="*/ 19 w 21"/>
                <a:gd name="T3" fmla="*/ 9 h 27"/>
                <a:gd name="T4" fmla="*/ 19 w 21"/>
                <a:gd name="T5" fmla="*/ 2 h 27"/>
                <a:gd name="T6" fmla="*/ 19 w 21"/>
                <a:gd name="T7" fmla="*/ 2 h 27"/>
                <a:gd name="T8" fmla="*/ 12 w 21"/>
                <a:gd name="T9" fmla="*/ 2 h 27"/>
                <a:gd name="T10" fmla="*/ 8 w 21"/>
                <a:gd name="T11" fmla="*/ 6 h 27"/>
              </a:gdLst>
              <a:ahLst/>
              <a:cxnLst>
                <a:cxn ang="0">
                  <a:pos x="T0" y="T1"/>
                </a:cxn>
                <a:cxn ang="0">
                  <a:pos x="T2" y="T3"/>
                </a:cxn>
                <a:cxn ang="0">
                  <a:pos x="T4" y="T5"/>
                </a:cxn>
                <a:cxn ang="0">
                  <a:pos x="T6" y="T7"/>
                </a:cxn>
                <a:cxn ang="0">
                  <a:pos x="T8" y="T9"/>
                </a:cxn>
                <a:cxn ang="0">
                  <a:pos x="T10" y="T11"/>
                </a:cxn>
              </a:cxnLst>
              <a:rect l="0" t="0" r="r" b="b"/>
              <a:pathLst>
                <a:path w="21" h="27">
                  <a:moveTo>
                    <a:pt x="0" y="27"/>
                  </a:moveTo>
                  <a:cubicBezTo>
                    <a:pt x="19" y="9"/>
                    <a:pt x="19" y="9"/>
                    <a:pt x="19" y="9"/>
                  </a:cubicBezTo>
                  <a:cubicBezTo>
                    <a:pt x="21" y="7"/>
                    <a:pt x="21" y="4"/>
                    <a:pt x="19" y="2"/>
                  </a:cubicBezTo>
                  <a:cubicBezTo>
                    <a:pt x="19" y="2"/>
                    <a:pt x="19" y="2"/>
                    <a:pt x="19" y="2"/>
                  </a:cubicBezTo>
                  <a:cubicBezTo>
                    <a:pt x="17" y="0"/>
                    <a:pt x="14" y="0"/>
                    <a:pt x="12" y="2"/>
                  </a:cubicBezTo>
                  <a:cubicBezTo>
                    <a:pt x="8" y="6"/>
                    <a:pt x="8" y="6"/>
                    <a:pt x="8" y="6"/>
                  </a:cubicBezTo>
                </a:path>
              </a:pathLst>
            </a:custGeom>
            <a:noFill/>
            <a:ln w="19050" cap="rnd">
              <a:solidFill>
                <a:schemeClr val="accent4">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67" name="Line 143">
              <a:extLst>
                <a:ext uri="{FF2B5EF4-FFF2-40B4-BE49-F238E27FC236}">
                  <a16:creationId xmlns:a16="http://schemas.microsoft.com/office/drawing/2014/main" id="{036AE52F-E884-45D8-B189-216844F25335}"/>
                </a:ext>
              </a:extLst>
            </p:cNvPr>
            <p:cNvSpPr>
              <a:spLocks noChangeShapeType="1"/>
            </p:cNvSpPr>
            <p:nvPr/>
          </p:nvSpPr>
          <p:spPr bwMode="auto">
            <a:xfrm flipH="1">
              <a:off x="3952856" y="1388661"/>
              <a:ext cx="19680" cy="74687"/>
            </a:xfrm>
            <a:prstGeom prst="line">
              <a:avLst/>
            </a:prstGeom>
            <a:noFill/>
            <a:ln w="19050" cap="rnd">
              <a:solidFill>
                <a:schemeClr val="accent4">
                  <a:lumMod val="7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68" name="Freeform 144">
              <a:extLst>
                <a:ext uri="{FF2B5EF4-FFF2-40B4-BE49-F238E27FC236}">
                  <a16:creationId xmlns:a16="http://schemas.microsoft.com/office/drawing/2014/main" id="{8D5172F8-7AF2-436D-802A-B00C130C5C93}"/>
                </a:ext>
              </a:extLst>
            </p:cNvPr>
            <p:cNvSpPr>
              <a:spLocks/>
            </p:cNvSpPr>
            <p:nvPr/>
          </p:nvSpPr>
          <p:spPr bwMode="auto">
            <a:xfrm>
              <a:off x="4044244" y="1274712"/>
              <a:ext cx="147961" cy="103269"/>
            </a:xfrm>
            <a:custGeom>
              <a:avLst/>
              <a:gdLst>
                <a:gd name="T0" fmla="*/ 68 w 68"/>
                <a:gd name="T1" fmla="*/ 0 h 75"/>
                <a:gd name="T2" fmla="*/ 68 w 68"/>
                <a:gd name="T3" fmla="*/ 75 h 75"/>
                <a:gd name="T4" fmla="*/ 0 w 68"/>
                <a:gd name="T5" fmla="*/ 75 h 75"/>
              </a:gdLst>
              <a:ahLst/>
              <a:cxnLst>
                <a:cxn ang="0">
                  <a:pos x="T0" y="T1"/>
                </a:cxn>
                <a:cxn ang="0">
                  <a:pos x="T2" y="T3"/>
                </a:cxn>
                <a:cxn ang="0">
                  <a:pos x="T4" y="T5"/>
                </a:cxn>
              </a:cxnLst>
              <a:rect l="0" t="0" r="r" b="b"/>
              <a:pathLst>
                <a:path w="68" h="75">
                  <a:moveTo>
                    <a:pt x="68" y="0"/>
                  </a:moveTo>
                  <a:lnTo>
                    <a:pt x="68" y="75"/>
                  </a:lnTo>
                  <a:lnTo>
                    <a:pt x="0" y="75"/>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69" name="Freeform 145">
              <a:extLst>
                <a:ext uri="{FF2B5EF4-FFF2-40B4-BE49-F238E27FC236}">
                  <a16:creationId xmlns:a16="http://schemas.microsoft.com/office/drawing/2014/main" id="{4EC89BBC-85E4-4136-93FE-D234B6D1F9A9}"/>
                </a:ext>
              </a:extLst>
            </p:cNvPr>
            <p:cNvSpPr>
              <a:spLocks/>
            </p:cNvSpPr>
            <p:nvPr/>
          </p:nvSpPr>
          <p:spPr bwMode="auto">
            <a:xfrm>
              <a:off x="3800543" y="1150790"/>
              <a:ext cx="4352" cy="13769"/>
            </a:xfrm>
            <a:custGeom>
              <a:avLst/>
              <a:gdLst>
                <a:gd name="T0" fmla="*/ 1 w 1"/>
                <a:gd name="T1" fmla="*/ 5 h 5"/>
                <a:gd name="T2" fmla="*/ 0 w 1"/>
                <a:gd name="T3" fmla="*/ 0 h 5"/>
              </a:gdLst>
              <a:ahLst/>
              <a:cxnLst>
                <a:cxn ang="0">
                  <a:pos x="T0" y="T1"/>
                </a:cxn>
                <a:cxn ang="0">
                  <a:pos x="T2" y="T3"/>
                </a:cxn>
              </a:cxnLst>
              <a:rect l="0" t="0" r="r" b="b"/>
              <a:pathLst>
                <a:path w="1" h="5">
                  <a:moveTo>
                    <a:pt x="1" y="5"/>
                  </a:moveTo>
                  <a:cubicBezTo>
                    <a:pt x="0" y="4"/>
                    <a:pt x="0" y="2"/>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70" name="Freeform 146">
              <a:extLst>
                <a:ext uri="{FF2B5EF4-FFF2-40B4-BE49-F238E27FC236}">
                  <a16:creationId xmlns:a16="http://schemas.microsoft.com/office/drawing/2014/main" id="{E56EEE82-484C-4898-B544-269A6BC0E635}"/>
                </a:ext>
              </a:extLst>
            </p:cNvPr>
            <p:cNvSpPr>
              <a:spLocks/>
            </p:cNvSpPr>
            <p:nvPr/>
          </p:nvSpPr>
          <p:spPr bwMode="auto">
            <a:xfrm>
              <a:off x="3829149" y="1165927"/>
              <a:ext cx="29830" cy="18056"/>
            </a:xfrm>
            <a:custGeom>
              <a:avLst/>
              <a:gdLst>
                <a:gd name="T0" fmla="*/ 15 w 15"/>
                <a:gd name="T1" fmla="*/ 0 h 12"/>
                <a:gd name="T2" fmla="*/ 3 w 15"/>
                <a:gd name="T3" fmla="*/ 12 h 12"/>
                <a:gd name="T4" fmla="*/ 0 w 15"/>
                <a:gd name="T5" fmla="*/ 11 h 12"/>
              </a:gdLst>
              <a:ahLst/>
              <a:cxnLst>
                <a:cxn ang="0">
                  <a:pos x="T0" y="T1"/>
                </a:cxn>
                <a:cxn ang="0">
                  <a:pos x="T2" y="T3"/>
                </a:cxn>
                <a:cxn ang="0">
                  <a:pos x="T4" y="T5"/>
                </a:cxn>
              </a:cxnLst>
              <a:rect l="0" t="0" r="r" b="b"/>
              <a:pathLst>
                <a:path w="15" h="12">
                  <a:moveTo>
                    <a:pt x="15" y="0"/>
                  </a:moveTo>
                  <a:cubicBezTo>
                    <a:pt x="15" y="6"/>
                    <a:pt x="10" y="12"/>
                    <a:pt x="3" y="12"/>
                  </a:cubicBezTo>
                  <a:cubicBezTo>
                    <a:pt x="2" y="12"/>
                    <a:pt x="1" y="11"/>
                    <a:pt x="0" y="11"/>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71" name="Line 148">
              <a:extLst>
                <a:ext uri="{FF2B5EF4-FFF2-40B4-BE49-F238E27FC236}">
                  <a16:creationId xmlns:a16="http://schemas.microsoft.com/office/drawing/2014/main" id="{A165AC93-14BB-4BCA-ADDA-CD13F9808A52}"/>
                </a:ext>
              </a:extLst>
            </p:cNvPr>
            <p:cNvSpPr>
              <a:spLocks noChangeShapeType="1"/>
            </p:cNvSpPr>
            <p:nvPr/>
          </p:nvSpPr>
          <p:spPr bwMode="auto">
            <a:xfrm>
              <a:off x="3928924" y="1343827"/>
              <a:ext cx="84858" cy="2803"/>
            </a:xfrm>
            <a:prstGeom prst="line">
              <a:avLst/>
            </a:prstGeom>
            <a:noFill/>
            <a:ln w="19050" cap="rnd">
              <a:solidFill>
                <a:schemeClr val="accent4">
                  <a:lumMod val="7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grpSp>
      <p:grpSp>
        <p:nvGrpSpPr>
          <p:cNvPr id="72" name="Groupe 71"/>
          <p:cNvGrpSpPr/>
          <p:nvPr/>
        </p:nvGrpSpPr>
        <p:grpSpPr>
          <a:xfrm>
            <a:off x="6897742" y="2421994"/>
            <a:ext cx="818140" cy="594827"/>
            <a:chOff x="6665646" y="4294628"/>
            <a:chExt cx="942013" cy="701412"/>
          </a:xfrm>
        </p:grpSpPr>
        <p:sp>
          <p:nvSpPr>
            <p:cNvPr id="73" name="Freeform 115">
              <a:extLst>
                <a:ext uri="{FF2B5EF4-FFF2-40B4-BE49-F238E27FC236}">
                  <a16:creationId xmlns:a16="http://schemas.microsoft.com/office/drawing/2014/main" id="{F9CE5DD5-F9AA-4CE5-8177-E41185A4E74E}"/>
                </a:ext>
              </a:extLst>
            </p:cNvPr>
            <p:cNvSpPr>
              <a:spLocks/>
            </p:cNvSpPr>
            <p:nvPr/>
          </p:nvSpPr>
          <p:spPr bwMode="auto">
            <a:xfrm>
              <a:off x="6772541" y="4394211"/>
              <a:ext cx="26724" cy="34637"/>
            </a:xfrm>
            <a:custGeom>
              <a:avLst/>
              <a:gdLst>
                <a:gd name="T0" fmla="*/ 4 w 4"/>
                <a:gd name="T1" fmla="*/ 8 h 8"/>
                <a:gd name="T2" fmla="*/ 0 w 4"/>
                <a:gd name="T3" fmla="*/ 4 h 8"/>
                <a:gd name="T4" fmla="*/ 4 w 4"/>
                <a:gd name="T5" fmla="*/ 0 h 8"/>
              </a:gdLst>
              <a:ahLst/>
              <a:cxnLst>
                <a:cxn ang="0">
                  <a:pos x="T0" y="T1"/>
                </a:cxn>
                <a:cxn ang="0">
                  <a:pos x="T2" y="T3"/>
                </a:cxn>
                <a:cxn ang="0">
                  <a:pos x="T4" y="T5"/>
                </a:cxn>
              </a:cxnLst>
              <a:rect l="0" t="0" r="r" b="b"/>
              <a:pathLst>
                <a:path w="4" h="8">
                  <a:moveTo>
                    <a:pt x="4" y="8"/>
                  </a:moveTo>
                  <a:cubicBezTo>
                    <a:pt x="4" y="8"/>
                    <a:pt x="1" y="8"/>
                    <a:pt x="0" y="4"/>
                  </a:cubicBezTo>
                  <a:cubicBezTo>
                    <a:pt x="0" y="0"/>
                    <a:pt x="4" y="0"/>
                    <a:pt x="4"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74" name="Freeform 116">
              <a:extLst>
                <a:ext uri="{FF2B5EF4-FFF2-40B4-BE49-F238E27FC236}">
                  <a16:creationId xmlns:a16="http://schemas.microsoft.com/office/drawing/2014/main" id="{1704C459-E0C6-45A9-B942-1D8B66384B72}"/>
                </a:ext>
              </a:extLst>
            </p:cNvPr>
            <p:cNvSpPr>
              <a:spLocks/>
            </p:cNvSpPr>
            <p:nvPr/>
          </p:nvSpPr>
          <p:spPr bwMode="auto">
            <a:xfrm>
              <a:off x="6719093" y="4504619"/>
              <a:ext cx="100215" cy="233803"/>
            </a:xfrm>
            <a:custGeom>
              <a:avLst/>
              <a:gdLst>
                <a:gd name="T0" fmla="*/ 13 w 15"/>
                <a:gd name="T1" fmla="*/ 54 h 54"/>
                <a:gd name="T2" fmla="*/ 0 w 15"/>
                <a:gd name="T3" fmla="*/ 39 h 54"/>
                <a:gd name="T4" fmla="*/ 0 w 15"/>
                <a:gd name="T5" fmla="*/ 17 h 54"/>
                <a:gd name="T6" fmla="*/ 15 w 15"/>
                <a:gd name="T7" fmla="*/ 0 h 54"/>
              </a:gdLst>
              <a:ahLst/>
              <a:cxnLst>
                <a:cxn ang="0">
                  <a:pos x="T0" y="T1"/>
                </a:cxn>
                <a:cxn ang="0">
                  <a:pos x="T2" y="T3"/>
                </a:cxn>
                <a:cxn ang="0">
                  <a:pos x="T4" y="T5"/>
                </a:cxn>
                <a:cxn ang="0">
                  <a:pos x="T6" y="T7"/>
                </a:cxn>
              </a:cxnLst>
              <a:rect l="0" t="0" r="r" b="b"/>
              <a:pathLst>
                <a:path w="15" h="54">
                  <a:moveTo>
                    <a:pt x="13" y="54"/>
                  </a:moveTo>
                  <a:cubicBezTo>
                    <a:pt x="6" y="54"/>
                    <a:pt x="0" y="47"/>
                    <a:pt x="0" y="39"/>
                  </a:cubicBezTo>
                  <a:cubicBezTo>
                    <a:pt x="0" y="17"/>
                    <a:pt x="0" y="17"/>
                    <a:pt x="0" y="17"/>
                  </a:cubicBezTo>
                  <a:cubicBezTo>
                    <a:pt x="0" y="9"/>
                    <a:pt x="7" y="0"/>
                    <a:pt x="15"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75" name="Freeform 119">
              <a:extLst>
                <a:ext uri="{FF2B5EF4-FFF2-40B4-BE49-F238E27FC236}">
                  <a16:creationId xmlns:a16="http://schemas.microsoft.com/office/drawing/2014/main" id="{4805837B-BCF1-446E-9CC2-66972A8A35B2}"/>
                </a:ext>
              </a:extLst>
            </p:cNvPr>
            <p:cNvSpPr>
              <a:spLocks/>
            </p:cNvSpPr>
            <p:nvPr/>
          </p:nvSpPr>
          <p:spPr bwMode="auto">
            <a:xfrm>
              <a:off x="6765861" y="4591213"/>
              <a:ext cx="280599" cy="404827"/>
            </a:xfrm>
            <a:custGeom>
              <a:avLst/>
              <a:gdLst>
                <a:gd name="T0" fmla="*/ 10 w 84"/>
                <a:gd name="T1" fmla="*/ 0 h 187"/>
                <a:gd name="T2" fmla="*/ 16 w 84"/>
                <a:gd name="T3" fmla="*/ 169 h 187"/>
                <a:gd name="T4" fmla="*/ 0 w 84"/>
                <a:gd name="T5" fmla="*/ 187 h 187"/>
                <a:gd name="T6" fmla="*/ 84 w 84"/>
                <a:gd name="T7" fmla="*/ 187 h 187"/>
              </a:gdLst>
              <a:ahLst/>
              <a:cxnLst>
                <a:cxn ang="0">
                  <a:pos x="T0" y="T1"/>
                </a:cxn>
                <a:cxn ang="0">
                  <a:pos x="T2" y="T3"/>
                </a:cxn>
                <a:cxn ang="0">
                  <a:pos x="T4" y="T5"/>
                </a:cxn>
                <a:cxn ang="0">
                  <a:pos x="T6" y="T7"/>
                </a:cxn>
              </a:cxnLst>
              <a:rect l="0" t="0" r="r" b="b"/>
              <a:pathLst>
                <a:path w="84" h="187">
                  <a:moveTo>
                    <a:pt x="10" y="0"/>
                  </a:moveTo>
                  <a:lnTo>
                    <a:pt x="16" y="169"/>
                  </a:lnTo>
                  <a:lnTo>
                    <a:pt x="0" y="187"/>
                  </a:lnTo>
                  <a:lnTo>
                    <a:pt x="84" y="187"/>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76" name="Line 120">
              <a:extLst>
                <a:ext uri="{FF2B5EF4-FFF2-40B4-BE49-F238E27FC236}">
                  <a16:creationId xmlns:a16="http://schemas.microsoft.com/office/drawing/2014/main" id="{E9AC75C7-8C04-41DD-B384-6760CA1C0325}"/>
                </a:ext>
              </a:extLst>
            </p:cNvPr>
            <p:cNvSpPr>
              <a:spLocks noChangeShapeType="1"/>
            </p:cNvSpPr>
            <p:nvPr/>
          </p:nvSpPr>
          <p:spPr bwMode="auto">
            <a:xfrm>
              <a:off x="6872755" y="4957071"/>
              <a:ext cx="120257"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77" name="Line 121">
              <a:extLst>
                <a:ext uri="{FF2B5EF4-FFF2-40B4-BE49-F238E27FC236}">
                  <a16:creationId xmlns:a16="http://schemas.microsoft.com/office/drawing/2014/main" id="{83B1208F-4739-4767-9E63-15C332B4F9EE}"/>
                </a:ext>
              </a:extLst>
            </p:cNvPr>
            <p:cNvSpPr>
              <a:spLocks noChangeShapeType="1"/>
            </p:cNvSpPr>
            <p:nvPr/>
          </p:nvSpPr>
          <p:spPr bwMode="auto">
            <a:xfrm flipV="1">
              <a:off x="6912841" y="4768731"/>
              <a:ext cx="0" cy="17319"/>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78" name="Line 122">
              <a:extLst>
                <a:ext uri="{FF2B5EF4-FFF2-40B4-BE49-F238E27FC236}">
                  <a16:creationId xmlns:a16="http://schemas.microsoft.com/office/drawing/2014/main" id="{A8B04254-F5BB-4D00-97C2-E250FF4DFF6A}"/>
                </a:ext>
              </a:extLst>
            </p:cNvPr>
            <p:cNvSpPr>
              <a:spLocks noChangeShapeType="1"/>
            </p:cNvSpPr>
            <p:nvPr/>
          </p:nvSpPr>
          <p:spPr bwMode="auto">
            <a:xfrm flipV="1">
              <a:off x="6912841" y="4820687"/>
              <a:ext cx="0" cy="171024"/>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79" name="Line 123">
              <a:extLst>
                <a:ext uri="{FF2B5EF4-FFF2-40B4-BE49-F238E27FC236}">
                  <a16:creationId xmlns:a16="http://schemas.microsoft.com/office/drawing/2014/main" id="{EF743FC2-4418-4E12-B06E-C51C2CA405C1}"/>
                </a:ext>
              </a:extLst>
            </p:cNvPr>
            <p:cNvSpPr>
              <a:spLocks noChangeShapeType="1"/>
            </p:cNvSpPr>
            <p:nvPr/>
          </p:nvSpPr>
          <p:spPr bwMode="auto">
            <a:xfrm>
              <a:off x="7580935" y="4996038"/>
              <a:ext cx="26724"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80" name="Line 124">
              <a:extLst>
                <a:ext uri="{FF2B5EF4-FFF2-40B4-BE49-F238E27FC236}">
                  <a16:creationId xmlns:a16="http://schemas.microsoft.com/office/drawing/2014/main" id="{EC2A5D66-C2CA-4BC4-817A-3BE3C088A65E}"/>
                </a:ext>
              </a:extLst>
            </p:cNvPr>
            <p:cNvSpPr>
              <a:spLocks noChangeShapeType="1"/>
            </p:cNvSpPr>
            <p:nvPr/>
          </p:nvSpPr>
          <p:spPr bwMode="auto">
            <a:xfrm>
              <a:off x="6665646" y="4996038"/>
              <a:ext cx="861842"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81" name="Freeform 125">
              <a:extLst>
                <a:ext uri="{FF2B5EF4-FFF2-40B4-BE49-F238E27FC236}">
                  <a16:creationId xmlns:a16="http://schemas.microsoft.com/office/drawing/2014/main" id="{4D80E345-443C-4C23-8578-5AB70AB4DCD5}"/>
                </a:ext>
              </a:extLst>
            </p:cNvPr>
            <p:cNvSpPr>
              <a:spLocks/>
            </p:cNvSpPr>
            <p:nvPr/>
          </p:nvSpPr>
          <p:spPr bwMode="auto">
            <a:xfrm>
              <a:off x="6805946" y="4402870"/>
              <a:ext cx="227152" cy="80100"/>
            </a:xfrm>
            <a:custGeom>
              <a:avLst/>
              <a:gdLst>
                <a:gd name="T0" fmla="*/ 34 w 34"/>
                <a:gd name="T1" fmla="*/ 0 h 18"/>
                <a:gd name="T2" fmla="*/ 16 w 34"/>
                <a:gd name="T3" fmla="*/ 18 h 18"/>
                <a:gd name="T4" fmla="*/ 0 w 34"/>
                <a:gd name="T5" fmla="*/ 7 h 18"/>
              </a:gdLst>
              <a:ahLst/>
              <a:cxnLst>
                <a:cxn ang="0">
                  <a:pos x="T0" y="T1"/>
                </a:cxn>
                <a:cxn ang="0">
                  <a:pos x="T2" y="T3"/>
                </a:cxn>
                <a:cxn ang="0">
                  <a:pos x="T4" y="T5"/>
                </a:cxn>
              </a:cxnLst>
              <a:rect l="0" t="0" r="r" b="b"/>
              <a:pathLst>
                <a:path w="34" h="18">
                  <a:moveTo>
                    <a:pt x="34" y="0"/>
                  </a:moveTo>
                  <a:cubicBezTo>
                    <a:pt x="34" y="10"/>
                    <a:pt x="26" y="18"/>
                    <a:pt x="16" y="18"/>
                  </a:cubicBezTo>
                  <a:cubicBezTo>
                    <a:pt x="9" y="18"/>
                    <a:pt x="3" y="13"/>
                    <a:pt x="0" y="7"/>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82" name="Freeform 126">
              <a:extLst>
                <a:ext uri="{FF2B5EF4-FFF2-40B4-BE49-F238E27FC236}">
                  <a16:creationId xmlns:a16="http://schemas.microsoft.com/office/drawing/2014/main" id="{E4898F6A-6F37-48BE-BF46-28A142534CBC}"/>
                </a:ext>
              </a:extLst>
            </p:cNvPr>
            <p:cNvSpPr>
              <a:spLocks/>
            </p:cNvSpPr>
            <p:nvPr/>
          </p:nvSpPr>
          <p:spPr bwMode="auto">
            <a:xfrm>
              <a:off x="6765861" y="4294628"/>
              <a:ext cx="320686" cy="90923"/>
            </a:xfrm>
            <a:custGeom>
              <a:avLst/>
              <a:gdLst>
                <a:gd name="T0" fmla="*/ 13 w 48"/>
                <a:gd name="T1" fmla="*/ 9 h 21"/>
                <a:gd name="T2" fmla="*/ 33 w 48"/>
                <a:gd name="T3" fmla="*/ 18 h 21"/>
                <a:gd name="T4" fmla="*/ 41 w 48"/>
                <a:gd name="T5" fmla="*/ 0 h 21"/>
                <a:gd name="T6" fmla="*/ 17 w 48"/>
                <a:gd name="T7" fmla="*/ 0 h 21"/>
                <a:gd name="T8" fmla="*/ 4 w 48"/>
                <a:gd name="T9" fmla="*/ 21 h 21"/>
                <a:gd name="T10" fmla="*/ 14 w 48"/>
                <a:gd name="T11" fmla="*/ 12 h 21"/>
              </a:gdLst>
              <a:ahLst/>
              <a:cxnLst>
                <a:cxn ang="0">
                  <a:pos x="T0" y="T1"/>
                </a:cxn>
                <a:cxn ang="0">
                  <a:pos x="T2" y="T3"/>
                </a:cxn>
                <a:cxn ang="0">
                  <a:pos x="T4" y="T5"/>
                </a:cxn>
                <a:cxn ang="0">
                  <a:pos x="T6" y="T7"/>
                </a:cxn>
                <a:cxn ang="0">
                  <a:pos x="T8" y="T9"/>
                </a:cxn>
                <a:cxn ang="0">
                  <a:pos x="T10" y="T11"/>
                </a:cxn>
              </a:cxnLst>
              <a:rect l="0" t="0" r="r" b="b"/>
              <a:pathLst>
                <a:path w="48" h="21">
                  <a:moveTo>
                    <a:pt x="13" y="9"/>
                  </a:moveTo>
                  <a:cubicBezTo>
                    <a:pt x="13" y="9"/>
                    <a:pt x="19" y="18"/>
                    <a:pt x="33" y="18"/>
                  </a:cubicBezTo>
                  <a:cubicBezTo>
                    <a:pt x="48" y="19"/>
                    <a:pt x="41" y="0"/>
                    <a:pt x="41" y="0"/>
                  </a:cubicBezTo>
                  <a:cubicBezTo>
                    <a:pt x="35" y="11"/>
                    <a:pt x="27" y="0"/>
                    <a:pt x="17" y="0"/>
                  </a:cubicBezTo>
                  <a:cubicBezTo>
                    <a:pt x="0" y="1"/>
                    <a:pt x="4" y="21"/>
                    <a:pt x="4" y="21"/>
                  </a:cubicBezTo>
                  <a:cubicBezTo>
                    <a:pt x="4" y="21"/>
                    <a:pt x="7" y="12"/>
                    <a:pt x="14" y="12"/>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83" name="Freeform 127">
              <a:extLst>
                <a:ext uri="{FF2B5EF4-FFF2-40B4-BE49-F238E27FC236}">
                  <a16:creationId xmlns:a16="http://schemas.microsoft.com/office/drawing/2014/main" id="{95D46C3E-8F81-4B71-B0C0-3A61417565F7}"/>
                </a:ext>
              </a:extLst>
            </p:cNvPr>
            <p:cNvSpPr>
              <a:spLocks/>
            </p:cNvSpPr>
            <p:nvPr/>
          </p:nvSpPr>
          <p:spPr bwMode="auto">
            <a:xfrm>
              <a:off x="7353783" y="4513279"/>
              <a:ext cx="133619" cy="190506"/>
            </a:xfrm>
            <a:custGeom>
              <a:avLst/>
              <a:gdLst>
                <a:gd name="T0" fmla="*/ 5 w 20"/>
                <a:gd name="T1" fmla="*/ 0 h 44"/>
                <a:gd name="T2" fmla="*/ 20 w 20"/>
                <a:gd name="T3" fmla="*/ 16 h 44"/>
                <a:gd name="T4" fmla="*/ 20 w 20"/>
                <a:gd name="T5" fmla="*/ 29 h 44"/>
                <a:gd name="T6" fmla="*/ 6 w 20"/>
                <a:gd name="T7" fmla="*/ 44 h 44"/>
                <a:gd name="T8" fmla="*/ 0 w 20"/>
                <a:gd name="T9" fmla="*/ 44 h 44"/>
              </a:gdLst>
              <a:ahLst/>
              <a:cxnLst>
                <a:cxn ang="0">
                  <a:pos x="T0" y="T1"/>
                </a:cxn>
                <a:cxn ang="0">
                  <a:pos x="T2" y="T3"/>
                </a:cxn>
                <a:cxn ang="0">
                  <a:pos x="T4" y="T5"/>
                </a:cxn>
                <a:cxn ang="0">
                  <a:pos x="T6" y="T7"/>
                </a:cxn>
                <a:cxn ang="0">
                  <a:pos x="T8" y="T9"/>
                </a:cxn>
              </a:cxnLst>
              <a:rect l="0" t="0" r="r" b="b"/>
              <a:pathLst>
                <a:path w="20" h="44">
                  <a:moveTo>
                    <a:pt x="5" y="0"/>
                  </a:moveTo>
                  <a:cubicBezTo>
                    <a:pt x="13" y="0"/>
                    <a:pt x="20" y="7"/>
                    <a:pt x="20" y="16"/>
                  </a:cubicBezTo>
                  <a:cubicBezTo>
                    <a:pt x="20" y="29"/>
                    <a:pt x="20" y="29"/>
                    <a:pt x="20" y="29"/>
                  </a:cubicBezTo>
                  <a:cubicBezTo>
                    <a:pt x="20" y="37"/>
                    <a:pt x="14" y="43"/>
                    <a:pt x="6" y="44"/>
                  </a:cubicBezTo>
                  <a:cubicBezTo>
                    <a:pt x="0" y="44"/>
                    <a:pt x="0" y="44"/>
                    <a:pt x="0" y="44"/>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84" name="Freeform 132">
              <a:extLst>
                <a:ext uri="{FF2B5EF4-FFF2-40B4-BE49-F238E27FC236}">
                  <a16:creationId xmlns:a16="http://schemas.microsoft.com/office/drawing/2014/main" id="{7AEAA87B-86FD-48AD-AE14-4C496D066915}"/>
                </a:ext>
              </a:extLst>
            </p:cNvPr>
            <p:cNvSpPr>
              <a:spLocks/>
            </p:cNvSpPr>
            <p:nvPr/>
          </p:nvSpPr>
          <p:spPr bwMode="auto">
            <a:xfrm>
              <a:off x="7153355" y="4742752"/>
              <a:ext cx="280599" cy="253288"/>
            </a:xfrm>
            <a:custGeom>
              <a:avLst/>
              <a:gdLst>
                <a:gd name="T0" fmla="*/ 70 w 84"/>
                <a:gd name="T1" fmla="*/ 71 h 117"/>
                <a:gd name="T2" fmla="*/ 68 w 84"/>
                <a:gd name="T3" fmla="*/ 101 h 117"/>
                <a:gd name="T4" fmla="*/ 84 w 84"/>
                <a:gd name="T5" fmla="*/ 117 h 117"/>
                <a:gd name="T6" fmla="*/ 0 w 84"/>
                <a:gd name="T7" fmla="*/ 117 h 117"/>
                <a:gd name="T8" fmla="*/ 16 w 84"/>
                <a:gd name="T9" fmla="*/ 101 h 117"/>
                <a:gd name="T10" fmla="*/ 12 w 84"/>
                <a:gd name="T11" fmla="*/ 0 h 117"/>
              </a:gdLst>
              <a:ahLst/>
              <a:cxnLst>
                <a:cxn ang="0">
                  <a:pos x="T0" y="T1"/>
                </a:cxn>
                <a:cxn ang="0">
                  <a:pos x="T2" y="T3"/>
                </a:cxn>
                <a:cxn ang="0">
                  <a:pos x="T4" y="T5"/>
                </a:cxn>
                <a:cxn ang="0">
                  <a:pos x="T6" y="T7"/>
                </a:cxn>
                <a:cxn ang="0">
                  <a:pos x="T8" y="T9"/>
                </a:cxn>
                <a:cxn ang="0">
                  <a:pos x="T10" y="T11"/>
                </a:cxn>
              </a:cxnLst>
              <a:rect l="0" t="0" r="r" b="b"/>
              <a:pathLst>
                <a:path w="84" h="117">
                  <a:moveTo>
                    <a:pt x="70" y="71"/>
                  </a:moveTo>
                  <a:lnTo>
                    <a:pt x="68" y="101"/>
                  </a:lnTo>
                  <a:lnTo>
                    <a:pt x="84" y="117"/>
                  </a:lnTo>
                  <a:lnTo>
                    <a:pt x="0" y="117"/>
                  </a:lnTo>
                  <a:lnTo>
                    <a:pt x="16" y="101"/>
                  </a:lnTo>
                  <a:lnTo>
                    <a:pt x="12" y="0"/>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85" name="Line 133">
              <a:extLst>
                <a:ext uri="{FF2B5EF4-FFF2-40B4-BE49-F238E27FC236}">
                  <a16:creationId xmlns:a16="http://schemas.microsoft.com/office/drawing/2014/main" id="{8CFB8A41-12AD-4B60-BD6D-AC951F345179}"/>
                </a:ext>
              </a:extLst>
            </p:cNvPr>
            <p:cNvSpPr>
              <a:spLocks noChangeShapeType="1"/>
            </p:cNvSpPr>
            <p:nvPr/>
          </p:nvSpPr>
          <p:spPr bwMode="auto">
            <a:xfrm flipH="1">
              <a:off x="7253569" y="4961401"/>
              <a:ext cx="126938"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86" name="Line 134">
              <a:extLst>
                <a:ext uri="{FF2B5EF4-FFF2-40B4-BE49-F238E27FC236}">
                  <a16:creationId xmlns:a16="http://schemas.microsoft.com/office/drawing/2014/main" id="{CE483498-2477-4443-BE50-8124282A6E1D}"/>
                </a:ext>
              </a:extLst>
            </p:cNvPr>
            <p:cNvSpPr>
              <a:spLocks noChangeShapeType="1"/>
            </p:cNvSpPr>
            <p:nvPr/>
          </p:nvSpPr>
          <p:spPr bwMode="auto">
            <a:xfrm flipV="1">
              <a:off x="7286973" y="4866148"/>
              <a:ext cx="0" cy="12989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87" name="Freeform 135">
              <a:extLst>
                <a:ext uri="{FF2B5EF4-FFF2-40B4-BE49-F238E27FC236}">
                  <a16:creationId xmlns:a16="http://schemas.microsoft.com/office/drawing/2014/main" id="{5172B430-86CB-4DA1-A845-66FA9905A1FA}"/>
                </a:ext>
              </a:extLst>
            </p:cNvPr>
            <p:cNvSpPr>
              <a:spLocks/>
            </p:cNvSpPr>
            <p:nvPr/>
          </p:nvSpPr>
          <p:spPr bwMode="auto">
            <a:xfrm>
              <a:off x="7233526" y="4359574"/>
              <a:ext cx="200428" cy="123397"/>
            </a:xfrm>
            <a:custGeom>
              <a:avLst/>
              <a:gdLst>
                <a:gd name="T0" fmla="*/ 2 w 30"/>
                <a:gd name="T1" fmla="*/ 7 h 28"/>
                <a:gd name="T2" fmla="*/ 0 w 30"/>
                <a:gd name="T3" fmla="*/ 13 h 28"/>
                <a:gd name="T4" fmla="*/ 15 w 30"/>
                <a:gd name="T5" fmla="*/ 28 h 28"/>
                <a:gd name="T6" fmla="*/ 30 w 30"/>
                <a:gd name="T7" fmla="*/ 13 h 28"/>
                <a:gd name="T8" fmla="*/ 30 w 30"/>
                <a:gd name="T9" fmla="*/ 10 h 28"/>
                <a:gd name="T10" fmla="*/ 9 w 30"/>
                <a:gd name="T11" fmla="*/ 0 h 28"/>
              </a:gdLst>
              <a:ahLst/>
              <a:cxnLst>
                <a:cxn ang="0">
                  <a:pos x="T0" y="T1"/>
                </a:cxn>
                <a:cxn ang="0">
                  <a:pos x="T2" y="T3"/>
                </a:cxn>
                <a:cxn ang="0">
                  <a:pos x="T4" y="T5"/>
                </a:cxn>
                <a:cxn ang="0">
                  <a:pos x="T6" y="T7"/>
                </a:cxn>
                <a:cxn ang="0">
                  <a:pos x="T8" y="T9"/>
                </a:cxn>
                <a:cxn ang="0">
                  <a:pos x="T10" y="T11"/>
                </a:cxn>
              </a:cxnLst>
              <a:rect l="0" t="0" r="r" b="b"/>
              <a:pathLst>
                <a:path w="30" h="28">
                  <a:moveTo>
                    <a:pt x="2" y="7"/>
                  </a:moveTo>
                  <a:cubicBezTo>
                    <a:pt x="1" y="9"/>
                    <a:pt x="0" y="10"/>
                    <a:pt x="0" y="13"/>
                  </a:cubicBezTo>
                  <a:cubicBezTo>
                    <a:pt x="0" y="21"/>
                    <a:pt x="7" y="28"/>
                    <a:pt x="15" y="28"/>
                  </a:cubicBezTo>
                  <a:cubicBezTo>
                    <a:pt x="23" y="28"/>
                    <a:pt x="30" y="21"/>
                    <a:pt x="30" y="13"/>
                  </a:cubicBezTo>
                  <a:cubicBezTo>
                    <a:pt x="30" y="12"/>
                    <a:pt x="30" y="11"/>
                    <a:pt x="30" y="10"/>
                  </a:cubicBezTo>
                  <a:cubicBezTo>
                    <a:pt x="30" y="10"/>
                    <a:pt x="21" y="11"/>
                    <a:pt x="9"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88" name="Freeform 136">
              <a:extLst>
                <a:ext uri="{FF2B5EF4-FFF2-40B4-BE49-F238E27FC236}">
                  <a16:creationId xmlns:a16="http://schemas.microsoft.com/office/drawing/2014/main" id="{DCEE50AD-D023-4126-854B-B67373EF4847}"/>
                </a:ext>
              </a:extLst>
            </p:cNvPr>
            <p:cNvSpPr>
              <a:spLocks/>
            </p:cNvSpPr>
            <p:nvPr/>
          </p:nvSpPr>
          <p:spPr bwMode="auto">
            <a:xfrm>
              <a:off x="7387188" y="4355244"/>
              <a:ext cx="93533" cy="140716"/>
            </a:xfrm>
            <a:custGeom>
              <a:avLst/>
              <a:gdLst>
                <a:gd name="T0" fmla="*/ 8 w 14"/>
                <a:gd name="T1" fmla="*/ 0 h 32"/>
                <a:gd name="T2" fmla="*/ 11 w 14"/>
                <a:gd name="T3" fmla="*/ 16 h 32"/>
                <a:gd name="T4" fmla="*/ 14 w 14"/>
                <a:gd name="T5" fmla="*/ 26 h 32"/>
                <a:gd name="T6" fmla="*/ 0 w 14"/>
                <a:gd name="T7" fmla="*/ 28 h 32"/>
              </a:gdLst>
              <a:ahLst/>
              <a:cxnLst>
                <a:cxn ang="0">
                  <a:pos x="T0" y="T1"/>
                </a:cxn>
                <a:cxn ang="0">
                  <a:pos x="T2" y="T3"/>
                </a:cxn>
                <a:cxn ang="0">
                  <a:pos x="T4" y="T5"/>
                </a:cxn>
                <a:cxn ang="0">
                  <a:pos x="T6" y="T7"/>
                </a:cxn>
              </a:cxnLst>
              <a:rect l="0" t="0" r="r" b="b"/>
              <a:pathLst>
                <a:path w="14" h="32">
                  <a:moveTo>
                    <a:pt x="8" y="0"/>
                  </a:moveTo>
                  <a:cubicBezTo>
                    <a:pt x="11" y="5"/>
                    <a:pt x="12" y="11"/>
                    <a:pt x="11" y="16"/>
                  </a:cubicBezTo>
                  <a:cubicBezTo>
                    <a:pt x="8" y="25"/>
                    <a:pt x="14" y="26"/>
                    <a:pt x="14" y="26"/>
                  </a:cubicBezTo>
                  <a:cubicBezTo>
                    <a:pt x="6" y="32"/>
                    <a:pt x="0" y="28"/>
                    <a:pt x="0" y="28"/>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89" name="Freeform 137">
              <a:extLst>
                <a:ext uri="{FF2B5EF4-FFF2-40B4-BE49-F238E27FC236}">
                  <a16:creationId xmlns:a16="http://schemas.microsoft.com/office/drawing/2014/main" id="{0D36623B-E2F4-4A21-B3DF-5A6C5CA17B89}"/>
                </a:ext>
              </a:extLst>
            </p:cNvPr>
            <p:cNvSpPr>
              <a:spLocks/>
            </p:cNvSpPr>
            <p:nvPr/>
          </p:nvSpPr>
          <p:spPr bwMode="auto">
            <a:xfrm>
              <a:off x="7186760" y="4311947"/>
              <a:ext cx="213791" cy="184013"/>
            </a:xfrm>
            <a:custGeom>
              <a:avLst/>
              <a:gdLst>
                <a:gd name="T0" fmla="*/ 14 w 32"/>
                <a:gd name="T1" fmla="*/ 38 h 42"/>
                <a:gd name="T2" fmla="*/ 0 w 32"/>
                <a:gd name="T3" fmla="*/ 36 h 42"/>
                <a:gd name="T4" fmla="*/ 4 w 32"/>
                <a:gd name="T5" fmla="*/ 26 h 42"/>
                <a:gd name="T6" fmla="*/ 22 w 32"/>
                <a:gd name="T7" fmla="*/ 0 h 42"/>
                <a:gd name="T8" fmla="*/ 23 w 32"/>
                <a:gd name="T9" fmla="*/ 0 h 42"/>
                <a:gd name="T10" fmla="*/ 32 w 32"/>
                <a:gd name="T11" fmla="*/ 3 h 42"/>
              </a:gdLst>
              <a:ahLst/>
              <a:cxnLst>
                <a:cxn ang="0">
                  <a:pos x="T0" y="T1"/>
                </a:cxn>
                <a:cxn ang="0">
                  <a:pos x="T2" y="T3"/>
                </a:cxn>
                <a:cxn ang="0">
                  <a:pos x="T4" y="T5"/>
                </a:cxn>
                <a:cxn ang="0">
                  <a:pos x="T6" y="T7"/>
                </a:cxn>
                <a:cxn ang="0">
                  <a:pos x="T8" y="T9"/>
                </a:cxn>
                <a:cxn ang="0">
                  <a:pos x="T10" y="T11"/>
                </a:cxn>
              </a:cxnLst>
              <a:rect l="0" t="0" r="r" b="b"/>
              <a:pathLst>
                <a:path w="32" h="42">
                  <a:moveTo>
                    <a:pt x="14" y="38"/>
                  </a:moveTo>
                  <a:cubicBezTo>
                    <a:pt x="14" y="38"/>
                    <a:pt x="8" y="42"/>
                    <a:pt x="0" y="36"/>
                  </a:cubicBezTo>
                  <a:cubicBezTo>
                    <a:pt x="0" y="36"/>
                    <a:pt x="6" y="35"/>
                    <a:pt x="4" y="26"/>
                  </a:cubicBezTo>
                  <a:cubicBezTo>
                    <a:pt x="1" y="17"/>
                    <a:pt x="8" y="0"/>
                    <a:pt x="22" y="0"/>
                  </a:cubicBezTo>
                  <a:cubicBezTo>
                    <a:pt x="23" y="0"/>
                    <a:pt x="23" y="0"/>
                    <a:pt x="23" y="0"/>
                  </a:cubicBezTo>
                  <a:cubicBezTo>
                    <a:pt x="26" y="0"/>
                    <a:pt x="30" y="1"/>
                    <a:pt x="32" y="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90" name="Oval 138">
              <a:extLst>
                <a:ext uri="{FF2B5EF4-FFF2-40B4-BE49-F238E27FC236}">
                  <a16:creationId xmlns:a16="http://schemas.microsoft.com/office/drawing/2014/main" id="{E48A05AE-AAD3-467B-8435-BF8A720EF7B3}"/>
                </a:ext>
              </a:extLst>
            </p:cNvPr>
            <p:cNvSpPr>
              <a:spLocks noChangeArrowheads="1"/>
            </p:cNvSpPr>
            <p:nvPr/>
          </p:nvSpPr>
          <p:spPr bwMode="auto">
            <a:xfrm>
              <a:off x="7020272" y="4421074"/>
              <a:ext cx="170060" cy="133355"/>
            </a:xfrm>
            <a:prstGeom prst="ellipse">
              <a:avLst/>
            </a:prstGeom>
            <a:noFill/>
            <a:ln w="19050" cap="rnd">
              <a:solidFill>
                <a:schemeClr val="accent4">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91" name="Line 139">
              <a:extLst>
                <a:ext uri="{FF2B5EF4-FFF2-40B4-BE49-F238E27FC236}">
                  <a16:creationId xmlns:a16="http://schemas.microsoft.com/office/drawing/2014/main" id="{225A83D3-93CC-4877-9F55-C14DC8BAE076}"/>
                </a:ext>
              </a:extLst>
            </p:cNvPr>
            <p:cNvSpPr>
              <a:spLocks noChangeShapeType="1"/>
            </p:cNvSpPr>
            <p:nvPr/>
          </p:nvSpPr>
          <p:spPr bwMode="auto">
            <a:xfrm>
              <a:off x="7006372" y="4619807"/>
              <a:ext cx="8346" cy="367576"/>
            </a:xfrm>
            <a:prstGeom prst="line">
              <a:avLst/>
            </a:prstGeom>
            <a:noFill/>
            <a:ln w="19050" cap="rnd">
              <a:solidFill>
                <a:schemeClr val="accent4">
                  <a:lumMod val="7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92" name="Freeform 140">
              <a:extLst>
                <a:ext uri="{FF2B5EF4-FFF2-40B4-BE49-F238E27FC236}">
                  <a16:creationId xmlns:a16="http://schemas.microsoft.com/office/drawing/2014/main" id="{639F6223-8526-411B-95BC-DE0C45FBB840}"/>
                </a:ext>
              </a:extLst>
            </p:cNvPr>
            <p:cNvSpPr>
              <a:spLocks/>
            </p:cNvSpPr>
            <p:nvPr/>
          </p:nvSpPr>
          <p:spPr bwMode="auto">
            <a:xfrm>
              <a:off x="7119951" y="4638836"/>
              <a:ext cx="80169" cy="357202"/>
            </a:xfrm>
            <a:custGeom>
              <a:avLst/>
              <a:gdLst>
                <a:gd name="T0" fmla="*/ 0 w 9"/>
                <a:gd name="T1" fmla="*/ 49 h 49"/>
                <a:gd name="T2" fmla="*/ 6 w 9"/>
                <a:gd name="T3" fmla="*/ 0 h 49"/>
              </a:gdLst>
              <a:ahLst/>
              <a:cxnLst>
                <a:cxn ang="0">
                  <a:pos x="T0" y="T1"/>
                </a:cxn>
                <a:cxn ang="0">
                  <a:pos x="T2" y="T3"/>
                </a:cxn>
              </a:cxnLst>
              <a:rect l="0" t="0" r="r" b="b"/>
              <a:pathLst>
                <a:path w="9" h="49">
                  <a:moveTo>
                    <a:pt x="0" y="49"/>
                  </a:moveTo>
                  <a:cubicBezTo>
                    <a:pt x="0" y="49"/>
                    <a:pt x="9" y="33"/>
                    <a:pt x="6" y="0"/>
                  </a:cubicBezTo>
                </a:path>
              </a:pathLst>
            </a:custGeom>
            <a:noFill/>
            <a:ln w="19050" cap="rnd">
              <a:solidFill>
                <a:schemeClr val="accent4">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93" name="Freeform 141">
              <a:extLst>
                <a:ext uri="{FF2B5EF4-FFF2-40B4-BE49-F238E27FC236}">
                  <a16:creationId xmlns:a16="http://schemas.microsoft.com/office/drawing/2014/main" id="{179E7E65-D3CB-460A-BC9E-C8DAF7A16593}"/>
                </a:ext>
              </a:extLst>
            </p:cNvPr>
            <p:cNvSpPr>
              <a:spLocks/>
            </p:cNvSpPr>
            <p:nvPr/>
          </p:nvSpPr>
          <p:spPr bwMode="auto">
            <a:xfrm>
              <a:off x="6919194" y="4495836"/>
              <a:ext cx="167023" cy="110069"/>
            </a:xfrm>
            <a:custGeom>
              <a:avLst/>
              <a:gdLst>
                <a:gd name="T0" fmla="*/ 12 w 25"/>
                <a:gd name="T1" fmla="*/ 19 h 19"/>
                <a:gd name="T2" fmla="*/ 2 w 25"/>
                <a:gd name="T3" fmla="*/ 9 h 19"/>
                <a:gd name="T4" fmla="*/ 2 w 25"/>
                <a:gd name="T5" fmla="*/ 2 h 19"/>
                <a:gd name="T6" fmla="*/ 2 w 25"/>
                <a:gd name="T7" fmla="*/ 2 h 19"/>
                <a:gd name="T8" fmla="*/ 9 w 25"/>
                <a:gd name="T9" fmla="*/ 2 h 19"/>
                <a:gd name="T10" fmla="*/ 25 w 25"/>
                <a:gd name="T11" fmla="*/ 17 h 19"/>
              </a:gdLst>
              <a:ahLst/>
              <a:cxnLst>
                <a:cxn ang="0">
                  <a:pos x="T0" y="T1"/>
                </a:cxn>
                <a:cxn ang="0">
                  <a:pos x="T2" y="T3"/>
                </a:cxn>
                <a:cxn ang="0">
                  <a:pos x="T4" y="T5"/>
                </a:cxn>
                <a:cxn ang="0">
                  <a:pos x="T6" y="T7"/>
                </a:cxn>
                <a:cxn ang="0">
                  <a:pos x="T8" y="T9"/>
                </a:cxn>
                <a:cxn ang="0">
                  <a:pos x="T10" y="T11"/>
                </a:cxn>
              </a:cxnLst>
              <a:rect l="0" t="0" r="r" b="b"/>
              <a:pathLst>
                <a:path w="25" h="19">
                  <a:moveTo>
                    <a:pt x="12" y="19"/>
                  </a:moveTo>
                  <a:cubicBezTo>
                    <a:pt x="2" y="9"/>
                    <a:pt x="2" y="9"/>
                    <a:pt x="2" y="9"/>
                  </a:cubicBezTo>
                  <a:cubicBezTo>
                    <a:pt x="0" y="7"/>
                    <a:pt x="0" y="4"/>
                    <a:pt x="2" y="2"/>
                  </a:cubicBezTo>
                  <a:cubicBezTo>
                    <a:pt x="2" y="2"/>
                    <a:pt x="2" y="2"/>
                    <a:pt x="2" y="2"/>
                  </a:cubicBezTo>
                  <a:cubicBezTo>
                    <a:pt x="4" y="0"/>
                    <a:pt x="7" y="0"/>
                    <a:pt x="9" y="2"/>
                  </a:cubicBezTo>
                  <a:cubicBezTo>
                    <a:pt x="25" y="17"/>
                    <a:pt x="25" y="17"/>
                    <a:pt x="25" y="17"/>
                  </a:cubicBezTo>
                </a:path>
              </a:pathLst>
            </a:custGeom>
            <a:noFill/>
            <a:ln w="19050" cap="rnd">
              <a:solidFill>
                <a:schemeClr val="accent4">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94" name="Freeform 142">
              <a:extLst>
                <a:ext uri="{FF2B5EF4-FFF2-40B4-BE49-F238E27FC236}">
                  <a16:creationId xmlns:a16="http://schemas.microsoft.com/office/drawing/2014/main" id="{76C11472-44C9-413E-9F9B-56A19F1D57B6}"/>
                </a:ext>
              </a:extLst>
            </p:cNvPr>
            <p:cNvSpPr>
              <a:spLocks/>
            </p:cNvSpPr>
            <p:nvPr/>
          </p:nvSpPr>
          <p:spPr bwMode="auto">
            <a:xfrm>
              <a:off x="7171180" y="4515966"/>
              <a:ext cx="140300" cy="116902"/>
            </a:xfrm>
            <a:custGeom>
              <a:avLst/>
              <a:gdLst>
                <a:gd name="T0" fmla="*/ 0 w 21"/>
                <a:gd name="T1" fmla="*/ 27 h 27"/>
                <a:gd name="T2" fmla="*/ 19 w 21"/>
                <a:gd name="T3" fmla="*/ 9 h 27"/>
                <a:gd name="T4" fmla="*/ 19 w 21"/>
                <a:gd name="T5" fmla="*/ 2 h 27"/>
                <a:gd name="T6" fmla="*/ 19 w 21"/>
                <a:gd name="T7" fmla="*/ 2 h 27"/>
                <a:gd name="T8" fmla="*/ 12 w 21"/>
                <a:gd name="T9" fmla="*/ 2 h 27"/>
                <a:gd name="T10" fmla="*/ 8 w 21"/>
                <a:gd name="T11" fmla="*/ 6 h 27"/>
              </a:gdLst>
              <a:ahLst/>
              <a:cxnLst>
                <a:cxn ang="0">
                  <a:pos x="T0" y="T1"/>
                </a:cxn>
                <a:cxn ang="0">
                  <a:pos x="T2" y="T3"/>
                </a:cxn>
                <a:cxn ang="0">
                  <a:pos x="T4" y="T5"/>
                </a:cxn>
                <a:cxn ang="0">
                  <a:pos x="T6" y="T7"/>
                </a:cxn>
                <a:cxn ang="0">
                  <a:pos x="T8" y="T9"/>
                </a:cxn>
                <a:cxn ang="0">
                  <a:pos x="T10" y="T11"/>
                </a:cxn>
              </a:cxnLst>
              <a:rect l="0" t="0" r="r" b="b"/>
              <a:pathLst>
                <a:path w="21" h="27">
                  <a:moveTo>
                    <a:pt x="0" y="27"/>
                  </a:moveTo>
                  <a:cubicBezTo>
                    <a:pt x="19" y="9"/>
                    <a:pt x="19" y="9"/>
                    <a:pt x="19" y="9"/>
                  </a:cubicBezTo>
                  <a:cubicBezTo>
                    <a:pt x="21" y="7"/>
                    <a:pt x="21" y="4"/>
                    <a:pt x="19" y="2"/>
                  </a:cubicBezTo>
                  <a:cubicBezTo>
                    <a:pt x="19" y="2"/>
                    <a:pt x="19" y="2"/>
                    <a:pt x="19" y="2"/>
                  </a:cubicBezTo>
                  <a:cubicBezTo>
                    <a:pt x="17" y="0"/>
                    <a:pt x="14" y="0"/>
                    <a:pt x="12" y="2"/>
                  </a:cubicBezTo>
                  <a:cubicBezTo>
                    <a:pt x="8" y="6"/>
                    <a:pt x="8" y="6"/>
                    <a:pt x="8" y="6"/>
                  </a:cubicBezTo>
                </a:path>
              </a:pathLst>
            </a:custGeom>
            <a:noFill/>
            <a:ln w="19050" cap="rnd">
              <a:solidFill>
                <a:schemeClr val="accent4">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95" name="Line 143">
              <a:extLst>
                <a:ext uri="{FF2B5EF4-FFF2-40B4-BE49-F238E27FC236}">
                  <a16:creationId xmlns:a16="http://schemas.microsoft.com/office/drawing/2014/main" id="{036AE52F-E884-45D8-B189-216844F25335}"/>
                </a:ext>
              </a:extLst>
            </p:cNvPr>
            <p:cNvSpPr>
              <a:spLocks noChangeShapeType="1"/>
            </p:cNvSpPr>
            <p:nvPr/>
          </p:nvSpPr>
          <p:spPr bwMode="auto">
            <a:xfrm flipH="1">
              <a:off x="7059820" y="4795160"/>
              <a:ext cx="20043" cy="200880"/>
            </a:xfrm>
            <a:prstGeom prst="line">
              <a:avLst/>
            </a:prstGeom>
            <a:noFill/>
            <a:ln w="19050" cap="rnd">
              <a:solidFill>
                <a:schemeClr val="accent4">
                  <a:lumMod val="7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96" name="Freeform 144">
              <a:extLst>
                <a:ext uri="{FF2B5EF4-FFF2-40B4-BE49-F238E27FC236}">
                  <a16:creationId xmlns:a16="http://schemas.microsoft.com/office/drawing/2014/main" id="{8D5172F8-7AF2-436D-802A-B00C130C5C93}"/>
                </a:ext>
              </a:extLst>
            </p:cNvPr>
            <p:cNvSpPr>
              <a:spLocks/>
            </p:cNvSpPr>
            <p:nvPr/>
          </p:nvSpPr>
          <p:spPr bwMode="auto">
            <a:xfrm>
              <a:off x="7200121" y="4699455"/>
              <a:ext cx="227152" cy="162365"/>
            </a:xfrm>
            <a:custGeom>
              <a:avLst/>
              <a:gdLst>
                <a:gd name="T0" fmla="*/ 68 w 68"/>
                <a:gd name="T1" fmla="*/ 0 h 75"/>
                <a:gd name="T2" fmla="*/ 68 w 68"/>
                <a:gd name="T3" fmla="*/ 75 h 75"/>
                <a:gd name="T4" fmla="*/ 0 w 68"/>
                <a:gd name="T5" fmla="*/ 75 h 75"/>
              </a:gdLst>
              <a:ahLst/>
              <a:cxnLst>
                <a:cxn ang="0">
                  <a:pos x="T0" y="T1"/>
                </a:cxn>
                <a:cxn ang="0">
                  <a:pos x="T2" y="T3"/>
                </a:cxn>
                <a:cxn ang="0">
                  <a:pos x="T4" y="T5"/>
                </a:cxn>
              </a:cxnLst>
              <a:rect l="0" t="0" r="r" b="b"/>
              <a:pathLst>
                <a:path w="68" h="75">
                  <a:moveTo>
                    <a:pt x="68" y="0"/>
                  </a:moveTo>
                  <a:lnTo>
                    <a:pt x="68" y="75"/>
                  </a:lnTo>
                  <a:lnTo>
                    <a:pt x="0" y="75"/>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97" name="Freeform 145">
              <a:extLst>
                <a:ext uri="{FF2B5EF4-FFF2-40B4-BE49-F238E27FC236}">
                  <a16:creationId xmlns:a16="http://schemas.microsoft.com/office/drawing/2014/main" id="{4EC89BBC-85E4-4136-93FE-D234B6D1F9A9}"/>
                </a:ext>
              </a:extLst>
            </p:cNvPr>
            <p:cNvSpPr>
              <a:spLocks/>
            </p:cNvSpPr>
            <p:nvPr/>
          </p:nvSpPr>
          <p:spPr bwMode="auto">
            <a:xfrm>
              <a:off x="6825988" y="4504619"/>
              <a:ext cx="6681" cy="21649"/>
            </a:xfrm>
            <a:custGeom>
              <a:avLst/>
              <a:gdLst>
                <a:gd name="T0" fmla="*/ 1 w 1"/>
                <a:gd name="T1" fmla="*/ 5 h 5"/>
                <a:gd name="T2" fmla="*/ 0 w 1"/>
                <a:gd name="T3" fmla="*/ 0 h 5"/>
              </a:gdLst>
              <a:ahLst/>
              <a:cxnLst>
                <a:cxn ang="0">
                  <a:pos x="T0" y="T1"/>
                </a:cxn>
                <a:cxn ang="0">
                  <a:pos x="T2" y="T3"/>
                </a:cxn>
              </a:cxnLst>
              <a:rect l="0" t="0" r="r" b="b"/>
              <a:pathLst>
                <a:path w="1" h="5">
                  <a:moveTo>
                    <a:pt x="1" y="5"/>
                  </a:moveTo>
                  <a:cubicBezTo>
                    <a:pt x="0" y="4"/>
                    <a:pt x="0" y="2"/>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98" name="Freeform 146">
              <a:extLst>
                <a:ext uri="{FF2B5EF4-FFF2-40B4-BE49-F238E27FC236}">
                  <a16:creationId xmlns:a16="http://schemas.microsoft.com/office/drawing/2014/main" id="{E56EEE82-484C-4898-B544-269A6BC0E635}"/>
                </a:ext>
              </a:extLst>
            </p:cNvPr>
            <p:cNvSpPr>
              <a:spLocks/>
            </p:cNvSpPr>
            <p:nvPr/>
          </p:nvSpPr>
          <p:spPr bwMode="auto">
            <a:xfrm>
              <a:off x="6869904" y="4528419"/>
              <a:ext cx="45795" cy="28388"/>
            </a:xfrm>
            <a:custGeom>
              <a:avLst/>
              <a:gdLst>
                <a:gd name="T0" fmla="*/ 15 w 15"/>
                <a:gd name="T1" fmla="*/ 0 h 12"/>
                <a:gd name="T2" fmla="*/ 3 w 15"/>
                <a:gd name="T3" fmla="*/ 12 h 12"/>
                <a:gd name="T4" fmla="*/ 0 w 15"/>
                <a:gd name="T5" fmla="*/ 11 h 12"/>
              </a:gdLst>
              <a:ahLst/>
              <a:cxnLst>
                <a:cxn ang="0">
                  <a:pos x="T0" y="T1"/>
                </a:cxn>
                <a:cxn ang="0">
                  <a:pos x="T2" y="T3"/>
                </a:cxn>
                <a:cxn ang="0">
                  <a:pos x="T4" y="T5"/>
                </a:cxn>
              </a:cxnLst>
              <a:rect l="0" t="0" r="r" b="b"/>
              <a:pathLst>
                <a:path w="15" h="12">
                  <a:moveTo>
                    <a:pt x="15" y="0"/>
                  </a:moveTo>
                  <a:cubicBezTo>
                    <a:pt x="15" y="6"/>
                    <a:pt x="10" y="12"/>
                    <a:pt x="3" y="12"/>
                  </a:cubicBezTo>
                  <a:cubicBezTo>
                    <a:pt x="2" y="12"/>
                    <a:pt x="1" y="11"/>
                    <a:pt x="0" y="11"/>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99" name="Line 148">
              <a:extLst>
                <a:ext uri="{FF2B5EF4-FFF2-40B4-BE49-F238E27FC236}">
                  <a16:creationId xmlns:a16="http://schemas.microsoft.com/office/drawing/2014/main" id="{A165AC93-14BB-4BCA-ADDA-CD13F9808A52}"/>
                </a:ext>
              </a:extLst>
            </p:cNvPr>
            <p:cNvSpPr>
              <a:spLocks noChangeShapeType="1"/>
            </p:cNvSpPr>
            <p:nvPr/>
          </p:nvSpPr>
          <p:spPr bwMode="auto">
            <a:xfrm>
              <a:off x="7006374" y="4738422"/>
              <a:ext cx="146981" cy="0"/>
            </a:xfrm>
            <a:prstGeom prst="line">
              <a:avLst/>
            </a:prstGeom>
            <a:noFill/>
            <a:ln w="19050" cap="rnd">
              <a:solidFill>
                <a:schemeClr val="accent4">
                  <a:lumMod val="7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grpSp>
      <p:sp>
        <p:nvSpPr>
          <p:cNvPr id="100" name="Rectangle 99"/>
          <p:cNvSpPr/>
          <p:nvPr/>
        </p:nvSpPr>
        <p:spPr>
          <a:xfrm>
            <a:off x="10242898" y="2333944"/>
            <a:ext cx="1440000" cy="577081"/>
          </a:xfrm>
          <a:prstGeom prst="rect">
            <a:avLst/>
          </a:prstGeom>
        </p:spPr>
        <p:txBody>
          <a:bodyPr wrap="square">
            <a:spAutoFit/>
          </a:bodyPr>
          <a:lstStyle/>
          <a:p>
            <a:pPr marL="0" lvl="1" defTabSz="1219170"/>
            <a:r>
              <a:rPr lang="fr-FR" sz="1050" kern="0" dirty="0">
                <a:solidFill>
                  <a:schemeClr val="tx1">
                    <a:lumMod val="75000"/>
                    <a:lumOff val="25000"/>
                  </a:schemeClr>
                </a:solidFill>
                <a:latin typeface="Arial"/>
                <a:cs typeface="Arial"/>
                <a:sym typeface="Arial"/>
              </a:rPr>
              <a:t>Equipement :</a:t>
            </a:r>
          </a:p>
          <a:p>
            <a:pPr marL="0" lvl="1" defTabSz="1219170"/>
            <a:r>
              <a:rPr lang="fr-FR" sz="1050" kern="0" dirty="0">
                <a:solidFill>
                  <a:schemeClr val="tx1">
                    <a:lumMod val="75000"/>
                    <a:lumOff val="25000"/>
                  </a:schemeClr>
                </a:solidFill>
                <a:latin typeface="Arial"/>
                <a:cs typeface="Arial"/>
                <a:sym typeface="Arial"/>
              </a:rPr>
              <a:t>Compte d’épargne</a:t>
            </a:r>
          </a:p>
          <a:p>
            <a:pPr marL="0" lvl="1" defTabSz="1219170"/>
            <a:r>
              <a:rPr lang="fr-FR" sz="1050" kern="0" dirty="0">
                <a:solidFill>
                  <a:schemeClr val="tx1">
                    <a:lumMod val="75000"/>
                    <a:lumOff val="25000"/>
                  </a:schemeClr>
                </a:solidFill>
                <a:latin typeface="Arial"/>
                <a:cs typeface="Arial"/>
                <a:sym typeface="Arial"/>
              </a:rPr>
              <a:t>et/ou CDD</a:t>
            </a:r>
          </a:p>
        </p:txBody>
      </p:sp>
      <p:grpSp>
        <p:nvGrpSpPr>
          <p:cNvPr id="101" name="Groupe 100"/>
          <p:cNvGrpSpPr/>
          <p:nvPr/>
        </p:nvGrpSpPr>
        <p:grpSpPr>
          <a:xfrm>
            <a:off x="9514605" y="2421994"/>
            <a:ext cx="445352" cy="591055"/>
            <a:chOff x="7435918" y="981918"/>
            <a:chExt cx="255526" cy="373882"/>
          </a:xfrm>
        </p:grpSpPr>
        <p:sp>
          <p:nvSpPr>
            <p:cNvPr id="102" name="Line 133">
              <a:extLst>
                <a:ext uri="{FF2B5EF4-FFF2-40B4-BE49-F238E27FC236}">
                  <a16:creationId xmlns:a16="http://schemas.microsoft.com/office/drawing/2014/main" id="{8CFB8A41-12AD-4B60-BD6D-AC951F345179}"/>
                </a:ext>
              </a:extLst>
            </p:cNvPr>
            <p:cNvSpPr>
              <a:spLocks noChangeShapeType="1"/>
            </p:cNvSpPr>
            <p:nvPr/>
          </p:nvSpPr>
          <p:spPr bwMode="auto">
            <a:xfrm flipH="1">
              <a:off x="7492705" y="1355800"/>
              <a:ext cx="82684" cy="0"/>
            </a:xfrm>
            <a:prstGeom prst="line">
              <a:avLst/>
            </a:prstGeom>
            <a:noFill/>
            <a:ln w="19050" cap="rnd">
              <a:solidFill>
                <a:schemeClr val="accent4">
                  <a:lumMod val="7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103" name="Oval 138">
              <a:extLst>
                <a:ext uri="{FF2B5EF4-FFF2-40B4-BE49-F238E27FC236}">
                  <a16:creationId xmlns:a16="http://schemas.microsoft.com/office/drawing/2014/main" id="{E48A05AE-AAD3-467B-8435-BF8A720EF7B3}"/>
                </a:ext>
              </a:extLst>
            </p:cNvPr>
            <p:cNvSpPr>
              <a:spLocks noChangeArrowheads="1"/>
            </p:cNvSpPr>
            <p:nvPr/>
          </p:nvSpPr>
          <p:spPr bwMode="auto">
            <a:xfrm>
              <a:off x="7501758" y="981918"/>
              <a:ext cx="110773" cy="84818"/>
            </a:xfrm>
            <a:prstGeom prst="ellipse">
              <a:avLst/>
            </a:prstGeom>
            <a:noFill/>
            <a:ln w="19050" cap="rnd">
              <a:solidFill>
                <a:schemeClr val="accent4">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104" name="Line 139">
              <a:extLst>
                <a:ext uri="{FF2B5EF4-FFF2-40B4-BE49-F238E27FC236}">
                  <a16:creationId xmlns:a16="http://schemas.microsoft.com/office/drawing/2014/main" id="{225A83D3-93CC-4877-9F55-C14DC8BAE076}"/>
                </a:ext>
              </a:extLst>
            </p:cNvPr>
            <p:cNvSpPr>
              <a:spLocks noChangeShapeType="1"/>
            </p:cNvSpPr>
            <p:nvPr/>
          </p:nvSpPr>
          <p:spPr bwMode="auto">
            <a:xfrm>
              <a:off x="7492704" y="1108318"/>
              <a:ext cx="5436" cy="233790"/>
            </a:xfrm>
            <a:prstGeom prst="line">
              <a:avLst/>
            </a:prstGeom>
            <a:noFill/>
            <a:ln w="19050" cap="rnd">
              <a:solidFill>
                <a:schemeClr val="accent4">
                  <a:lumMod val="7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105" name="Freeform 140">
              <a:extLst>
                <a:ext uri="{FF2B5EF4-FFF2-40B4-BE49-F238E27FC236}">
                  <a16:creationId xmlns:a16="http://schemas.microsoft.com/office/drawing/2014/main" id="{639F6223-8526-411B-95BC-DE0C45FBB840}"/>
                </a:ext>
              </a:extLst>
            </p:cNvPr>
            <p:cNvSpPr>
              <a:spLocks/>
            </p:cNvSpPr>
            <p:nvPr/>
          </p:nvSpPr>
          <p:spPr bwMode="auto">
            <a:xfrm>
              <a:off x="7566687" y="1120421"/>
              <a:ext cx="52220" cy="227192"/>
            </a:xfrm>
            <a:custGeom>
              <a:avLst/>
              <a:gdLst>
                <a:gd name="T0" fmla="*/ 0 w 9"/>
                <a:gd name="T1" fmla="*/ 49 h 49"/>
                <a:gd name="T2" fmla="*/ 6 w 9"/>
                <a:gd name="T3" fmla="*/ 0 h 49"/>
              </a:gdLst>
              <a:ahLst/>
              <a:cxnLst>
                <a:cxn ang="0">
                  <a:pos x="T0" y="T1"/>
                </a:cxn>
                <a:cxn ang="0">
                  <a:pos x="T2" y="T3"/>
                </a:cxn>
              </a:cxnLst>
              <a:rect l="0" t="0" r="r" b="b"/>
              <a:pathLst>
                <a:path w="9" h="49">
                  <a:moveTo>
                    <a:pt x="0" y="49"/>
                  </a:moveTo>
                  <a:cubicBezTo>
                    <a:pt x="0" y="49"/>
                    <a:pt x="9" y="33"/>
                    <a:pt x="6" y="0"/>
                  </a:cubicBezTo>
                </a:path>
              </a:pathLst>
            </a:custGeom>
            <a:noFill/>
            <a:ln w="19050" cap="rnd">
              <a:solidFill>
                <a:schemeClr val="accent4">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106" name="Freeform 141">
              <a:extLst>
                <a:ext uri="{FF2B5EF4-FFF2-40B4-BE49-F238E27FC236}">
                  <a16:creationId xmlns:a16="http://schemas.microsoft.com/office/drawing/2014/main" id="{179E7E65-D3CB-460A-BC9E-C8DAF7A16593}"/>
                </a:ext>
              </a:extLst>
            </p:cNvPr>
            <p:cNvSpPr>
              <a:spLocks/>
            </p:cNvSpPr>
            <p:nvPr/>
          </p:nvSpPr>
          <p:spPr bwMode="auto">
            <a:xfrm>
              <a:off x="7435918" y="1029469"/>
              <a:ext cx="108795" cy="70007"/>
            </a:xfrm>
            <a:custGeom>
              <a:avLst/>
              <a:gdLst>
                <a:gd name="T0" fmla="*/ 12 w 25"/>
                <a:gd name="T1" fmla="*/ 19 h 19"/>
                <a:gd name="T2" fmla="*/ 2 w 25"/>
                <a:gd name="T3" fmla="*/ 9 h 19"/>
                <a:gd name="T4" fmla="*/ 2 w 25"/>
                <a:gd name="T5" fmla="*/ 2 h 19"/>
                <a:gd name="T6" fmla="*/ 2 w 25"/>
                <a:gd name="T7" fmla="*/ 2 h 19"/>
                <a:gd name="T8" fmla="*/ 9 w 25"/>
                <a:gd name="T9" fmla="*/ 2 h 19"/>
                <a:gd name="T10" fmla="*/ 25 w 25"/>
                <a:gd name="T11" fmla="*/ 17 h 19"/>
              </a:gdLst>
              <a:ahLst/>
              <a:cxnLst>
                <a:cxn ang="0">
                  <a:pos x="T0" y="T1"/>
                </a:cxn>
                <a:cxn ang="0">
                  <a:pos x="T2" y="T3"/>
                </a:cxn>
                <a:cxn ang="0">
                  <a:pos x="T4" y="T5"/>
                </a:cxn>
                <a:cxn ang="0">
                  <a:pos x="T6" y="T7"/>
                </a:cxn>
                <a:cxn ang="0">
                  <a:pos x="T8" y="T9"/>
                </a:cxn>
                <a:cxn ang="0">
                  <a:pos x="T10" y="T11"/>
                </a:cxn>
              </a:cxnLst>
              <a:rect l="0" t="0" r="r" b="b"/>
              <a:pathLst>
                <a:path w="25" h="19">
                  <a:moveTo>
                    <a:pt x="12" y="19"/>
                  </a:moveTo>
                  <a:cubicBezTo>
                    <a:pt x="2" y="9"/>
                    <a:pt x="2" y="9"/>
                    <a:pt x="2" y="9"/>
                  </a:cubicBezTo>
                  <a:cubicBezTo>
                    <a:pt x="0" y="7"/>
                    <a:pt x="0" y="4"/>
                    <a:pt x="2" y="2"/>
                  </a:cubicBezTo>
                  <a:cubicBezTo>
                    <a:pt x="2" y="2"/>
                    <a:pt x="2" y="2"/>
                    <a:pt x="2" y="2"/>
                  </a:cubicBezTo>
                  <a:cubicBezTo>
                    <a:pt x="4" y="0"/>
                    <a:pt x="7" y="0"/>
                    <a:pt x="9" y="2"/>
                  </a:cubicBezTo>
                  <a:cubicBezTo>
                    <a:pt x="25" y="17"/>
                    <a:pt x="25" y="17"/>
                    <a:pt x="25" y="17"/>
                  </a:cubicBezTo>
                </a:path>
              </a:pathLst>
            </a:custGeom>
            <a:noFill/>
            <a:ln w="19050" cap="rnd">
              <a:solidFill>
                <a:schemeClr val="accent4">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107" name="Freeform 142">
              <a:extLst>
                <a:ext uri="{FF2B5EF4-FFF2-40B4-BE49-F238E27FC236}">
                  <a16:creationId xmlns:a16="http://schemas.microsoft.com/office/drawing/2014/main" id="{76C11472-44C9-413E-9F9B-56A19F1D57B6}"/>
                </a:ext>
              </a:extLst>
            </p:cNvPr>
            <p:cNvSpPr>
              <a:spLocks/>
            </p:cNvSpPr>
            <p:nvPr/>
          </p:nvSpPr>
          <p:spPr bwMode="auto">
            <a:xfrm>
              <a:off x="7600056" y="1042272"/>
              <a:ext cx="91388" cy="74353"/>
            </a:xfrm>
            <a:custGeom>
              <a:avLst/>
              <a:gdLst>
                <a:gd name="T0" fmla="*/ 0 w 21"/>
                <a:gd name="T1" fmla="*/ 27 h 27"/>
                <a:gd name="T2" fmla="*/ 19 w 21"/>
                <a:gd name="T3" fmla="*/ 9 h 27"/>
                <a:gd name="T4" fmla="*/ 19 w 21"/>
                <a:gd name="T5" fmla="*/ 2 h 27"/>
                <a:gd name="T6" fmla="*/ 19 w 21"/>
                <a:gd name="T7" fmla="*/ 2 h 27"/>
                <a:gd name="T8" fmla="*/ 12 w 21"/>
                <a:gd name="T9" fmla="*/ 2 h 27"/>
                <a:gd name="T10" fmla="*/ 8 w 21"/>
                <a:gd name="T11" fmla="*/ 6 h 27"/>
              </a:gdLst>
              <a:ahLst/>
              <a:cxnLst>
                <a:cxn ang="0">
                  <a:pos x="T0" y="T1"/>
                </a:cxn>
                <a:cxn ang="0">
                  <a:pos x="T2" y="T3"/>
                </a:cxn>
                <a:cxn ang="0">
                  <a:pos x="T4" y="T5"/>
                </a:cxn>
                <a:cxn ang="0">
                  <a:pos x="T6" y="T7"/>
                </a:cxn>
                <a:cxn ang="0">
                  <a:pos x="T8" y="T9"/>
                </a:cxn>
                <a:cxn ang="0">
                  <a:pos x="T10" y="T11"/>
                </a:cxn>
              </a:cxnLst>
              <a:rect l="0" t="0" r="r" b="b"/>
              <a:pathLst>
                <a:path w="21" h="27">
                  <a:moveTo>
                    <a:pt x="0" y="27"/>
                  </a:moveTo>
                  <a:cubicBezTo>
                    <a:pt x="19" y="9"/>
                    <a:pt x="19" y="9"/>
                    <a:pt x="19" y="9"/>
                  </a:cubicBezTo>
                  <a:cubicBezTo>
                    <a:pt x="21" y="7"/>
                    <a:pt x="21" y="4"/>
                    <a:pt x="19" y="2"/>
                  </a:cubicBezTo>
                  <a:cubicBezTo>
                    <a:pt x="19" y="2"/>
                    <a:pt x="19" y="2"/>
                    <a:pt x="19" y="2"/>
                  </a:cubicBezTo>
                  <a:cubicBezTo>
                    <a:pt x="17" y="0"/>
                    <a:pt x="14" y="0"/>
                    <a:pt x="12" y="2"/>
                  </a:cubicBezTo>
                  <a:cubicBezTo>
                    <a:pt x="8" y="6"/>
                    <a:pt x="8" y="6"/>
                    <a:pt x="8" y="6"/>
                  </a:cubicBezTo>
                </a:path>
              </a:pathLst>
            </a:custGeom>
            <a:noFill/>
            <a:ln w="19050" cap="rnd">
              <a:solidFill>
                <a:schemeClr val="accent4">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108" name="Line 143">
              <a:extLst>
                <a:ext uri="{FF2B5EF4-FFF2-40B4-BE49-F238E27FC236}">
                  <a16:creationId xmlns:a16="http://schemas.microsoft.com/office/drawing/2014/main" id="{036AE52F-E884-45D8-B189-216844F25335}"/>
                </a:ext>
              </a:extLst>
            </p:cNvPr>
            <p:cNvSpPr>
              <a:spLocks noChangeShapeType="1"/>
            </p:cNvSpPr>
            <p:nvPr/>
          </p:nvSpPr>
          <p:spPr bwMode="auto">
            <a:xfrm flipH="1">
              <a:off x="7527519" y="1219848"/>
              <a:ext cx="13056" cy="127766"/>
            </a:xfrm>
            <a:prstGeom prst="line">
              <a:avLst/>
            </a:prstGeom>
            <a:noFill/>
            <a:ln w="19050" cap="rnd">
              <a:solidFill>
                <a:schemeClr val="accent4">
                  <a:lumMod val="7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109" name="Line 148">
              <a:extLst>
                <a:ext uri="{FF2B5EF4-FFF2-40B4-BE49-F238E27FC236}">
                  <a16:creationId xmlns:a16="http://schemas.microsoft.com/office/drawing/2014/main" id="{A165AC93-14BB-4BCA-ADDA-CD13F9808A52}"/>
                </a:ext>
              </a:extLst>
            </p:cNvPr>
            <p:cNvSpPr>
              <a:spLocks noChangeShapeType="1"/>
            </p:cNvSpPr>
            <p:nvPr/>
          </p:nvSpPr>
          <p:spPr bwMode="auto">
            <a:xfrm>
              <a:off x="7492705" y="1183761"/>
              <a:ext cx="95740" cy="0"/>
            </a:xfrm>
            <a:prstGeom prst="line">
              <a:avLst/>
            </a:prstGeom>
            <a:noFill/>
            <a:ln w="19050" cap="rnd">
              <a:solidFill>
                <a:schemeClr val="accent4">
                  <a:lumMod val="7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grpSp>
      <p:sp>
        <p:nvSpPr>
          <p:cNvPr id="110" name="ZoneTexte 109"/>
          <p:cNvSpPr txBox="1"/>
          <p:nvPr/>
        </p:nvSpPr>
        <p:spPr>
          <a:xfrm>
            <a:off x="79965" y="4809858"/>
            <a:ext cx="1327489" cy="646331"/>
          </a:xfrm>
          <a:prstGeom prst="rect">
            <a:avLst/>
          </a:prstGeom>
          <a:noFill/>
        </p:spPr>
        <p:txBody>
          <a:bodyPr wrap="square" rtlCol="0">
            <a:spAutoFit/>
          </a:bodyPr>
          <a:lstStyle>
            <a:defPPr marR="0" lvl="0" algn="l" rtl="0">
              <a:lnSpc>
                <a:spcPct val="100000"/>
              </a:lnSpc>
              <a:spcBef>
                <a:spcPts val="0"/>
              </a:spcBef>
              <a:spcAft>
                <a:spcPts val="0"/>
              </a:spcAft>
            </a:defPPr>
            <a:lvl1pPr algn="r">
              <a:defRPr sz="900"/>
            </a:lvl1pPr>
          </a:lstStyle>
          <a:p>
            <a:pPr defTabSz="1219170"/>
            <a:r>
              <a:rPr lang="fr-FR" sz="1200" b="1" kern="0" dirty="0">
                <a:solidFill>
                  <a:schemeClr val="tx1">
                    <a:lumMod val="75000"/>
                    <a:lumOff val="25000"/>
                  </a:schemeClr>
                </a:solidFill>
                <a:latin typeface="Arial"/>
                <a:cs typeface="Arial"/>
                <a:sym typeface="Arial"/>
              </a:rPr>
              <a:t>Actions </a:t>
            </a:r>
          </a:p>
          <a:p>
            <a:pPr defTabSz="1219170"/>
            <a:r>
              <a:rPr lang="fr-FR" sz="1200" b="1" kern="0" dirty="0">
                <a:solidFill>
                  <a:schemeClr val="tx1">
                    <a:lumMod val="75000"/>
                    <a:lumOff val="25000"/>
                  </a:schemeClr>
                </a:solidFill>
                <a:latin typeface="Arial"/>
                <a:cs typeface="Arial"/>
                <a:sym typeface="Arial"/>
              </a:rPr>
              <a:t>conseiller </a:t>
            </a:r>
          </a:p>
          <a:p>
            <a:pPr defTabSz="1219170"/>
            <a:r>
              <a:rPr lang="fr-FR" sz="1200" b="1" kern="0" dirty="0">
                <a:solidFill>
                  <a:schemeClr val="tx1">
                    <a:lumMod val="75000"/>
                    <a:lumOff val="25000"/>
                  </a:schemeClr>
                </a:solidFill>
                <a:latin typeface="Arial"/>
                <a:cs typeface="Arial"/>
                <a:sym typeface="Arial"/>
              </a:rPr>
              <a:t>sur l’offre BAD </a:t>
            </a:r>
          </a:p>
        </p:txBody>
      </p:sp>
      <p:sp>
        <p:nvSpPr>
          <p:cNvPr id="111" name="ZoneTexte 110">
            <a:extLst>
              <a:ext uri="{FF2B5EF4-FFF2-40B4-BE49-F238E27FC236}">
                <a16:creationId xmlns:a16="http://schemas.microsoft.com/office/drawing/2014/main" id="{F38515C9-4B63-4EEB-B2F5-5FD724FA533A}"/>
              </a:ext>
            </a:extLst>
          </p:cNvPr>
          <p:cNvSpPr txBox="1"/>
          <p:nvPr/>
        </p:nvSpPr>
        <p:spPr>
          <a:xfrm>
            <a:off x="287101" y="3519198"/>
            <a:ext cx="1327488" cy="261610"/>
          </a:xfrm>
          <a:prstGeom prst="rect">
            <a:avLst/>
          </a:prstGeom>
          <a:noFill/>
        </p:spPr>
        <p:txBody>
          <a:bodyPr wrap="square" rtlCol="0">
            <a:spAutoFit/>
          </a:bodyPr>
          <a:lstStyle/>
          <a:p>
            <a:pPr algn="r" defTabSz="1219170"/>
            <a:r>
              <a:rPr lang="fr-FR" sz="1100" b="1" i="1" kern="0" dirty="0">
                <a:solidFill>
                  <a:schemeClr val="tx1">
                    <a:lumMod val="50000"/>
                    <a:lumOff val="50000"/>
                  </a:schemeClr>
                </a:solidFill>
                <a:latin typeface="Arial"/>
                <a:cs typeface="Arial"/>
                <a:sym typeface="Arial"/>
              </a:rPr>
              <a:t>Besoin Enfant</a:t>
            </a:r>
          </a:p>
        </p:txBody>
      </p:sp>
      <p:sp>
        <p:nvSpPr>
          <p:cNvPr id="112" name="Rectangle 111">
            <a:extLst>
              <a:ext uri="{FF2B5EF4-FFF2-40B4-BE49-F238E27FC236}">
                <a16:creationId xmlns:a16="http://schemas.microsoft.com/office/drawing/2014/main" id="{2E0F097F-7A25-458A-8C7E-0EB27BE1B554}"/>
              </a:ext>
            </a:extLst>
          </p:cNvPr>
          <p:cNvSpPr/>
          <p:nvPr/>
        </p:nvSpPr>
        <p:spPr>
          <a:xfrm>
            <a:off x="1630781" y="3526892"/>
            <a:ext cx="2357831" cy="246221"/>
          </a:xfrm>
          <a:prstGeom prst="rect">
            <a:avLst/>
          </a:prstGeom>
        </p:spPr>
        <p:txBody>
          <a:bodyPr wrap="square">
            <a:spAutoFit/>
          </a:bodyPr>
          <a:lstStyle/>
          <a:p>
            <a:pPr marL="0" lvl="2" algn="ctr" defTabSz="1219170"/>
            <a:r>
              <a:rPr lang="fr-FR" sz="1000" i="1" kern="0" dirty="0">
                <a:solidFill>
                  <a:schemeClr val="tx1">
                    <a:lumMod val="50000"/>
                    <a:lumOff val="50000"/>
                  </a:schemeClr>
                </a:solidFill>
                <a:latin typeface="Arial"/>
                <a:cs typeface="Arial"/>
                <a:sym typeface="Arial"/>
              </a:rPr>
              <a:t>- </a:t>
            </a:r>
            <a:endParaRPr lang="fr-FR" sz="1050" i="1" kern="0" dirty="0">
              <a:solidFill>
                <a:schemeClr val="tx1">
                  <a:lumMod val="50000"/>
                  <a:lumOff val="50000"/>
                </a:schemeClr>
              </a:solidFill>
              <a:latin typeface="Arial"/>
              <a:cs typeface="Arial"/>
              <a:sym typeface="Arial"/>
            </a:endParaRPr>
          </a:p>
        </p:txBody>
      </p:sp>
      <p:sp>
        <p:nvSpPr>
          <p:cNvPr id="113" name="Rectangle 112">
            <a:extLst>
              <a:ext uri="{FF2B5EF4-FFF2-40B4-BE49-F238E27FC236}">
                <a16:creationId xmlns:a16="http://schemas.microsoft.com/office/drawing/2014/main" id="{15DA4817-04CE-4F19-B2D6-B0BA110119E6}"/>
              </a:ext>
            </a:extLst>
          </p:cNvPr>
          <p:cNvSpPr/>
          <p:nvPr/>
        </p:nvSpPr>
        <p:spPr>
          <a:xfrm>
            <a:off x="4400936" y="3442254"/>
            <a:ext cx="1927676" cy="400110"/>
          </a:xfrm>
          <a:prstGeom prst="rect">
            <a:avLst/>
          </a:prstGeom>
        </p:spPr>
        <p:txBody>
          <a:bodyPr wrap="square">
            <a:spAutoFit/>
          </a:bodyPr>
          <a:lstStyle/>
          <a:p>
            <a:pPr marL="0" lvl="2" algn="ctr" defTabSz="1219170"/>
            <a:r>
              <a:rPr lang="fr-FR" sz="1000" i="1" kern="0" dirty="0">
                <a:solidFill>
                  <a:schemeClr val="tx1">
                    <a:lumMod val="50000"/>
                    <a:lumOff val="50000"/>
                  </a:schemeClr>
                </a:solidFill>
                <a:latin typeface="Arial"/>
                <a:cs typeface="Arial"/>
                <a:sym typeface="Arial"/>
              </a:rPr>
              <a:t>Besoin de gérer le compte si le mineur est apprenti</a:t>
            </a:r>
          </a:p>
        </p:txBody>
      </p:sp>
      <p:sp>
        <p:nvSpPr>
          <p:cNvPr id="115" name="Rectangle 114">
            <a:extLst>
              <a:ext uri="{FF2B5EF4-FFF2-40B4-BE49-F238E27FC236}">
                <a16:creationId xmlns:a16="http://schemas.microsoft.com/office/drawing/2014/main" id="{92149F97-5447-4664-82E8-D8D0E8CA281A}"/>
              </a:ext>
            </a:extLst>
          </p:cNvPr>
          <p:cNvSpPr/>
          <p:nvPr/>
        </p:nvSpPr>
        <p:spPr>
          <a:xfrm>
            <a:off x="1555821" y="2073229"/>
            <a:ext cx="2341280" cy="276999"/>
          </a:xfrm>
          <a:prstGeom prst="rect">
            <a:avLst/>
          </a:prstGeom>
        </p:spPr>
        <p:txBody>
          <a:bodyPr wrap="square">
            <a:spAutoFit/>
          </a:bodyPr>
          <a:lstStyle/>
          <a:p>
            <a:pPr marL="0" lvl="1" algn="ctr" defTabSz="1219170"/>
            <a:r>
              <a:rPr lang="fr-FR" sz="1200" b="1" kern="0" dirty="0">
                <a:solidFill>
                  <a:schemeClr val="tx1">
                    <a:lumMod val="75000"/>
                    <a:lumOff val="25000"/>
                  </a:schemeClr>
                </a:solidFill>
                <a:latin typeface="Arial"/>
                <a:cs typeface="Arial"/>
                <a:sym typeface="Arial"/>
              </a:rPr>
              <a:t>Mineur &lt; à 12 ans</a:t>
            </a:r>
            <a:endParaRPr lang="fr-FR" sz="1050" kern="0" dirty="0">
              <a:solidFill>
                <a:schemeClr val="tx1">
                  <a:lumMod val="75000"/>
                  <a:lumOff val="25000"/>
                </a:schemeClr>
              </a:solidFill>
              <a:latin typeface="Arial"/>
              <a:cs typeface="Arial"/>
              <a:sym typeface="Arial"/>
            </a:endParaRPr>
          </a:p>
        </p:txBody>
      </p:sp>
      <p:sp>
        <p:nvSpPr>
          <p:cNvPr id="116" name="Rectangle 115">
            <a:extLst>
              <a:ext uri="{FF2B5EF4-FFF2-40B4-BE49-F238E27FC236}">
                <a16:creationId xmlns:a16="http://schemas.microsoft.com/office/drawing/2014/main" id="{4C1772F1-6CD5-48AE-A3A7-9C90EEBA441E}"/>
              </a:ext>
            </a:extLst>
          </p:cNvPr>
          <p:cNvSpPr/>
          <p:nvPr/>
        </p:nvSpPr>
        <p:spPr>
          <a:xfrm>
            <a:off x="5162865" y="2333944"/>
            <a:ext cx="1440000" cy="577081"/>
          </a:xfrm>
          <a:prstGeom prst="rect">
            <a:avLst/>
          </a:prstGeom>
        </p:spPr>
        <p:txBody>
          <a:bodyPr wrap="square">
            <a:spAutoFit/>
          </a:bodyPr>
          <a:lstStyle/>
          <a:p>
            <a:pPr defTabSz="1219170"/>
            <a:r>
              <a:rPr lang="fr-FR" sz="1050" kern="0" dirty="0">
                <a:solidFill>
                  <a:schemeClr val="tx1">
                    <a:lumMod val="75000"/>
                    <a:lumOff val="25000"/>
                  </a:schemeClr>
                </a:solidFill>
                <a:latin typeface="Arial"/>
                <a:cs typeface="Arial"/>
                <a:sym typeface="Arial"/>
              </a:rPr>
              <a:t>Equipement :</a:t>
            </a:r>
          </a:p>
          <a:p>
            <a:pPr defTabSz="1219170"/>
            <a:r>
              <a:rPr lang="fr-FR" sz="1050" kern="0" dirty="0">
                <a:solidFill>
                  <a:schemeClr val="tx1">
                    <a:lumMod val="75000"/>
                    <a:lumOff val="25000"/>
                  </a:schemeClr>
                </a:solidFill>
                <a:latin typeface="Arial"/>
                <a:cs typeface="Arial"/>
                <a:sym typeface="Arial"/>
              </a:rPr>
              <a:t>Compte d’épargne</a:t>
            </a:r>
          </a:p>
          <a:p>
            <a:pPr defTabSz="1219170"/>
            <a:r>
              <a:rPr lang="fr-FR" sz="1050" kern="0" dirty="0">
                <a:solidFill>
                  <a:schemeClr val="tx1">
                    <a:lumMod val="75000"/>
                    <a:lumOff val="25000"/>
                  </a:schemeClr>
                </a:solidFill>
                <a:latin typeface="Arial"/>
                <a:cs typeface="Arial"/>
                <a:sym typeface="Arial"/>
              </a:rPr>
              <a:t> et/ou CDD</a:t>
            </a:r>
          </a:p>
        </p:txBody>
      </p:sp>
      <p:sp>
        <p:nvSpPr>
          <p:cNvPr id="117" name="Rectangle 116">
            <a:extLst>
              <a:ext uri="{FF2B5EF4-FFF2-40B4-BE49-F238E27FC236}">
                <a16:creationId xmlns:a16="http://schemas.microsoft.com/office/drawing/2014/main" id="{C1C684C4-DD84-4823-A98D-BC99689DB5BE}"/>
              </a:ext>
            </a:extLst>
          </p:cNvPr>
          <p:cNvSpPr/>
          <p:nvPr/>
        </p:nvSpPr>
        <p:spPr>
          <a:xfrm>
            <a:off x="6794775" y="2073229"/>
            <a:ext cx="2351052" cy="276999"/>
          </a:xfrm>
          <a:prstGeom prst="rect">
            <a:avLst/>
          </a:prstGeom>
        </p:spPr>
        <p:txBody>
          <a:bodyPr wrap="square">
            <a:spAutoFit/>
          </a:bodyPr>
          <a:lstStyle/>
          <a:p>
            <a:pPr marL="0" lvl="1" algn="ctr" defTabSz="1219170"/>
            <a:r>
              <a:rPr lang="fr-FR" sz="1200" b="1" kern="0" dirty="0">
                <a:solidFill>
                  <a:schemeClr val="tx1">
                    <a:lumMod val="75000"/>
                    <a:lumOff val="25000"/>
                  </a:schemeClr>
                </a:solidFill>
                <a:latin typeface="Arial"/>
                <a:cs typeface="Arial"/>
                <a:sym typeface="Arial"/>
              </a:rPr>
              <a:t>Mineur ≥ 16 ans et &lt; 18 ans</a:t>
            </a:r>
            <a:endParaRPr lang="fr-FR" sz="1050" kern="0" dirty="0">
              <a:solidFill>
                <a:schemeClr val="tx1">
                  <a:lumMod val="75000"/>
                  <a:lumOff val="25000"/>
                </a:schemeClr>
              </a:solidFill>
              <a:latin typeface="Arial"/>
              <a:cs typeface="Arial"/>
              <a:sym typeface="Arial"/>
            </a:endParaRPr>
          </a:p>
        </p:txBody>
      </p:sp>
      <p:sp>
        <p:nvSpPr>
          <p:cNvPr id="118" name="Rectangle 117">
            <a:extLst>
              <a:ext uri="{FF2B5EF4-FFF2-40B4-BE49-F238E27FC236}">
                <a16:creationId xmlns:a16="http://schemas.microsoft.com/office/drawing/2014/main" id="{C8B52DCA-B475-4A99-9867-319BC6E18236}"/>
              </a:ext>
            </a:extLst>
          </p:cNvPr>
          <p:cNvSpPr/>
          <p:nvPr/>
        </p:nvSpPr>
        <p:spPr>
          <a:xfrm>
            <a:off x="1654956" y="3183714"/>
            <a:ext cx="7441417" cy="246221"/>
          </a:xfrm>
          <a:prstGeom prst="rect">
            <a:avLst/>
          </a:prstGeom>
        </p:spPr>
        <p:txBody>
          <a:bodyPr wrap="square">
            <a:spAutoFit/>
          </a:bodyPr>
          <a:lstStyle/>
          <a:p>
            <a:pPr marL="0" lvl="2" algn="ctr" defTabSz="1219170"/>
            <a:r>
              <a:rPr lang="fr-FR" sz="1000" i="1" kern="0" dirty="0">
                <a:solidFill>
                  <a:schemeClr val="tx1">
                    <a:lumMod val="50000"/>
                    <a:lumOff val="50000"/>
                  </a:schemeClr>
                </a:solidFill>
                <a:latin typeface="Arial"/>
                <a:cs typeface="Arial"/>
                <a:sym typeface="Arial"/>
              </a:rPr>
              <a:t>Consulter les documents de leur enfant depuis leur espace client</a:t>
            </a:r>
          </a:p>
        </p:txBody>
      </p:sp>
      <p:sp>
        <p:nvSpPr>
          <p:cNvPr id="120" name="Rectangle 119">
            <a:extLst>
              <a:ext uri="{FF2B5EF4-FFF2-40B4-BE49-F238E27FC236}">
                <a16:creationId xmlns:a16="http://schemas.microsoft.com/office/drawing/2014/main" id="{E0060649-76F0-49CF-A71A-3D618F2A7AC7}"/>
              </a:ext>
            </a:extLst>
          </p:cNvPr>
          <p:cNvSpPr/>
          <p:nvPr/>
        </p:nvSpPr>
        <p:spPr>
          <a:xfrm>
            <a:off x="9347568" y="3106770"/>
            <a:ext cx="2636420" cy="415498"/>
          </a:xfrm>
          <a:prstGeom prst="rect">
            <a:avLst/>
          </a:prstGeom>
        </p:spPr>
        <p:txBody>
          <a:bodyPr wrap="square">
            <a:spAutoFit/>
          </a:bodyPr>
          <a:lstStyle/>
          <a:p>
            <a:pPr marL="0" lvl="2" defTabSz="1219170"/>
            <a:r>
              <a:rPr lang="fr-FR" sz="1000" i="1" kern="0" dirty="0">
                <a:solidFill>
                  <a:schemeClr val="tx1">
                    <a:lumMod val="50000"/>
                    <a:lumOff val="50000"/>
                  </a:schemeClr>
                </a:solidFill>
                <a:latin typeface="Arial"/>
                <a:cs typeface="Arial"/>
                <a:sym typeface="Arial"/>
              </a:rPr>
              <a:t>Conserver l’accès à l’historique des docs de leur enfant sur la période de minorité</a:t>
            </a:r>
          </a:p>
        </p:txBody>
      </p:sp>
      <p:sp>
        <p:nvSpPr>
          <p:cNvPr id="121" name="Rectangle 120">
            <a:extLst>
              <a:ext uri="{FF2B5EF4-FFF2-40B4-BE49-F238E27FC236}">
                <a16:creationId xmlns:a16="http://schemas.microsoft.com/office/drawing/2014/main" id="{6A04CD95-98D8-4132-B580-1951EA859000}"/>
              </a:ext>
            </a:extLst>
          </p:cNvPr>
          <p:cNvSpPr/>
          <p:nvPr/>
        </p:nvSpPr>
        <p:spPr>
          <a:xfrm>
            <a:off x="9412778" y="2073229"/>
            <a:ext cx="2270119" cy="276999"/>
          </a:xfrm>
          <a:prstGeom prst="rect">
            <a:avLst/>
          </a:prstGeom>
        </p:spPr>
        <p:txBody>
          <a:bodyPr wrap="square">
            <a:spAutoFit/>
          </a:bodyPr>
          <a:lstStyle/>
          <a:p>
            <a:pPr marL="0" lvl="1" algn="ctr" defTabSz="1219170"/>
            <a:r>
              <a:rPr lang="fr-FR" sz="1200" b="1" kern="0" dirty="0">
                <a:solidFill>
                  <a:schemeClr val="tx1">
                    <a:lumMod val="75000"/>
                    <a:lumOff val="25000"/>
                  </a:schemeClr>
                </a:solidFill>
                <a:latin typeface="Arial"/>
                <a:cs typeface="Arial"/>
                <a:sym typeface="Arial"/>
              </a:rPr>
              <a:t>Jeune ≥ 18 ans</a:t>
            </a:r>
            <a:endParaRPr lang="fr-FR" sz="1050" kern="0" dirty="0">
              <a:solidFill>
                <a:schemeClr val="tx1">
                  <a:lumMod val="75000"/>
                  <a:lumOff val="25000"/>
                </a:schemeClr>
              </a:solidFill>
              <a:latin typeface="Arial"/>
              <a:cs typeface="Arial"/>
              <a:sym typeface="Arial"/>
            </a:endParaRPr>
          </a:p>
        </p:txBody>
      </p:sp>
      <p:sp>
        <p:nvSpPr>
          <p:cNvPr id="123" name="Rectangle 122">
            <a:extLst>
              <a:ext uri="{FF2B5EF4-FFF2-40B4-BE49-F238E27FC236}">
                <a16:creationId xmlns:a16="http://schemas.microsoft.com/office/drawing/2014/main" id="{24B2DB11-12BC-410B-8DF4-0D0573B2981E}"/>
              </a:ext>
            </a:extLst>
          </p:cNvPr>
          <p:cNvSpPr/>
          <p:nvPr/>
        </p:nvSpPr>
        <p:spPr>
          <a:xfrm>
            <a:off x="4193633" y="4007316"/>
            <a:ext cx="2335246" cy="523220"/>
          </a:xfrm>
          <a:prstGeom prst="rect">
            <a:avLst/>
          </a:prstGeom>
          <a:noFill/>
        </p:spPr>
        <p:txBody>
          <a:bodyPr wrap="square">
            <a:spAutoFit/>
          </a:bodyPr>
          <a:lstStyle/>
          <a:p>
            <a:pPr marL="0" lvl="1" algn="ctr" defTabSz="1219170"/>
            <a:r>
              <a:rPr lang="fr-FR" sz="1400" b="1" kern="0" dirty="0">
                <a:solidFill>
                  <a:schemeClr val="tx1">
                    <a:lumMod val="75000"/>
                    <a:lumOff val="25000"/>
                  </a:schemeClr>
                </a:solidFill>
                <a:latin typeface="Arial"/>
                <a:cs typeface="Arial"/>
                <a:sym typeface="Arial"/>
              </a:rPr>
              <a:t>Ouverture Services BAD </a:t>
            </a:r>
            <a:r>
              <a:rPr lang="fr-FR" sz="1400" b="1" u="sng" kern="0" dirty="0">
                <a:solidFill>
                  <a:schemeClr val="tx1">
                    <a:lumMod val="75000"/>
                    <a:lumOff val="25000"/>
                  </a:schemeClr>
                </a:solidFill>
                <a:latin typeface="Arial"/>
                <a:cs typeface="Arial"/>
                <a:sym typeface="Arial"/>
              </a:rPr>
              <a:t> </a:t>
            </a:r>
            <a:r>
              <a:rPr lang="fr-FR" sz="1400" b="1" u="sng" kern="0" dirty="0">
                <a:solidFill>
                  <a:srgbClr val="73AA17"/>
                </a:solidFill>
                <a:latin typeface="Arial"/>
                <a:cs typeface="Arial"/>
                <a:sym typeface="Arial"/>
              </a:rPr>
              <a:t>activée </a:t>
            </a:r>
            <a:endParaRPr lang="fr-FR" sz="800" b="1" kern="0" dirty="0">
              <a:solidFill>
                <a:srgbClr val="B34A8C"/>
              </a:solidFill>
              <a:latin typeface="Arial"/>
              <a:cs typeface="Arial"/>
              <a:sym typeface="Arial"/>
            </a:endParaRPr>
          </a:p>
        </p:txBody>
      </p:sp>
      <p:sp>
        <p:nvSpPr>
          <p:cNvPr id="124" name="Rectangle à coins arrondis 7">
            <a:extLst>
              <a:ext uri="{FF2B5EF4-FFF2-40B4-BE49-F238E27FC236}">
                <a16:creationId xmlns:a16="http://schemas.microsoft.com/office/drawing/2014/main" id="{40BF3A74-761E-4AA3-A8F0-73EE57C8B5FF}"/>
              </a:ext>
            </a:extLst>
          </p:cNvPr>
          <p:cNvSpPr/>
          <p:nvPr/>
        </p:nvSpPr>
        <p:spPr>
          <a:xfrm>
            <a:off x="1952513" y="4711681"/>
            <a:ext cx="1739783" cy="367256"/>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fr-FR" sz="1067" kern="0" dirty="0">
                <a:solidFill>
                  <a:srgbClr val="000000">
                    <a:lumMod val="50000"/>
                    <a:lumOff val="50000"/>
                  </a:srgbClr>
                </a:solidFill>
                <a:latin typeface="Arial" panose="020B0604020202020204"/>
                <a:sym typeface="Arial"/>
              </a:rPr>
              <a:t>L’envoi du code est</a:t>
            </a:r>
          </a:p>
          <a:p>
            <a:pPr algn="ctr" defTabSz="1219170"/>
            <a:r>
              <a:rPr lang="fr-FR" sz="1067" b="1" kern="0" dirty="0">
                <a:solidFill>
                  <a:srgbClr val="000000">
                    <a:lumMod val="50000"/>
                    <a:lumOff val="50000"/>
                  </a:srgbClr>
                </a:solidFill>
                <a:latin typeface="Arial" panose="020B0604020202020204"/>
                <a:sym typeface="Wingdings" panose="05000000000000000000" pitchFamily="2" charset="2"/>
              </a:rPr>
              <a:t> </a:t>
            </a:r>
            <a:r>
              <a:rPr lang="fr-FR" sz="1067" b="1" kern="0" dirty="0">
                <a:solidFill>
                  <a:srgbClr val="000000">
                    <a:lumMod val="50000"/>
                    <a:lumOff val="50000"/>
                  </a:srgbClr>
                </a:solidFill>
                <a:latin typeface="Arial" panose="020B0604020202020204"/>
                <a:sym typeface="Arial"/>
              </a:rPr>
              <a:t>décoché </a:t>
            </a:r>
            <a:r>
              <a:rPr lang="fr-FR" sz="1067" kern="0" dirty="0">
                <a:solidFill>
                  <a:srgbClr val="000000">
                    <a:lumMod val="50000"/>
                    <a:lumOff val="50000"/>
                  </a:srgbClr>
                </a:solidFill>
                <a:latin typeface="Arial" panose="020B0604020202020204"/>
                <a:sym typeface="Arial"/>
              </a:rPr>
              <a:t>par défaut</a:t>
            </a:r>
          </a:p>
        </p:txBody>
      </p:sp>
      <p:sp>
        <p:nvSpPr>
          <p:cNvPr id="125" name="Rectangle 124">
            <a:extLst>
              <a:ext uri="{FF2B5EF4-FFF2-40B4-BE49-F238E27FC236}">
                <a16:creationId xmlns:a16="http://schemas.microsoft.com/office/drawing/2014/main" id="{504148B1-CD02-4C3C-AFA7-6B7689EE228A}"/>
              </a:ext>
            </a:extLst>
          </p:cNvPr>
          <p:cNvSpPr/>
          <p:nvPr/>
        </p:nvSpPr>
        <p:spPr>
          <a:xfrm>
            <a:off x="6768221" y="4007316"/>
            <a:ext cx="2328152" cy="523220"/>
          </a:xfrm>
          <a:prstGeom prst="rect">
            <a:avLst/>
          </a:prstGeom>
          <a:noFill/>
        </p:spPr>
        <p:txBody>
          <a:bodyPr wrap="square">
            <a:spAutoFit/>
          </a:bodyPr>
          <a:lstStyle/>
          <a:p>
            <a:pPr marL="0" lvl="1" algn="ctr" defTabSz="1219170"/>
            <a:r>
              <a:rPr lang="fr-FR" sz="1400" b="1" kern="0" dirty="0">
                <a:solidFill>
                  <a:schemeClr val="tx1">
                    <a:lumMod val="75000"/>
                    <a:lumOff val="25000"/>
                  </a:schemeClr>
                </a:solidFill>
                <a:latin typeface="Arial"/>
                <a:cs typeface="Arial"/>
                <a:sym typeface="Arial"/>
              </a:rPr>
              <a:t>Ouverture Services BAD </a:t>
            </a:r>
            <a:r>
              <a:rPr lang="fr-FR" sz="1400" b="1" u="sng" kern="0" dirty="0">
                <a:solidFill>
                  <a:schemeClr val="tx1">
                    <a:lumMod val="75000"/>
                    <a:lumOff val="25000"/>
                  </a:schemeClr>
                </a:solidFill>
                <a:latin typeface="Arial"/>
                <a:cs typeface="Arial"/>
                <a:sym typeface="Arial"/>
              </a:rPr>
              <a:t> </a:t>
            </a:r>
            <a:r>
              <a:rPr lang="fr-FR" sz="1400" b="1" u="sng" kern="0" dirty="0">
                <a:solidFill>
                  <a:srgbClr val="73AA17"/>
                </a:solidFill>
                <a:latin typeface="Arial"/>
                <a:cs typeface="Arial"/>
                <a:sym typeface="Arial"/>
              </a:rPr>
              <a:t>activée </a:t>
            </a:r>
            <a:endParaRPr lang="fr-FR" sz="1100" b="1" kern="0" dirty="0">
              <a:solidFill>
                <a:srgbClr val="B34A8C"/>
              </a:solidFill>
              <a:latin typeface="Arial"/>
              <a:cs typeface="Arial"/>
              <a:sym typeface="Arial"/>
            </a:endParaRPr>
          </a:p>
        </p:txBody>
      </p:sp>
      <p:sp>
        <p:nvSpPr>
          <p:cNvPr id="126" name="Rectangle à coins arrondis 7">
            <a:extLst>
              <a:ext uri="{FF2B5EF4-FFF2-40B4-BE49-F238E27FC236}">
                <a16:creationId xmlns:a16="http://schemas.microsoft.com/office/drawing/2014/main" id="{525206D1-FE69-4FB0-B019-66813E66F549}"/>
              </a:ext>
            </a:extLst>
          </p:cNvPr>
          <p:cNvSpPr/>
          <p:nvPr/>
        </p:nvSpPr>
        <p:spPr>
          <a:xfrm>
            <a:off x="4480680" y="4711681"/>
            <a:ext cx="1739783" cy="367256"/>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fr-FR" sz="1067" kern="0" dirty="0">
                <a:solidFill>
                  <a:srgbClr val="000000">
                    <a:lumMod val="50000"/>
                    <a:lumOff val="50000"/>
                  </a:srgbClr>
                </a:solidFill>
                <a:latin typeface="Arial" panose="020B0604020202020204"/>
                <a:sym typeface="Arial"/>
              </a:rPr>
              <a:t>L’envoi du code est</a:t>
            </a:r>
          </a:p>
          <a:p>
            <a:pPr algn="ctr" defTabSz="1219170"/>
            <a:r>
              <a:rPr lang="fr-FR" sz="1067" b="1" kern="0" dirty="0">
                <a:solidFill>
                  <a:srgbClr val="000000">
                    <a:lumMod val="50000"/>
                    <a:lumOff val="50000"/>
                  </a:srgbClr>
                </a:solidFill>
                <a:latin typeface="Arial" panose="020B0604020202020204"/>
                <a:sym typeface="Wingdings" panose="05000000000000000000" pitchFamily="2" charset="2"/>
              </a:rPr>
              <a:t> </a:t>
            </a:r>
            <a:r>
              <a:rPr lang="fr-FR" sz="1067" b="1" kern="0" dirty="0">
                <a:solidFill>
                  <a:srgbClr val="000000">
                    <a:lumMod val="50000"/>
                    <a:lumOff val="50000"/>
                  </a:srgbClr>
                </a:solidFill>
                <a:latin typeface="Arial" panose="020B0604020202020204"/>
                <a:sym typeface="Arial"/>
              </a:rPr>
              <a:t>décoché </a:t>
            </a:r>
            <a:r>
              <a:rPr lang="fr-FR" sz="1067" kern="0" dirty="0">
                <a:solidFill>
                  <a:srgbClr val="000000">
                    <a:lumMod val="50000"/>
                    <a:lumOff val="50000"/>
                  </a:srgbClr>
                </a:solidFill>
                <a:latin typeface="Arial" panose="020B0604020202020204"/>
                <a:sym typeface="Arial"/>
              </a:rPr>
              <a:t>par défaut</a:t>
            </a:r>
          </a:p>
        </p:txBody>
      </p:sp>
      <p:sp>
        <p:nvSpPr>
          <p:cNvPr id="127" name="Rectangle à coins arrondis 157">
            <a:extLst>
              <a:ext uri="{FF2B5EF4-FFF2-40B4-BE49-F238E27FC236}">
                <a16:creationId xmlns:a16="http://schemas.microsoft.com/office/drawing/2014/main" id="{8E3DAA14-9498-4ADF-893E-1DBE8BE019D3}"/>
              </a:ext>
            </a:extLst>
          </p:cNvPr>
          <p:cNvSpPr/>
          <p:nvPr/>
        </p:nvSpPr>
        <p:spPr>
          <a:xfrm>
            <a:off x="7057436" y="4696155"/>
            <a:ext cx="1799177" cy="398309"/>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fr-FR" sz="1067" kern="0" dirty="0">
                <a:solidFill>
                  <a:srgbClr val="000000">
                    <a:lumMod val="50000"/>
                    <a:lumOff val="50000"/>
                  </a:srgbClr>
                </a:solidFill>
                <a:latin typeface="Arial" panose="020B0604020202020204"/>
                <a:sym typeface="Arial"/>
              </a:rPr>
              <a:t>L’envoi du code est</a:t>
            </a:r>
          </a:p>
          <a:p>
            <a:pPr algn="ctr" defTabSz="1219170"/>
            <a:r>
              <a:rPr lang="fr-FR" sz="1067" b="1" kern="0" dirty="0">
                <a:solidFill>
                  <a:srgbClr val="000000">
                    <a:lumMod val="50000"/>
                    <a:lumOff val="50000"/>
                  </a:srgbClr>
                </a:solidFill>
                <a:latin typeface="Arial" panose="020B0604020202020204"/>
                <a:sym typeface="Wingdings" panose="05000000000000000000" pitchFamily="2" charset="2"/>
              </a:rPr>
              <a:t> </a:t>
            </a:r>
            <a:r>
              <a:rPr lang="fr-FR" sz="1067" b="1" kern="0" dirty="0">
                <a:solidFill>
                  <a:srgbClr val="000000">
                    <a:lumMod val="50000"/>
                    <a:lumOff val="50000"/>
                  </a:srgbClr>
                </a:solidFill>
                <a:latin typeface="Arial" panose="020B0604020202020204"/>
                <a:sym typeface="Arial"/>
              </a:rPr>
              <a:t>Pré coché </a:t>
            </a:r>
            <a:r>
              <a:rPr lang="fr-FR" sz="1067" kern="0" dirty="0">
                <a:solidFill>
                  <a:srgbClr val="000000">
                    <a:lumMod val="50000"/>
                    <a:lumOff val="50000"/>
                  </a:srgbClr>
                </a:solidFill>
                <a:latin typeface="Arial" panose="020B0604020202020204"/>
                <a:sym typeface="Arial"/>
              </a:rPr>
              <a:t>par défaut</a:t>
            </a:r>
          </a:p>
        </p:txBody>
      </p:sp>
      <p:sp>
        <p:nvSpPr>
          <p:cNvPr id="129" name="Rectangle à coins arrondis 157">
            <a:extLst>
              <a:ext uri="{FF2B5EF4-FFF2-40B4-BE49-F238E27FC236}">
                <a16:creationId xmlns:a16="http://schemas.microsoft.com/office/drawing/2014/main" id="{4602B987-F08B-4590-B20F-520F87225A58}"/>
              </a:ext>
            </a:extLst>
          </p:cNvPr>
          <p:cNvSpPr/>
          <p:nvPr/>
        </p:nvSpPr>
        <p:spPr>
          <a:xfrm>
            <a:off x="9683192" y="4696155"/>
            <a:ext cx="1799177" cy="398309"/>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fr-FR" sz="1067" kern="0" dirty="0">
                <a:solidFill>
                  <a:srgbClr val="000000">
                    <a:lumMod val="50000"/>
                    <a:lumOff val="50000"/>
                  </a:srgbClr>
                </a:solidFill>
                <a:latin typeface="Arial" panose="020B0604020202020204"/>
                <a:sym typeface="Arial"/>
              </a:rPr>
              <a:t>L’envoi du code est</a:t>
            </a:r>
          </a:p>
          <a:p>
            <a:pPr algn="ctr" defTabSz="1219170"/>
            <a:r>
              <a:rPr lang="fr-FR" sz="1067" b="1" kern="0" dirty="0">
                <a:solidFill>
                  <a:srgbClr val="000000">
                    <a:lumMod val="50000"/>
                    <a:lumOff val="50000"/>
                  </a:srgbClr>
                </a:solidFill>
                <a:latin typeface="Arial" panose="020B0604020202020204"/>
                <a:sym typeface="Wingdings" panose="05000000000000000000" pitchFamily="2" charset="2"/>
              </a:rPr>
              <a:t> </a:t>
            </a:r>
            <a:r>
              <a:rPr lang="fr-FR" sz="1067" b="1" kern="0" dirty="0">
                <a:solidFill>
                  <a:srgbClr val="000000">
                    <a:lumMod val="50000"/>
                    <a:lumOff val="50000"/>
                  </a:srgbClr>
                </a:solidFill>
                <a:latin typeface="Arial" panose="020B0604020202020204"/>
                <a:sym typeface="Arial"/>
              </a:rPr>
              <a:t>Pré coché </a:t>
            </a:r>
            <a:r>
              <a:rPr lang="fr-FR" sz="1067" kern="0" dirty="0">
                <a:solidFill>
                  <a:srgbClr val="000000">
                    <a:lumMod val="50000"/>
                    <a:lumOff val="50000"/>
                  </a:srgbClr>
                </a:solidFill>
                <a:latin typeface="Arial" panose="020B0604020202020204"/>
                <a:sym typeface="Arial"/>
              </a:rPr>
              <a:t>par défaut</a:t>
            </a:r>
          </a:p>
        </p:txBody>
      </p:sp>
      <p:sp>
        <p:nvSpPr>
          <p:cNvPr id="130" name="Accolade ouvrante 129">
            <a:extLst>
              <a:ext uri="{FF2B5EF4-FFF2-40B4-BE49-F238E27FC236}">
                <a16:creationId xmlns:a16="http://schemas.microsoft.com/office/drawing/2014/main" id="{2BD9908C-C27E-43CC-8CB9-6B0C08DC4A25}"/>
              </a:ext>
            </a:extLst>
          </p:cNvPr>
          <p:cNvSpPr/>
          <p:nvPr/>
        </p:nvSpPr>
        <p:spPr>
          <a:xfrm>
            <a:off x="1393833" y="4000719"/>
            <a:ext cx="228739" cy="2275066"/>
          </a:xfrm>
          <a:prstGeom prst="leftBrace">
            <a:avLst>
              <a:gd name="adj1" fmla="val 0"/>
              <a:gd name="adj2" fmla="val 50000"/>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1219170"/>
            <a:endParaRPr lang="fr-FR" sz="1867" kern="0">
              <a:solidFill>
                <a:srgbClr val="000000"/>
              </a:solidFill>
              <a:latin typeface="Arial" panose="020B0604020202020204"/>
              <a:sym typeface="Arial"/>
            </a:endParaRPr>
          </a:p>
        </p:txBody>
      </p:sp>
      <p:cxnSp>
        <p:nvCxnSpPr>
          <p:cNvPr id="131" name="Connecteur droit 130"/>
          <p:cNvCxnSpPr/>
          <p:nvPr/>
        </p:nvCxnSpPr>
        <p:spPr>
          <a:xfrm flipV="1">
            <a:off x="1807217" y="4697797"/>
            <a:ext cx="9826776" cy="340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2" name="Connecteur droit 131"/>
          <p:cNvCxnSpPr/>
          <p:nvPr/>
        </p:nvCxnSpPr>
        <p:spPr>
          <a:xfrm flipV="1">
            <a:off x="1807217" y="5057907"/>
            <a:ext cx="9826776" cy="340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33" name="Rectangle 132">
            <a:extLst>
              <a:ext uri="{FF2B5EF4-FFF2-40B4-BE49-F238E27FC236}">
                <a16:creationId xmlns:a16="http://schemas.microsoft.com/office/drawing/2014/main" id="{504148B1-CD02-4C3C-AFA7-6B7689EE228A}"/>
              </a:ext>
            </a:extLst>
          </p:cNvPr>
          <p:cNvSpPr/>
          <p:nvPr/>
        </p:nvSpPr>
        <p:spPr>
          <a:xfrm>
            <a:off x="6787941" y="5166017"/>
            <a:ext cx="2308432" cy="577081"/>
          </a:xfrm>
          <a:prstGeom prst="rect">
            <a:avLst/>
          </a:prstGeom>
          <a:noFill/>
        </p:spPr>
        <p:txBody>
          <a:bodyPr wrap="square">
            <a:spAutoFit/>
          </a:bodyPr>
          <a:lstStyle/>
          <a:p>
            <a:pPr marL="228594" lvl="1" indent="-228594" defTabSz="1219170">
              <a:buFont typeface="Wingdings" panose="05000000000000000000" pitchFamily="2" charset="2"/>
              <a:buChar char="ü"/>
            </a:pPr>
            <a:r>
              <a:rPr lang="fr-FR" sz="1050" kern="0" dirty="0">
                <a:solidFill>
                  <a:schemeClr val="tx1">
                    <a:lumMod val="75000"/>
                    <a:lumOff val="25000"/>
                  </a:schemeClr>
                </a:solidFill>
                <a:latin typeface="Arial"/>
                <a:cs typeface="Arial"/>
                <a:sym typeface="Arial"/>
              </a:rPr>
              <a:t>Maintenir e-Documents dans le panier de services</a:t>
            </a:r>
          </a:p>
          <a:p>
            <a:pPr marL="228594" lvl="1" indent="-228594" defTabSz="1219170">
              <a:buFont typeface="Wingdings" panose="05000000000000000000" pitchFamily="2" charset="2"/>
              <a:buChar char="ü"/>
            </a:pPr>
            <a:r>
              <a:rPr lang="fr-FR" sz="1050" kern="0" dirty="0">
                <a:solidFill>
                  <a:schemeClr val="tx1">
                    <a:lumMod val="75000"/>
                    <a:lumOff val="25000"/>
                  </a:schemeClr>
                </a:solidFill>
                <a:latin typeface="Arial"/>
                <a:cs typeface="Arial"/>
                <a:sym typeface="Arial"/>
              </a:rPr>
              <a:t>Editer l’offre et signer </a:t>
            </a:r>
          </a:p>
        </p:txBody>
      </p:sp>
      <p:sp>
        <p:nvSpPr>
          <p:cNvPr id="134" name="Rectangle 133">
            <a:extLst>
              <a:ext uri="{FF2B5EF4-FFF2-40B4-BE49-F238E27FC236}">
                <a16:creationId xmlns:a16="http://schemas.microsoft.com/office/drawing/2014/main" id="{E577AEA0-93E5-443A-8609-C05C31BDCC70}"/>
              </a:ext>
            </a:extLst>
          </p:cNvPr>
          <p:cNvSpPr/>
          <p:nvPr/>
        </p:nvSpPr>
        <p:spPr>
          <a:xfrm>
            <a:off x="9412778" y="5166017"/>
            <a:ext cx="2325661" cy="577081"/>
          </a:xfrm>
          <a:prstGeom prst="rect">
            <a:avLst/>
          </a:prstGeom>
          <a:noFill/>
        </p:spPr>
        <p:txBody>
          <a:bodyPr wrap="square">
            <a:spAutoFit/>
          </a:bodyPr>
          <a:lstStyle/>
          <a:p>
            <a:pPr marL="228594" lvl="1" indent="-228594" defTabSz="1219170">
              <a:buFont typeface="Wingdings" panose="05000000000000000000" pitchFamily="2" charset="2"/>
              <a:buChar char="ü"/>
            </a:pPr>
            <a:r>
              <a:rPr lang="fr-FR" sz="1050" kern="0" dirty="0">
                <a:solidFill>
                  <a:schemeClr val="tx1">
                    <a:lumMod val="75000"/>
                    <a:lumOff val="25000"/>
                  </a:schemeClr>
                </a:solidFill>
                <a:latin typeface="Arial"/>
                <a:cs typeface="Arial"/>
                <a:sym typeface="Arial"/>
              </a:rPr>
              <a:t>Maintenir e-Documents dans le panier de services</a:t>
            </a:r>
          </a:p>
          <a:p>
            <a:pPr marL="228594" lvl="1" indent="-228594" defTabSz="1219170">
              <a:buFont typeface="Wingdings" panose="05000000000000000000" pitchFamily="2" charset="2"/>
              <a:buChar char="ü"/>
            </a:pPr>
            <a:r>
              <a:rPr lang="fr-FR" sz="1050" kern="0" dirty="0">
                <a:solidFill>
                  <a:schemeClr val="tx1">
                    <a:lumMod val="75000"/>
                    <a:lumOff val="25000"/>
                  </a:schemeClr>
                </a:solidFill>
                <a:latin typeface="Arial"/>
                <a:cs typeface="Arial"/>
                <a:sym typeface="Arial"/>
              </a:rPr>
              <a:t>Editer l’offre et signer </a:t>
            </a:r>
          </a:p>
        </p:txBody>
      </p:sp>
      <p:sp>
        <p:nvSpPr>
          <p:cNvPr id="135" name="Rectangle 134">
            <a:extLst>
              <a:ext uri="{FF2B5EF4-FFF2-40B4-BE49-F238E27FC236}">
                <a16:creationId xmlns:a16="http://schemas.microsoft.com/office/drawing/2014/main" id="{24B2DB11-12BC-410B-8DF4-0D0573B2981E}"/>
              </a:ext>
            </a:extLst>
          </p:cNvPr>
          <p:cNvSpPr/>
          <p:nvPr/>
        </p:nvSpPr>
        <p:spPr>
          <a:xfrm>
            <a:off x="4156814" y="5166017"/>
            <a:ext cx="2367558" cy="1061829"/>
          </a:xfrm>
          <a:prstGeom prst="rect">
            <a:avLst/>
          </a:prstGeom>
          <a:noFill/>
        </p:spPr>
        <p:txBody>
          <a:bodyPr wrap="square">
            <a:spAutoFit/>
          </a:bodyPr>
          <a:lstStyle/>
          <a:p>
            <a:pPr marL="228594" lvl="1" indent="-228594" defTabSz="1219170">
              <a:buFont typeface="Wingdings" panose="05000000000000000000" pitchFamily="2" charset="2"/>
              <a:buChar char="ü"/>
            </a:pPr>
            <a:r>
              <a:rPr lang="fr-FR" sz="1050" kern="0" dirty="0">
                <a:solidFill>
                  <a:schemeClr val="tx1">
                    <a:lumMod val="75000"/>
                    <a:lumOff val="25000"/>
                  </a:schemeClr>
                </a:solidFill>
                <a:latin typeface="Arial"/>
                <a:cs typeface="Arial"/>
                <a:sym typeface="Arial"/>
              </a:rPr>
              <a:t>Générer l’envoi du code</a:t>
            </a:r>
          </a:p>
          <a:p>
            <a:pPr marL="228594" lvl="1" indent="-228594" defTabSz="1219170">
              <a:buFont typeface="Wingdings" panose="05000000000000000000" pitchFamily="2" charset="2"/>
              <a:buChar char="ü"/>
            </a:pPr>
            <a:r>
              <a:rPr lang="fr-FR" sz="1050" kern="0" dirty="0">
                <a:solidFill>
                  <a:schemeClr val="tx1">
                    <a:lumMod val="75000"/>
                    <a:lumOff val="25000"/>
                  </a:schemeClr>
                </a:solidFill>
                <a:latin typeface="Arial"/>
                <a:cs typeface="Arial"/>
                <a:sym typeface="Arial"/>
              </a:rPr>
              <a:t>Paramétrer le(les) compte(s) en interrogation /</a:t>
            </a:r>
            <a:r>
              <a:rPr lang="fr-FR" sz="1050" kern="0" dirty="0" err="1">
                <a:solidFill>
                  <a:schemeClr val="tx1">
                    <a:lumMod val="75000"/>
                    <a:lumOff val="25000"/>
                  </a:schemeClr>
                </a:solidFill>
                <a:latin typeface="Arial"/>
                <a:cs typeface="Arial"/>
                <a:sym typeface="Arial"/>
              </a:rPr>
              <a:t>virmt</a:t>
            </a:r>
            <a:r>
              <a:rPr lang="fr-FR" sz="1050" kern="0" dirty="0">
                <a:solidFill>
                  <a:schemeClr val="tx1">
                    <a:lumMod val="75000"/>
                    <a:lumOff val="25000"/>
                  </a:schemeClr>
                </a:solidFill>
                <a:latin typeface="Arial"/>
                <a:cs typeface="Arial"/>
                <a:sym typeface="Arial"/>
              </a:rPr>
              <a:t> /</a:t>
            </a:r>
            <a:r>
              <a:rPr lang="fr-FR" sz="1050" kern="0" dirty="0" err="1">
                <a:solidFill>
                  <a:schemeClr val="tx1">
                    <a:lumMod val="75000"/>
                    <a:lumOff val="25000"/>
                  </a:schemeClr>
                </a:solidFill>
                <a:latin typeface="Arial"/>
                <a:cs typeface="Arial"/>
                <a:sym typeface="Arial"/>
              </a:rPr>
              <a:t>prélèvmt</a:t>
            </a:r>
            <a:endParaRPr lang="fr-FR" sz="1050" kern="0" dirty="0">
              <a:solidFill>
                <a:schemeClr val="tx1">
                  <a:lumMod val="75000"/>
                  <a:lumOff val="25000"/>
                </a:schemeClr>
              </a:solidFill>
              <a:latin typeface="Arial"/>
              <a:cs typeface="Arial"/>
              <a:sym typeface="Arial"/>
            </a:endParaRPr>
          </a:p>
          <a:p>
            <a:pPr marL="228594" lvl="1" indent="-228594" defTabSz="1219170">
              <a:buFont typeface="Wingdings" panose="05000000000000000000" pitchFamily="2" charset="2"/>
              <a:buChar char="ü"/>
            </a:pPr>
            <a:r>
              <a:rPr lang="fr-FR" sz="1050" kern="0" dirty="0">
                <a:solidFill>
                  <a:schemeClr val="tx1">
                    <a:lumMod val="75000"/>
                    <a:lumOff val="25000"/>
                  </a:schemeClr>
                </a:solidFill>
                <a:latin typeface="Arial"/>
                <a:cs typeface="Arial"/>
                <a:sym typeface="Arial"/>
              </a:rPr>
              <a:t>Maintenir e-Documents dans le panier de services</a:t>
            </a:r>
          </a:p>
          <a:p>
            <a:pPr marL="228594" lvl="1" indent="-228594" defTabSz="1219170">
              <a:buFont typeface="Wingdings" panose="05000000000000000000" pitchFamily="2" charset="2"/>
              <a:buChar char="ü"/>
            </a:pPr>
            <a:r>
              <a:rPr lang="fr-FR" sz="1050" kern="0" dirty="0">
                <a:solidFill>
                  <a:schemeClr val="tx1">
                    <a:lumMod val="75000"/>
                    <a:lumOff val="25000"/>
                  </a:schemeClr>
                </a:solidFill>
                <a:latin typeface="Arial"/>
                <a:cs typeface="Arial"/>
                <a:sym typeface="Arial"/>
              </a:rPr>
              <a:t>Editer l’offre et signer </a:t>
            </a:r>
          </a:p>
        </p:txBody>
      </p:sp>
      <p:sp>
        <p:nvSpPr>
          <p:cNvPr id="136" name="Rectangle 135"/>
          <p:cNvSpPr/>
          <p:nvPr/>
        </p:nvSpPr>
        <p:spPr>
          <a:xfrm>
            <a:off x="1640615" y="5166017"/>
            <a:ext cx="2356071" cy="577081"/>
          </a:xfrm>
          <a:prstGeom prst="rect">
            <a:avLst/>
          </a:prstGeom>
          <a:noFill/>
        </p:spPr>
        <p:txBody>
          <a:bodyPr wrap="square">
            <a:spAutoFit/>
          </a:bodyPr>
          <a:lstStyle/>
          <a:p>
            <a:pPr marL="228594" lvl="1" indent="-228594" defTabSz="1219170">
              <a:buFont typeface="Wingdings" panose="05000000000000000000" pitchFamily="2" charset="2"/>
              <a:buChar char="ü"/>
            </a:pPr>
            <a:r>
              <a:rPr lang="fr-FR" sz="1050" kern="0" dirty="0">
                <a:solidFill>
                  <a:schemeClr val="tx1">
                    <a:lumMod val="75000"/>
                    <a:lumOff val="25000"/>
                  </a:schemeClr>
                </a:solidFill>
                <a:latin typeface="Arial"/>
                <a:cs typeface="Arial"/>
                <a:sym typeface="Arial"/>
              </a:rPr>
              <a:t>Maintenir e-Documents </a:t>
            </a:r>
            <a:br>
              <a:rPr lang="fr-FR" sz="1050" kern="0" dirty="0">
                <a:solidFill>
                  <a:schemeClr val="tx1">
                    <a:lumMod val="75000"/>
                    <a:lumOff val="25000"/>
                  </a:schemeClr>
                </a:solidFill>
                <a:latin typeface="Arial"/>
                <a:cs typeface="Arial"/>
                <a:sym typeface="Arial"/>
              </a:rPr>
            </a:br>
            <a:r>
              <a:rPr lang="fr-FR" sz="1050" kern="0" dirty="0">
                <a:solidFill>
                  <a:schemeClr val="tx1">
                    <a:lumMod val="75000"/>
                    <a:lumOff val="25000"/>
                  </a:schemeClr>
                </a:solidFill>
                <a:latin typeface="Arial"/>
                <a:cs typeface="Arial"/>
                <a:sym typeface="Arial"/>
              </a:rPr>
              <a:t>dans le panier de services</a:t>
            </a:r>
          </a:p>
          <a:p>
            <a:pPr marL="228594" lvl="1" indent="-228594" algn="just" defTabSz="1219170">
              <a:buFont typeface="Wingdings" panose="05000000000000000000" pitchFamily="2" charset="2"/>
              <a:buChar char="ü"/>
            </a:pPr>
            <a:r>
              <a:rPr lang="fr-FR" sz="1050" kern="0" dirty="0">
                <a:solidFill>
                  <a:schemeClr val="tx1">
                    <a:lumMod val="75000"/>
                    <a:lumOff val="25000"/>
                  </a:schemeClr>
                </a:solidFill>
                <a:latin typeface="Arial"/>
                <a:cs typeface="Arial"/>
                <a:sym typeface="Arial"/>
              </a:rPr>
              <a:t>Editer l’offre et signer</a:t>
            </a:r>
          </a:p>
        </p:txBody>
      </p:sp>
      <p:sp>
        <p:nvSpPr>
          <p:cNvPr id="137" name="Rectangle 1"/>
          <p:cNvSpPr>
            <a:spLocks noChangeArrowheads="1"/>
          </p:cNvSpPr>
          <p:nvPr/>
        </p:nvSpPr>
        <p:spPr bwMode="auto">
          <a:xfrm>
            <a:off x="9383882" y="5642286"/>
            <a:ext cx="2406103" cy="738664"/>
          </a:xfrm>
          <a:prstGeom prst="rect">
            <a:avLst/>
          </a:prstGeom>
          <a:noFill/>
          <a:ln>
            <a:noFill/>
          </a:ln>
          <a:effectLst/>
        </p:spPr>
        <p:txBody>
          <a:bodyPr vert="horz" wrap="square" lIns="121920" tIns="60960" rIns="121920" bIns="60960" numCol="1" anchor="ctr" anchorCtr="0" compatLnSpc="1">
            <a:prstTxWarp prst="textNoShape">
              <a:avLst/>
            </a:prstTxWarp>
            <a:spAutoFit/>
          </a:bodyPr>
          <a:lstStyle/>
          <a:p>
            <a:pPr algn="ctr" defTabSz="1219170" eaLnBrk="0" fontAlgn="base" hangingPunct="0">
              <a:spcBef>
                <a:spcPct val="0"/>
              </a:spcBef>
              <a:spcAft>
                <a:spcPct val="0"/>
              </a:spcAft>
            </a:pPr>
            <a:r>
              <a:rPr lang="fr-FR" altLang="fr-FR" sz="800" i="1" kern="0" dirty="0">
                <a:solidFill>
                  <a:schemeClr val="tx1">
                    <a:lumMod val="75000"/>
                    <a:lumOff val="25000"/>
                  </a:schemeClr>
                </a:solidFill>
                <a:latin typeface="Arial"/>
                <a:cs typeface="Arial"/>
                <a:sym typeface="Arial"/>
              </a:rPr>
              <a:t>Si le service BAD n’est pas activé avant que le mineur ne devienne majeur, le service e-Docs est désactivé. Le jeune reçoit au format papier ses docs, même si ses parents les recevaient électroniquement.</a:t>
            </a:r>
          </a:p>
        </p:txBody>
      </p:sp>
      <p:sp>
        <p:nvSpPr>
          <p:cNvPr id="145" name="Rectangle 144">
            <a:extLst>
              <a:ext uri="{FF2B5EF4-FFF2-40B4-BE49-F238E27FC236}">
                <a16:creationId xmlns:a16="http://schemas.microsoft.com/office/drawing/2014/main" id="{06FA3055-658A-413B-8538-ECB92240438E}"/>
              </a:ext>
            </a:extLst>
          </p:cNvPr>
          <p:cNvSpPr/>
          <p:nvPr/>
        </p:nvSpPr>
        <p:spPr>
          <a:xfrm>
            <a:off x="9420127" y="4007315"/>
            <a:ext cx="2327429" cy="523220"/>
          </a:xfrm>
          <a:prstGeom prst="rect">
            <a:avLst/>
          </a:prstGeom>
        </p:spPr>
        <p:txBody>
          <a:bodyPr wrap="square">
            <a:spAutoFit/>
          </a:bodyPr>
          <a:lstStyle/>
          <a:p>
            <a:pPr marL="0" lvl="1" algn="ctr" defTabSz="1219170"/>
            <a:r>
              <a:rPr lang="fr-FR" sz="1400" b="1" kern="0" dirty="0">
                <a:solidFill>
                  <a:schemeClr val="tx1">
                    <a:lumMod val="75000"/>
                    <a:lumOff val="25000"/>
                  </a:schemeClr>
                </a:solidFill>
                <a:cs typeface="Arial"/>
                <a:sym typeface="Arial"/>
              </a:rPr>
              <a:t>Ouverture Services BAD </a:t>
            </a:r>
            <a:r>
              <a:rPr lang="fr-FR" sz="1400" b="1" u="sng" kern="0" dirty="0">
                <a:solidFill>
                  <a:srgbClr val="73AA17"/>
                </a:solidFill>
                <a:cs typeface="Arial"/>
                <a:sym typeface="Arial"/>
              </a:rPr>
              <a:t>activée</a:t>
            </a:r>
          </a:p>
        </p:txBody>
      </p:sp>
    </p:spTree>
    <p:extLst>
      <p:ext uri="{BB962C8B-B14F-4D97-AF65-F5344CB8AC3E}">
        <p14:creationId xmlns:p14="http://schemas.microsoft.com/office/powerpoint/2010/main" val="37231866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Espace réservé du contenu 11">
            <a:extLst>
              <a:ext uri="{FF2B5EF4-FFF2-40B4-BE49-F238E27FC236}">
                <a16:creationId xmlns:a16="http://schemas.microsoft.com/office/drawing/2014/main" id="{B9372348-66C1-40BA-9E97-2D209559F531}"/>
              </a:ext>
            </a:extLst>
          </p:cNvPr>
          <p:cNvSpPr>
            <a:spLocks noGrp="1"/>
          </p:cNvSpPr>
          <p:nvPr>
            <p:ph idx="17"/>
          </p:nvPr>
        </p:nvSpPr>
        <p:spPr/>
        <p:txBody>
          <a:bodyPr/>
          <a:lstStyle/>
          <a:p>
            <a:pPr marL="216000"/>
            <a:r>
              <a:rPr lang="fr-FR" dirty="0"/>
              <a:t>Il vous appartient de vérifier impérativement que l’enfant mineur ne puisse pas retirer de fonds des comptes non autorisés. </a:t>
            </a:r>
            <a:r>
              <a:rPr lang="fr-FR" b="1" dirty="0"/>
              <a:t>Adaptez les accès en fonction du souhait des parents </a:t>
            </a:r>
            <a:r>
              <a:rPr lang="fr-FR" dirty="0"/>
              <a:t>(l’enfant aura ainsi plus ou moins d’autonomie). </a:t>
            </a:r>
          </a:p>
          <a:p>
            <a:pPr marL="216000"/>
            <a:r>
              <a:rPr lang="fr-FR" dirty="0"/>
              <a:t>Depuis le poste bancaire, vous pouvez </a:t>
            </a:r>
            <a:r>
              <a:rPr lang="fr-FR" b="1" dirty="0"/>
              <a:t>personnaliser l’ensemble des actions réalisables par l’enfant, compte par compte </a:t>
            </a:r>
            <a:r>
              <a:rPr lang="fr-FR" dirty="0"/>
              <a:t>: </a:t>
            </a:r>
            <a:endParaRPr lang="fr-FR" sz="500" dirty="0"/>
          </a:p>
          <a:p>
            <a:pPr marL="216000"/>
            <a:endParaRPr lang="fr-FR" dirty="0"/>
          </a:p>
        </p:txBody>
      </p:sp>
      <p:sp>
        <p:nvSpPr>
          <p:cNvPr id="3" name="Espace réservé du texte 2">
            <a:extLst>
              <a:ext uri="{FF2B5EF4-FFF2-40B4-BE49-F238E27FC236}">
                <a16:creationId xmlns:a16="http://schemas.microsoft.com/office/drawing/2014/main" id="{6CD4BA58-C6BB-4213-975D-3D2332E73CF4}"/>
              </a:ext>
            </a:extLst>
          </p:cNvPr>
          <p:cNvSpPr>
            <a:spLocks noGrp="1"/>
          </p:cNvSpPr>
          <p:nvPr>
            <p:ph type="body" sz="quarter" idx="12"/>
          </p:nvPr>
        </p:nvSpPr>
        <p:spPr/>
        <p:txBody>
          <a:bodyPr/>
          <a:lstStyle/>
          <a:p>
            <a:r>
              <a:rPr lang="fr-FR" dirty="0"/>
              <a:t>Une attention particulière est à porter au paramétrage lors de la souscription de la BAD mineurs</a:t>
            </a:r>
          </a:p>
        </p:txBody>
      </p:sp>
      <p:sp>
        <p:nvSpPr>
          <p:cNvPr id="4" name="Espace réservé du texte 3">
            <a:extLst>
              <a:ext uri="{FF2B5EF4-FFF2-40B4-BE49-F238E27FC236}">
                <a16:creationId xmlns:a16="http://schemas.microsoft.com/office/drawing/2014/main" id="{3E79B511-213A-4801-8415-A1B78103A4C5}"/>
              </a:ext>
            </a:extLst>
          </p:cNvPr>
          <p:cNvSpPr>
            <a:spLocks noGrp="1"/>
          </p:cNvSpPr>
          <p:nvPr>
            <p:ph type="body" sz="quarter" idx="14"/>
          </p:nvPr>
        </p:nvSpPr>
        <p:spPr/>
        <p:txBody>
          <a:bodyPr/>
          <a:lstStyle/>
          <a:p>
            <a:r>
              <a:rPr lang="fr-FR" dirty="0"/>
              <a:t>Focus sur les mineurs</a:t>
            </a:r>
          </a:p>
        </p:txBody>
      </p:sp>
      <p:pic>
        <p:nvPicPr>
          <p:cNvPr id="6" name="Image 5">
            <a:extLst>
              <a:ext uri="{FF2B5EF4-FFF2-40B4-BE49-F238E27FC236}">
                <a16:creationId xmlns:a16="http://schemas.microsoft.com/office/drawing/2014/main" id="{325E6894-6348-4CAE-865D-95673C811B61}"/>
              </a:ext>
            </a:extLst>
          </p:cNvPr>
          <p:cNvPicPr>
            <a:picLocks noChangeAspect="1"/>
          </p:cNvPicPr>
          <p:nvPr/>
        </p:nvPicPr>
        <p:blipFill>
          <a:blip r:embed="rId2"/>
          <a:stretch>
            <a:fillRect/>
          </a:stretch>
        </p:blipFill>
        <p:spPr>
          <a:xfrm>
            <a:off x="3035726" y="2277852"/>
            <a:ext cx="6120547" cy="4014359"/>
          </a:xfrm>
          <a:prstGeom prst="rect">
            <a:avLst/>
          </a:prstGeom>
        </p:spPr>
      </p:pic>
      <p:pic>
        <p:nvPicPr>
          <p:cNvPr id="13" name="Image 12">
            <a:extLst>
              <a:ext uri="{FF2B5EF4-FFF2-40B4-BE49-F238E27FC236}">
                <a16:creationId xmlns:a16="http://schemas.microsoft.com/office/drawing/2014/main" id="{5D714556-98ED-418B-BEFB-AE0AE9BFED99}"/>
              </a:ext>
            </a:extLst>
          </p:cNvPr>
          <p:cNvPicPr>
            <a:picLocks noChangeAspect="1"/>
          </p:cNvPicPr>
          <p:nvPr/>
        </p:nvPicPr>
        <p:blipFill>
          <a:blip r:embed="rId3">
            <a:duotone>
              <a:schemeClr val="accent4">
                <a:shade val="45000"/>
                <a:satMod val="135000"/>
              </a:schemeClr>
              <a:prstClr val="white"/>
            </a:duotone>
          </a:blip>
          <a:stretch>
            <a:fillRect/>
          </a:stretch>
        </p:blipFill>
        <p:spPr>
          <a:xfrm rot="10800000" flipH="1">
            <a:off x="2705833" y="4772927"/>
            <a:ext cx="506676" cy="413406"/>
          </a:xfrm>
          <a:prstGeom prst="rect">
            <a:avLst/>
          </a:prstGeom>
        </p:spPr>
      </p:pic>
      <p:sp>
        <p:nvSpPr>
          <p:cNvPr id="14" name="ZoneTexte 47">
            <a:extLst>
              <a:ext uri="{FF2B5EF4-FFF2-40B4-BE49-F238E27FC236}">
                <a16:creationId xmlns:a16="http://schemas.microsoft.com/office/drawing/2014/main" id="{C4DFE98E-50CE-496E-80C5-2ABBE0A8090A}"/>
              </a:ext>
            </a:extLst>
          </p:cNvPr>
          <p:cNvSpPr txBox="1">
            <a:spLocks noChangeArrowheads="1"/>
          </p:cNvSpPr>
          <p:nvPr/>
        </p:nvSpPr>
        <p:spPr bwMode="auto">
          <a:xfrm>
            <a:off x="1843029" y="3974097"/>
            <a:ext cx="148618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fr-FR" altLang="fr-FR" sz="1400" dirty="0">
                <a:solidFill>
                  <a:schemeClr val="accent4">
                    <a:lumMod val="75000"/>
                  </a:schemeClr>
                </a:solidFill>
              </a:rPr>
              <a:t>Liste des comptes de l’enfant </a:t>
            </a:r>
          </a:p>
        </p:txBody>
      </p:sp>
      <p:sp>
        <p:nvSpPr>
          <p:cNvPr id="15" name="Rectangle à coins arrondis 27">
            <a:extLst>
              <a:ext uri="{FF2B5EF4-FFF2-40B4-BE49-F238E27FC236}">
                <a16:creationId xmlns:a16="http://schemas.microsoft.com/office/drawing/2014/main" id="{A4EFA69F-F1DF-4D46-9520-DA1A126AC3DB}"/>
              </a:ext>
            </a:extLst>
          </p:cNvPr>
          <p:cNvSpPr/>
          <p:nvPr/>
        </p:nvSpPr>
        <p:spPr>
          <a:xfrm>
            <a:off x="6134544" y="3848638"/>
            <a:ext cx="2685991" cy="2208889"/>
          </a:xfrm>
          <a:prstGeom prst="round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dirty="0"/>
          </a:p>
        </p:txBody>
      </p:sp>
      <p:pic>
        <p:nvPicPr>
          <p:cNvPr id="16" name="Image 15">
            <a:extLst>
              <a:ext uri="{FF2B5EF4-FFF2-40B4-BE49-F238E27FC236}">
                <a16:creationId xmlns:a16="http://schemas.microsoft.com/office/drawing/2014/main" id="{BC644E2A-27C7-4C90-9960-C0D7F4D05B1B}"/>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blip>
          <a:stretch>
            <a:fillRect/>
          </a:stretch>
        </p:blipFill>
        <p:spPr>
          <a:xfrm rot="7175420" flipH="1">
            <a:off x="8778053" y="4879692"/>
            <a:ext cx="506676" cy="413406"/>
          </a:xfrm>
          <a:prstGeom prst="rect">
            <a:avLst/>
          </a:prstGeom>
        </p:spPr>
      </p:pic>
      <p:sp>
        <p:nvSpPr>
          <p:cNvPr id="17" name="ZoneTexte 47">
            <a:extLst>
              <a:ext uri="{FF2B5EF4-FFF2-40B4-BE49-F238E27FC236}">
                <a16:creationId xmlns:a16="http://schemas.microsoft.com/office/drawing/2014/main" id="{F36A03F4-69AB-4F4B-A832-262A45C827B5}"/>
              </a:ext>
            </a:extLst>
          </p:cNvPr>
          <p:cNvSpPr txBox="1">
            <a:spLocks noChangeArrowheads="1"/>
          </p:cNvSpPr>
          <p:nvPr/>
        </p:nvSpPr>
        <p:spPr bwMode="auto">
          <a:xfrm>
            <a:off x="9091362" y="4008828"/>
            <a:ext cx="1353467"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fr-FR" altLang="fr-FR" sz="1400" dirty="0">
                <a:solidFill>
                  <a:schemeClr val="accent4">
                    <a:lumMod val="75000"/>
                  </a:schemeClr>
                </a:solidFill>
              </a:rPr>
              <a:t>Opérations que l’enfant pourra faire ou non à partir de DEI et/ou l’appli Mobile</a:t>
            </a:r>
          </a:p>
        </p:txBody>
      </p:sp>
    </p:spTree>
    <p:extLst>
      <p:ext uri="{BB962C8B-B14F-4D97-AF65-F5344CB8AC3E}">
        <p14:creationId xmlns:p14="http://schemas.microsoft.com/office/powerpoint/2010/main" val="2640521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a:hlinkClick r:id="rId2" action="ppaction://hlinksldjump"/>
          </p:cNvPr>
          <p:cNvSpPr txBox="1"/>
          <p:nvPr/>
        </p:nvSpPr>
        <p:spPr>
          <a:xfrm>
            <a:off x="1650070" y="4249466"/>
            <a:ext cx="2124016" cy="972000"/>
          </a:xfrm>
          <a:prstGeom prst="rect">
            <a:avLst/>
          </a:prstGeom>
          <a:solidFill>
            <a:schemeClr val="bg2"/>
          </a:solidFill>
        </p:spPr>
        <p:txBody>
          <a:bodyPr wrap="square" rtlCol="0" anchor="ctr">
            <a:spAutoFit/>
          </a:bodyPr>
          <a:lstStyle>
            <a:defPPr marR="0" lvl="0" algn="l" rtl="0">
              <a:lnSpc>
                <a:spcPct val="100000"/>
              </a:lnSpc>
              <a:spcBef>
                <a:spcPts val="0"/>
              </a:spcBef>
              <a:spcAft>
                <a:spcPts val="0"/>
              </a:spcAft>
              <a:defRPr/>
            </a:defPPr>
            <a:lvl1pPr>
              <a:defRPr sz="1300">
                <a:solidFill>
                  <a:srgbClr val="B24388"/>
                </a:solidFill>
                <a:latin typeface="+mn-lt"/>
              </a:defRPr>
            </a:lvl1pPr>
          </a:lstStyle>
          <a:p>
            <a:pPr algn="ctr" defTabSz="1219170"/>
            <a:r>
              <a:rPr lang="fr-FR" sz="1600" kern="0" dirty="0">
                <a:solidFill>
                  <a:schemeClr val="bg1"/>
                </a:solidFill>
                <a:latin typeface="Arial" panose="020B0604020202020204"/>
                <a:cs typeface="Arial"/>
                <a:sym typeface="Arial"/>
              </a:rPr>
              <a:t>Renseigner </a:t>
            </a:r>
            <a:r>
              <a:rPr lang="fr-FR" sz="1600" b="1" kern="0" dirty="0">
                <a:solidFill>
                  <a:schemeClr val="bg1"/>
                </a:solidFill>
                <a:latin typeface="Arial" panose="020B0604020202020204"/>
                <a:cs typeface="Arial"/>
                <a:sym typeface="Arial"/>
              </a:rPr>
              <a:t>e-mail et mobile du mineur, </a:t>
            </a:r>
            <a:r>
              <a:rPr lang="fr-FR" sz="1400" b="1" kern="0" dirty="0">
                <a:solidFill>
                  <a:schemeClr val="bg1"/>
                </a:solidFill>
                <a:latin typeface="Arial" panose="020B0604020202020204"/>
                <a:cs typeface="Arial"/>
                <a:sym typeface="Arial"/>
              </a:rPr>
              <a:t>pas celui des parents !</a:t>
            </a:r>
          </a:p>
          <a:p>
            <a:pPr algn="ctr" defTabSz="1219170"/>
            <a:r>
              <a:rPr lang="fr-FR" sz="1200" kern="0" dirty="0">
                <a:solidFill>
                  <a:schemeClr val="bg1"/>
                </a:solidFill>
                <a:cs typeface="Arial"/>
                <a:sym typeface="Arial"/>
              </a:rPr>
              <a:t>Sinon laisser à blanc.</a:t>
            </a:r>
            <a:endParaRPr lang="fr-FR" sz="1600" kern="0" dirty="0">
              <a:solidFill>
                <a:schemeClr val="bg1"/>
              </a:solidFill>
              <a:latin typeface="Arial" panose="020B0604020202020204"/>
              <a:cs typeface="Arial"/>
              <a:sym typeface="Arial"/>
            </a:endParaRPr>
          </a:p>
        </p:txBody>
      </p:sp>
      <p:sp>
        <p:nvSpPr>
          <p:cNvPr id="10" name="ZoneTexte 9">
            <a:hlinkClick r:id="rId3" action="ppaction://hlinksldjump"/>
          </p:cNvPr>
          <p:cNvSpPr txBox="1"/>
          <p:nvPr/>
        </p:nvSpPr>
        <p:spPr>
          <a:xfrm>
            <a:off x="6154739" y="4249465"/>
            <a:ext cx="2130219" cy="972000"/>
          </a:xfrm>
          <a:prstGeom prst="rect">
            <a:avLst/>
          </a:prstGeom>
          <a:solidFill>
            <a:schemeClr val="accent2"/>
          </a:solidFill>
        </p:spPr>
        <p:txBody>
          <a:bodyPr wrap="square" rtlCol="0" anchor="ctr">
            <a:spAutoFit/>
          </a:bodyPr>
          <a:lstStyle>
            <a:defPPr marR="0" lvl="0" algn="l" rtl="0">
              <a:lnSpc>
                <a:spcPct val="100000"/>
              </a:lnSpc>
              <a:spcBef>
                <a:spcPts val="0"/>
              </a:spcBef>
              <a:spcAft>
                <a:spcPts val="0"/>
              </a:spcAft>
              <a:defRPr/>
            </a:defPPr>
            <a:lvl1pPr>
              <a:defRPr sz="1300">
                <a:solidFill>
                  <a:srgbClr val="B24388"/>
                </a:solidFill>
                <a:latin typeface="+mn-lt"/>
              </a:defRPr>
            </a:lvl1pPr>
          </a:lstStyle>
          <a:p>
            <a:pPr algn="ctr" defTabSz="1219170"/>
            <a:r>
              <a:rPr lang="fr-FR" sz="1600" kern="0" dirty="0">
                <a:solidFill>
                  <a:schemeClr val="bg1"/>
                </a:solidFill>
                <a:latin typeface="Arial" panose="020B0604020202020204"/>
                <a:cs typeface="Arial"/>
                <a:sym typeface="Arial"/>
              </a:rPr>
              <a:t>Ouvrir </a:t>
            </a:r>
            <a:r>
              <a:rPr lang="fr-FR" sz="1600" b="1" kern="0" dirty="0">
                <a:solidFill>
                  <a:schemeClr val="bg1"/>
                </a:solidFill>
                <a:latin typeface="Arial" panose="020B0604020202020204"/>
                <a:cs typeface="Arial"/>
                <a:sym typeface="Arial"/>
              </a:rPr>
              <a:t>a minima </a:t>
            </a:r>
            <a:br>
              <a:rPr lang="fr-FR" sz="1600" b="1" kern="0" dirty="0">
                <a:solidFill>
                  <a:schemeClr val="bg1"/>
                </a:solidFill>
                <a:latin typeface="Arial" panose="020B0604020202020204"/>
                <a:cs typeface="Arial"/>
                <a:sym typeface="Arial"/>
              </a:rPr>
            </a:br>
            <a:r>
              <a:rPr lang="fr-FR" sz="1600" b="1" kern="0" dirty="0">
                <a:solidFill>
                  <a:schemeClr val="bg1"/>
                </a:solidFill>
                <a:latin typeface="Arial" panose="020B0604020202020204"/>
                <a:cs typeface="Arial"/>
                <a:sym typeface="Arial"/>
              </a:rPr>
              <a:t>une BAD </a:t>
            </a:r>
            <a:br>
              <a:rPr lang="fr-FR" sz="1600" b="1" kern="0" dirty="0">
                <a:solidFill>
                  <a:schemeClr val="bg1"/>
                </a:solidFill>
                <a:latin typeface="Arial" panose="020B0604020202020204"/>
                <a:cs typeface="Arial"/>
                <a:sym typeface="Arial"/>
              </a:rPr>
            </a:br>
            <a:r>
              <a:rPr lang="fr-FR" sz="1600" b="1" kern="0" dirty="0">
                <a:solidFill>
                  <a:schemeClr val="bg1"/>
                </a:solidFill>
                <a:latin typeface="Arial" panose="020B0604020202020204"/>
                <a:cs typeface="Arial"/>
                <a:sym typeface="Arial"/>
              </a:rPr>
              <a:t>non activée</a:t>
            </a:r>
            <a:endParaRPr lang="fr-FR" sz="1600" kern="0" dirty="0">
              <a:solidFill>
                <a:schemeClr val="bg1"/>
              </a:solidFill>
              <a:latin typeface="Arial" panose="020B0604020202020204"/>
              <a:cs typeface="Arial"/>
              <a:sym typeface="Arial"/>
            </a:endParaRPr>
          </a:p>
        </p:txBody>
      </p:sp>
      <p:sp>
        <p:nvSpPr>
          <p:cNvPr id="11" name="ZoneTexte 10">
            <a:hlinkClick r:id="rId4" action="ppaction://hlinksldjump"/>
          </p:cNvPr>
          <p:cNvSpPr txBox="1"/>
          <p:nvPr/>
        </p:nvSpPr>
        <p:spPr>
          <a:xfrm>
            <a:off x="8410174" y="4249465"/>
            <a:ext cx="2124016" cy="972000"/>
          </a:xfrm>
          <a:prstGeom prst="rect">
            <a:avLst/>
          </a:prstGeom>
          <a:solidFill>
            <a:schemeClr val="accent4"/>
          </a:solidFill>
        </p:spPr>
        <p:txBody>
          <a:bodyPr wrap="square" rtlCol="0" anchor="ctr">
            <a:spAutoFit/>
          </a:bodyPr>
          <a:lstStyle>
            <a:defPPr marR="0" lvl="0" algn="l" rtl="0">
              <a:lnSpc>
                <a:spcPct val="100000"/>
              </a:lnSpc>
              <a:spcBef>
                <a:spcPts val="0"/>
              </a:spcBef>
              <a:spcAft>
                <a:spcPts val="0"/>
              </a:spcAft>
              <a:defRPr/>
            </a:defPPr>
            <a:lvl1pPr>
              <a:defRPr sz="1300">
                <a:solidFill>
                  <a:srgbClr val="B24388"/>
                </a:solidFill>
                <a:latin typeface="+mn-lt"/>
              </a:defRPr>
            </a:lvl1pPr>
          </a:lstStyle>
          <a:p>
            <a:pPr algn="ctr" defTabSz="1219170"/>
            <a:r>
              <a:rPr lang="fr-FR" sz="1600" b="1" kern="0" dirty="0">
                <a:solidFill>
                  <a:schemeClr val="bg1"/>
                </a:solidFill>
                <a:latin typeface="Arial" panose="020B0604020202020204"/>
                <a:cs typeface="Arial"/>
                <a:sym typeface="Arial"/>
              </a:rPr>
              <a:t>Laisser </a:t>
            </a:r>
          </a:p>
          <a:p>
            <a:pPr algn="ctr" defTabSz="1219170"/>
            <a:r>
              <a:rPr lang="fr-FR" sz="1600" kern="0" dirty="0">
                <a:solidFill>
                  <a:schemeClr val="bg1"/>
                </a:solidFill>
                <a:latin typeface="Arial" panose="020B0604020202020204"/>
                <a:cs typeface="Arial"/>
                <a:sym typeface="Arial"/>
              </a:rPr>
              <a:t>e-Documents </a:t>
            </a:r>
            <a:r>
              <a:rPr lang="fr-FR" sz="1600" b="1" kern="0" dirty="0">
                <a:solidFill>
                  <a:schemeClr val="bg1"/>
                </a:solidFill>
                <a:latin typeface="Arial" panose="020B0604020202020204"/>
                <a:cs typeface="Arial"/>
                <a:sym typeface="Arial"/>
              </a:rPr>
              <a:t>coché</a:t>
            </a:r>
          </a:p>
        </p:txBody>
      </p:sp>
      <p:sp>
        <p:nvSpPr>
          <p:cNvPr id="13" name="ZoneTexte 12">
            <a:hlinkClick r:id="rId5" action="ppaction://hlinksldjump"/>
          </p:cNvPr>
          <p:cNvSpPr txBox="1"/>
          <p:nvPr/>
        </p:nvSpPr>
        <p:spPr>
          <a:xfrm>
            <a:off x="3899303" y="4249465"/>
            <a:ext cx="2130219" cy="972000"/>
          </a:xfrm>
          <a:prstGeom prst="rect">
            <a:avLst/>
          </a:prstGeom>
          <a:solidFill>
            <a:schemeClr val="accent5"/>
          </a:solidFill>
        </p:spPr>
        <p:txBody>
          <a:bodyPr wrap="square" rtlCol="0" anchor="ctr">
            <a:spAutoFit/>
          </a:bodyPr>
          <a:lstStyle>
            <a:defPPr marR="0" lvl="0" algn="l" rtl="0">
              <a:lnSpc>
                <a:spcPct val="100000"/>
              </a:lnSpc>
              <a:spcBef>
                <a:spcPts val="0"/>
              </a:spcBef>
              <a:spcAft>
                <a:spcPts val="0"/>
              </a:spcAft>
              <a:defRPr/>
            </a:defPPr>
            <a:lvl1pPr>
              <a:defRPr sz="1300">
                <a:solidFill>
                  <a:srgbClr val="B24388"/>
                </a:solidFill>
                <a:latin typeface="+mn-lt"/>
              </a:defRPr>
            </a:lvl1pPr>
          </a:lstStyle>
          <a:p>
            <a:pPr algn="ctr" defTabSz="1219170"/>
            <a:r>
              <a:rPr lang="fr-FR" sz="1600" kern="0" dirty="0">
                <a:solidFill>
                  <a:schemeClr val="bg1"/>
                </a:solidFill>
                <a:latin typeface="Arial" panose="020B0604020202020204"/>
                <a:cs typeface="Arial"/>
                <a:sym typeface="Arial"/>
              </a:rPr>
              <a:t>Créer le </a:t>
            </a:r>
            <a:r>
              <a:rPr lang="fr-FR" sz="1600" b="1" kern="0" dirty="0">
                <a:solidFill>
                  <a:schemeClr val="bg1"/>
                </a:solidFill>
                <a:latin typeface="Arial" panose="020B0604020202020204"/>
                <a:cs typeface="Arial"/>
                <a:sym typeface="Arial"/>
              </a:rPr>
              <a:t>lien </a:t>
            </a:r>
            <a:br>
              <a:rPr lang="fr-FR" sz="1600" b="1" kern="0" dirty="0">
                <a:solidFill>
                  <a:schemeClr val="bg1"/>
                </a:solidFill>
                <a:latin typeface="Arial" panose="020B0604020202020204"/>
                <a:cs typeface="Arial"/>
                <a:sym typeface="Arial"/>
              </a:rPr>
            </a:br>
            <a:r>
              <a:rPr lang="fr-FR" sz="1600" b="1" kern="0" dirty="0">
                <a:solidFill>
                  <a:schemeClr val="bg1"/>
                </a:solidFill>
                <a:latin typeface="Arial" panose="020B0604020202020204"/>
                <a:cs typeface="Arial"/>
                <a:sym typeface="Arial"/>
              </a:rPr>
              <a:t>inter-personne </a:t>
            </a:r>
            <a:br>
              <a:rPr lang="fr-FR" sz="1600" b="1" kern="0" dirty="0">
                <a:solidFill>
                  <a:schemeClr val="bg1"/>
                </a:solidFill>
                <a:latin typeface="Arial" panose="020B0604020202020204"/>
                <a:cs typeface="Arial"/>
                <a:sym typeface="Arial"/>
              </a:rPr>
            </a:br>
            <a:r>
              <a:rPr lang="fr-FR" sz="1600" b="1" kern="0" dirty="0">
                <a:solidFill>
                  <a:schemeClr val="bg1"/>
                </a:solidFill>
                <a:latin typeface="Arial" panose="020B0604020202020204"/>
                <a:cs typeface="Arial"/>
                <a:sym typeface="Arial"/>
              </a:rPr>
              <a:t>à partir du mineur</a:t>
            </a:r>
          </a:p>
        </p:txBody>
      </p:sp>
      <p:pic>
        <p:nvPicPr>
          <p:cNvPr id="5" name="Image 4" descr="Une image contenant personne, extérieur, vert, dessert&#10;&#10;Description générée automatiquement">
            <a:hlinkClick r:id="rId3" action="ppaction://hlinksldjump"/>
            <a:extLst>
              <a:ext uri="{FF2B5EF4-FFF2-40B4-BE49-F238E27FC236}">
                <a16:creationId xmlns:a16="http://schemas.microsoft.com/office/drawing/2014/main" id="{61245C03-D5B0-4DA1-A65D-28E03FF5B24C}"/>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5498" t="9902" b="31401"/>
          <a:stretch/>
        </p:blipFill>
        <p:spPr>
          <a:xfrm>
            <a:off x="6156907" y="3259311"/>
            <a:ext cx="2117598" cy="989443"/>
          </a:xfrm>
          <a:prstGeom prst="rect">
            <a:avLst/>
          </a:prstGeom>
        </p:spPr>
      </p:pic>
      <p:pic>
        <p:nvPicPr>
          <p:cNvPr id="7" name="Image 6" descr="Une image contenant canapé, intérieur, personne, assis&#10;&#10;Description générée automatiquement">
            <a:hlinkClick r:id="rId4" action="ppaction://hlinksldjump"/>
            <a:extLst>
              <a:ext uri="{FF2B5EF4-FFF2-40B4-BE49-F238E27FC236}">
                <a16:creationId xmlns:a16="http://schemas.microsoft.com/office/drawing/2014/main" id="{4D1EA210-4C88-4A24-9501-04C5E60025D1}"/>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5862" t="2969" b="37740"/>
          <a:stretch/>
        </p:blipFill>
        <p:spPr>
          <a:xfrm>
            <a:off x="8412343" y="3245431"/>
            <a:ext cx="2121847" cy="1003323"/>
          </a:xfrm>
          <a:prstGeom prst="rect">
            <a:avLst/>
          </a:prstGeom>
        </p:spPr>
      </p:pic>
      <p:pic>
        <p:nvPicPr>
          <p:cNvPr id="12" name="Image 11" descr="Une image contenant personne, extérieur&#10;&#10;Description générée automatiquement">
            <a:hlinkClick r:id="rId5" action="ppaction://hlinksldjump"/>
            <a:extLst>
              <a:ext uri="{FF2B5EF4-FFF2-40B4-BE49-F238E27FC236}">
                <a16:creationId xmlns:a16="http://schemas.microsoft.com/office/drawing/2014/main" id="{4ACD9866-DDAA-4648-9749-EFE97253D503}"/>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5619" t="1124" b="39432"/>
          <a:stretch/>
        </p:blipFill>
        <p:spPr>
          <a:xfrm>
            <a:off x="3890836" y="3245433"/>
            <a:ext cx="2138685" cy="1003322"/>
          </a:xfrm>
          <a:prstGeom prst="rect">
            <a:avLst/>
          </a:prstGeom>
        </p:spPr>
      </p:pic>
      <p:pic>
        <p:nvPicPr>
          <p:cNvPr id="16" name="Image 15" descr="Une image contenant personne, extérieur, sous-vêtement&#10;&#10;Description générée automatiquement">
            <a:hlinkClick r:id="rId2" action="ppaction://hlinksldjump"/>
            <a:extLst>
              <a:ext uri="{FF2B5EF4-FFF2-40B4-BE49-F238E27FC236}">
                <a16:creationId xmlns:a16="http://schemas.microsoft.com/office/drawing/2014/main" id="{3C859F51-4F12-4039-B255-5EB36AA8FBF3}"/>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t="8008" b="33702"/>
          <a:stretch/>
        </p:blipFill>
        <p:spPr>
          <a:xfrm>
            <a:off x="1645933" y="3260013"/>
            <a:ext cx="2124000" cy="988741"/>
          </a:xfrm>
          <a:prstGeom prst="rect">
            <a:avLst/>
          </a:prstGeom>
        </p:spPr>
      </p:pic>
      <p:sp>
        <p:nvSpPr>
          <p:cNvPr id="3" name="Espace réservé du texte 2"/>
          <p:cNvSpPr>
            <a:spLocks noGrp="1"/>
          </p:cNvSpPr>
          <p:nvPr>
            <p:ph type="body" sz="quarter" idx="12"/>
          </p:nvPr>
        </p:nvSpPr>
        <p:spPr/>
        <p:txBody>
          <a:bodyPr/>
          <a:lstStyle/>
          <a:p>
            <a:r>
              <a:rPr lang="fr-FR" dirty="0"/>
              <a:t>Les 4 prérequis pour souscrire e-Docs auprès des mineurs lors d’une entrée en relation</a:t>
            </a:r>
          </a:p>
        </p:txBody>
      </p:sp>
      <p:sp>
        <p:nvSpPr>
          <p:cNvPr id="4" name="Espace réservé du texte 3"/>
          <p:cNvSpPr>
            <a:spLocks noGrp="1"/>
          </p:cNvSpPr>
          <p:nvPr>
            <p:ph type="body" sz="quarter" idx="14"/>
          </p:nvPr>
        </p:nvSpPr>
        <p:spPr/>
        <p:txBody>
          <a:bodyPr/>
          <a:lstStyle/>
          <a:p>
            <a:r>
              <a:rPr lang="fr-FR" dirty="0"/>
              <a:t>Focus sur les mineurs</a:t>
            </a:r>
          </a:p>
        </p:txBody>
      </p:sp>
      <p:sp>
        <p:nvSpPr>
          <p:cNvPr id="67" name="Ellipse 66">
            <a:hlinkClick r:id="rId5" action="ppaction://hlinksldjump"/>
            <a:extLst>
              <a:ext uri="{FF2B5EF4-FFF2-40B4-BE49-F238E27FC236}">
                <a16:creationId xmlns:a16="http://schemas.microsoft.com/office/drawing/2014/main" id="{CC0B2F8F-4464-4124-AD70-1DE9A16A9EDD}"/>
              </a:ext>
            </a:extLst>
          </p:cNvPr>
          <p:cNvSpPr/>
          <p:nvPr/>
        </p:nvSpPr>
        <p:spPr>
          <a:xfrm>
            <a:off x="4322265" y="1676006"/>
            <a:ext cx="1427629" cy="1364941"/>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9pPr>
          </a:lstStyle>
          <a:p>
            <a:pPr algn="ctr" defTabSz="1219170"/>
            <a:r>
              <a:rPr lang="fr-FR" sz="10000" b="1" kern="0" dirty="0">
                <a:solidFill>
                  <a:srgbClr val="E4E4E4"/>
                </a:solidFill>
                <a:latin typeface="Arial" panose="020B0604020202020204"/>
              </a:rPr>
              <a:t>2</a:t>
            </a:r>
          </a:p>
        </p:txBody>
      </p:sp>
      <p:sp>
        <p:nvSpPr>
          <p:cNvPr id="68" name="Ellipse 67">
            <a:hlinkClick r:id="rId3" action="ppaction://hlinksldjump"/>
            <a:extLst>
              <a:ext uri="{FF2B5EF4-FFF2-40B4-BE49-F238E27FC236}">
                <a16:creationId xmlns:a16="http://schemas.microsoft.com/office/drawing/2014/main" id="{E2D80EF8-798F-4F92-BFCD-64B446717F33}"/>
              </a:ext>
            </a:extLst>
          </p:cNvPr>
          <p:cNvSpPr/>
          <p:nvPr/>
        </p:nvSpPr>
        <p:spPr>
          <a:xfrm>
            <a:off x="6521809" y="1676006"/>
            <a:ext cx="1427629" cy="1364941"/>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9pPr>
          </a:lstStyle>
          <a:p>
            <a:pPr algn="ctr" defTabSz="1219170"/>
            <a:r>
              <a:rPr lang="fr-FR" sz="10000" b="1" kern="0" dirty="0">
                <a:solidFill>
                  <a:srgbClr val="E4E4E4"/>
                </a:solidFill>
                <a:latin typeface="Arial" panose="020B0604020202020204"/>
              </a:rPr>
              <a:t>3</a:t>
            </a:r>
          </a:p>
        </p:txBody>
      </p:sp>
      <p:sp>
        <p:nvSpPr>
          <p:cNvPr id="69" name="Ellipse 68">
            <a:hlinkClick r:id="rId2" action="ppaction://hlinksldjump"/>
            <a:extLst>
              <a:ext uri="{FF2B5EF4-FFF2-40B4-BE49-F238E27FC236}">
                <a16:creationId xmlns:a16="http://schemas.microsoft.com/office/drawing/2014/main" id="{F27350CE-A3D9-4A8F-84DA-AD43CB70EAA8}"/>
              </a:ext>
            </a:extLst>
          </p:cNvPr>
          <p:cNvSpPr/>
          <p:nvPr/>
        </p:nvSpPr>
        <p:spPr>
          <a:xfrm>
            <a:off x="2014135" y="1676006"/>
            <a:ext cx="1427629" cy="1364941"/>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9pPr>
          </a:lstStyle>
          <a:p>
            <a:pPr algn="ctr" defTabSz="1219170"/>
            <a:r>
              <a:rPr lang="fr-FR" sz="10000" b="1" kern="0" dirty="0">
                <a:solidFill>
                  <a:srgbClr val="E4E4E4"/>
                </a:solidFill>
                <a:latin typeface="Arial" panose="020B0604020202020204"/>
              </a:rPr>
              <a:t>1</a:t>
            </a:r>
          </a:p>
        </p:txBody>
      </p:sp>
      <p:sp>
        <p:nvSpPr>
          <p:cNvPr id="70" name="Ellipse 69">
            <a:hlinkClick r:id="rId4" action="ppaction://hlinksldjump"/>
            <a:extLst>
              <a:ext uri="{FF2B5EF4-FFF2-40B4-BE49-F238E27FC236}">
                <a16:creationId xmlns:a16="http://schemas.microsoft.com/office/drawing/2014/main" id="{47C773EB-0BD9-4D77-A0A3-767BA64D3842}"/>
              </a:ext>
            </a:extLst>
          </p:cNvPr>
          <p:cNvSpPr/>
          <p:nvPr/>
        </p:nvSpPr>
        <p:spPr>
          <a:xfrm>
            <a:off x="8736700" y="1676006"/>
            <a:ext cx="1427629" cy="1364941"/>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9pPr>
          </a:lstStyle>
          <a:p>
            <a:pPr algn="ctr" defTabSz="1219170"/>
            <a:r>
              <a:rPr lang="fr-FR" sz="10000" b="1" kern="0" dirty="0">
                <a:solidFill>
                  <a:srgbClr val="E4E4E4"/>
                </a:solidFill>
                <a:latin typeface="Arial" panose="020B0604020202020204"/>
              </a:rPr>
              <a:t>4</a:t>
            </a:r>
          </a:p>
        </p:txBody>
      </p:sp>
      <p:sp>
        <p:nvSpPr>
          <p:cNvPr id="117" name="ZoneTexte 116">
            <a:extLst>
              <a:ext uri="{FF2B5EF4-FFF2-40B4-BE49-F238E27FC236}">
                <a16:creationId xmlns:a16="http://schemas.microsoft.com/office/drawing/2014/main" id="{B0FBAB4C-5EF5-4D7A-8FA6-2EB5B53FFC15}"/>
              </a:ext>
            </a:extLst>
          </p:cNvPr>
          <p:cNvSpPr txBox="1"/>
          <p:nvPr/>
        </p:nvSpPr>
        <p:spPr>
          <a:xfrm>
            <a:off x="7724372" y="6044847"/>
            <a:ext cx="3789206" cy="276999"/>
          </a:xfrm>
          <a:prstGeom prst="rect">
            <a:avLst/>
          </a:prstGeom>
        </p:spPr>
        <p:txBody>
          <a:bodyPr wrap="square">
            <a:spAutoFit/>
          </a:bodyPr>
          <a:lstStyle>
            <a:defPPr marR="0" lvl="0" algn="l" rtl="0">
              <a:lnSpc>
                <a:spcPct val="100000"/>
              </a:lnSpc>
              <a:spcBef>
                <a:spcPts val="0"/>
              </a:spcBef>
              <a:spcAft>
                <a:spcPts val="0"/>
              </a:spcAft>
              <a:defRPr lang="fr-FR"/>
            </a:defPPr>
            <a:lvl1pPr marR="0" lvl="0" defTabSz="1219170">
              <a:lnSpc>
                <a:spcPct val="100000"/>
              </a:lnSpc>
              <a:spcBef>
                <a:spcPts val="0"/>
              </a:spcBef>
              <a:spcAft>
                <a:spcPts val="0"/>
              </a:spcAft>
              <a:buNone/>
              <a:defRPr sz="1333" b="0" i="0" u="none" strike="noStrike" kern="0" cap="none">
                <a:solidFill>
                  <a:srgbClr val="000000">
                    <a:lumMod val="50000"/>
                    <a:lumOff val="50000"/>
                  </a:srgbClr>
                </a:solidFill>
                <a:latin typeface="Arial"/>
                <a:ea typeface="Arial"/>
                <a:cs typeface="Arial"/>
              </a:defRPr>
            </a:lvl1pPr>
            <a:lvl2pPr marR="0" lvl="1">
              <a:lnSpc>
                <a:spcPct val="100000"/>
              </a:lnSpc>
              <a:spcBef>
                <a:spcPts val="0"/>
              </a:spcBef>
              <a:spcAft>
                <a:spcPts val="0"/>
              </a:spcAft>
              <a:buNone/>
              <a:defRPr sz="1400" b="0" i="0" u="none" strike="noStrike" cap="none">
                <a:solidFill>
                  <a:srgbClr val="000000"/>
                </a:solidFill>
                <a:latin typeface="Arial"/>
                <a:ea typeface="Arial"/>
                <a:cs typeface="Arial"/>
              </a:defRPr>
            </a:lvl2pPr>
            <a:lvl3pPr marR="0" lvl="2">
              <a:lnSpc>
                <a:spcPct val="100000"/>
              </a:lnSpc>
              <a:spcBef>
                <a:spcPts val="0"/>
              </a:spcBef>
              <a:spcAft>
                <a:spcPts val="0"/>
              </a:spcAft>
              <a:buNone/>
              <a:defRPr sz="1400" b="0" i="0" u="none" strike="noStrike" cap="none">
                <a:solidFill>
                  <a:srgbClr val="000000"/>
                </a:solidFill>
                <a:latin typeface="Arial"/>
                <a:ea typeface="Arial"/>
                <a:cs typeface="Arial"/>
              </a:defRPr>
            </a:lvl3pPr>
            <a:lvl4pPr marR="0" lvl="3">
              <a:lnSpc>
                <a:spcPct val="100000"/>
              </a:lnSpc>
              <a:spcBef>
                <a:spcPts val="0"/>
              </a:spcBef>
              <a:spcAft>
                <a:spcPts val="0"/>
              </a:spcAft>
              <a:buNone/>
              <a:defRPr sz="1400" b="0" i="0" u="none" strike="noStrike" cap="none">
                <a:solidFill>
                  <a:srgbClr val="000000"/>
                </a:solidFill>
                <a:latin typeface="Arial"/>
                <a:ea typeface="Arial"/>
                <a:cs typeface="Arial"/>
              </a:defRPr>
            </a:lvl4pPr>
            <a:lvl5pPr marR="0" lvl="4">
              <a:lnSpc>
                <a:spcPct val="100000"/>
              </a:lnSpc>
              <a:spcBef>
                <a:spcPts val="0"/>
              </a:spcBef>
              <a:spcAft>
                <a:spcPts val="0"/>
              </a:spcAft>
              <a:buNone/>
              <a:defRPr sz="1400" b="0" i="0" u="none" strike="noStrike" cap="none">
                <a:solidFill>
                  <a:srgbClr val="000000"/>
                </a:solidFill>
                <a:latin typeface="Aria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r>
              <a:rPr lang="fr-FR" sz="1200" dirty="0">
                <a:solidFill>
                  <a:schemeClr val="tx1">
                    <a:lumMod val="75000"/>
                    <a:lumOff val="25000"/>
                  </a:schemeClr>
                </a:solidFill>
              </a:rPr>
              <a:t>Pour en savoir plus, cliquez sur les bonnes pratiques</a:t>
            </a:r>
          </a:p>
        </p:txBody>
      </p:sp>
      <p:pic>
        <p:nvPicPr>
          <p:cNvPr id="118" name="Picture 13" descr="Résultat de recherche d'images pour &quot;clic&quot;">
            <a:extLst>
              <a:ext uri="{FF2B5EF4-FFF2-40B4-BE49-F238E27FC236}">
                <a16:creationId xmlns:a16="http://schemas.microsoft.com/office/drawing/2014/main" id="{E0213714-64C8-4575-94EC-D2FD1793B92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493041" y="5970325"/>
            <a:ext cx="351520" cy="351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0" name="Graphique 1749">
            <a:extLst>
              <a:ext uri="{FF2B5EF4-FFF2-40B4-BE49-F238E27FC236}">
                <a16:creationId xmlns:a16="http://schemas.microsoft.com/office/drawing/2014/main" id="{4A7E7187-2575-43FD-ADF0-2A2FBAF419D9}"/>
              </a:ext>
            </a:extLst>
          </p:cNvPr>
          <p:cNvGrpSpPr/>
          <p:nvPr/>
        </p:nvGrpSpPr>
        <p:grpSpPr>
          <a:xfrm>
            <a:off x="2249218" y="1927501"/>
            <a:ext cx="957462" cy="888104"/>
            <a:chOff x="698087" y="598074"/>
            <a:chExt cx="410622" cy="380877"/>
          </a:xfrm>
          <a:noFill/>
        </p:grpSpPr>
        <p:grpSp>
          <p:nvGrpSpPr>
            <p:cNvPr id="121" name="Graphique 1749">
              <a:extLst>
                <a:ext uri="{FF2B5EF4-FFF2-40B4-BE49-F238E27FC236}">
                  <a16:creationId xmlns:a16="http://schemas.microsoft.com/office/drawing/2014/main" id="{C4AE3576-DA40-47C5-8333-41421EF3517D}"/>
                </a:ext>
              </a:extLst>
            </p:cNvPr>
            <p:cNvGrpSpPr/>
            <p:nvPr/>
          </p:nvGrpSpPr>
          <p:grpSpPr>
            <a:xfrm>
              <a:off x="1047273" y="598074"/>
              <a:ext cx="61436" cy="94773"/>
              <a:chOff x="1047273" y="598074"/>
              <a:chExt cx="61436" cy="94773"/>
            </a:xfrm>
            <a:grpFill/>
          </p:grpSpPr>
          <p:sp>
            <p:nvSpPr>
              <p:cNvPr id="136" name="Forme libre : forme 135">
                <a:extLst>
                  <a:ext uri="{FF2B5EF4-FFF2-40B4-BE49-F238E27FC236}">
                    <a16:creationId xmlns:a16="http://schemas.microsoft.com/office/drawing/2014/main" id="{71EA0665-E192-46B5-B308-3E021629E57D}"/>
                  </a:ext>
                </a:extLst>
              </p:cNvPr>
              <p:cNvSpPr/>
              <p:nvPr/>
            </p:nvSpPr>
            <p:spPr>
              <a:xfrm>
                <a:off x="1074229" y="634459"/>
                <a:ext cx="30479" cy="18383"/>
              </a:xfrm>
              <a:custGeom>
                <a:avLst/>
                <a:gdLst>
                  <a:gd name="connsiteX0" fmla="*/ 30480 w 30479"/>
                  <a:gd name="connsiteY0" fmla="*/ 0 h 18383"/>
                  <a:gd name="connsiteX1" fmla="*/ 0 w 30479"/>
                  <a:gd name="connsiteY1" fmla="*/ 18383 h 18383"/>
                </a:gdLst>
                <a:ahLst/>
                <a:cxnLst>
                  <a:cxn ang="0">
                    <a:pos x="connsiteX0" y="connsiteY0"/>
                  </a:cxn>
                  <a:cxn ang="0">
                    <a:pos x="connsiteX1" y="connsiteY1"/>
                  </a:cxn>
                </a:cxnLst>
                <a:rect l="l" t="t" r="r" b="b"/>
                <a:pathLst>
                  <a:path w="30479" h="18383">
                    <a:moveTo>
                      <a:pt x="30480" y="0"/>
                    </a:moveTo>
                    <a:lnTo>
                      <a:pt x="0" y="18383"/>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137" name="Forme libre : forme 136">
                <a:extLst>
                  <a:ext uri="{FF2B5EF4-FFF2-40B4-BE49-F238E27FC236}">
                    <a16:creationId xmlns:a16="http://schemas.microsoft.com/office/drawing/2014/main" id="{E6D4F5FD-C20E-4B0E-A06F-F5CDEF99EF73}"/>
                  </a:ext>
                </a:extLst>
              </p:cNvPr>
              <p:cNvSpPr/>
              <p:nvPr/>
            </p:nvSpPr>
            <p:spPr>
              <a:xfrm>
                <a:off x="1047273" y="598074"/>
                <a:ext cx="12477" cy="24098"/>
              </a:xfrm>
              <a:custGeom>
                <a:avLst/>
                <a:gdLst>
                  <a:gd name="connsiteX0" fmla="*/ 12478 w 12477"/>
                  <a:gd name="connsiteY0" fmla="*/ 0 h 24098"/>
                  <a:gd name="connsiteX1" fmla="*/ 0 w 12477"/>
                  <a:gd name="connsiteY1" fmla="*/ 24098 h 24098"/>
                </a:gdLst>
                <a:ahLst/>
                <a:cxnLst>
                  <a:cxn ang="0">
                    <a:pos x="connsiteX0" y="connsiteY0"/>
                  </a:cxn>
                  <a:cxn ang="0">
                    <a:pos x="connsiteX1" y="connsiteY1"/>
                  </a:cxn>
                </a:cxnLst>
                <a:rect l="l" t="t" r="r" b="b"/>
                <a:pathLst>
                  <a:path w="12477" h="24098">
                    <a:moveTo>
                      <a:pt x="12478" y="0"/>
                    </a:moveTo>
                    <a:lnTo>
                      <a:pt x="0" y="24098"/>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138" name="Forme libre : forme 137">
                <a:extLst>
                  <a:ext uri="{FF2B5EF4-FFF2-40B4-BE49-F238E27FC236}">
                    <a16:creationId xmlns:a16="http://schemas.microsoft.com/office/drawing/2014/main" id="{506ECF46-7075-47A6-8371-8BF3332D0C83}"/>
                  </a:ext>
                </a:extLst>
              </p:cNvPr>
              <p:cNvSpPr/>
              <p:nvPr/>
            </p:nvSpPr>
            <p:spPr>
              <a:xfrm>
                <a:off x="1090517" y="692181"/>
                <a:ext cx="18192" cy="666"/>
              </a:xfrm>
              <a:custGeom>
                <a:avLst/>
                <a:gdLst>
                  <a:gd name="connsiteX0" fmla="*/ 18193 w 18192"/>
                  <a:gd name="connsiteY0" fmla="*/ 667 h 666"/>
                  <a:gd name="connsiteX1" fmla="*/ 0 w 18192"/>
                  <a:gd name="connsiteY1" fmla="*/ 0 h 666"/>
                </a:gdLst>
                <a:ahLst/>
                <a:cxnLst>
                  <a:cxn ang="0">
                    <a:pos x="connsiteX0" y="connsiteY0"/>
                  </a:cxn>
                  <a:cxn ang="0">
                    <a:pos x="connsiteX1" y="connsiteY1"/>
                  </a:cxn>
                </a:cxnLst>
                <a:rect l="l" t="t" r="r" b="b"/>
                <a:pathLst>
                  <a:path w="18192" h="666">
                    <a:moveTo>
                      <a:pt x="18193" y="667"/>
                    </a:moveTo>
                    <a:lnTo>
                      <a:pt x="0" y="0"/>
                    </a:lnTo>
                  </a:path>
                </a:pathLst>
              </a:custGeom>
              <a:grpFill/>
              <a:ln w="5608" cap="rnd">
                <a:solidFill>
                  <a:schemeClr val="tx1"/>
                </a:solidFill>
                <a:prstDash val="solid"/>
                <a:round/>
              </a:ln>
            </p:spPr>
            <p:txBody>
              <a:bodyPr rtlCol="0" anchor="ctr"/>
              <a:lstStyle/>
              <a:p>
                <a:endParaRPr lang="fr-FR" sz="1050">
                  <a:solidFill>
                    <a:srgbClr val="FF0000"/>
                  </a:solidFill>
                </a:endParaRPr>
              </a:p>
            </p:txBody>
          </p:sp>
        </p:grpSp>
        <p:sp>
          <p:nvSpPr>
            <p:cNvPr id="122" name="Forme libre : forme 121">
              <a:extLst>
                <a:ext uri="{FF2B5EF4-FFF2-40B4-BE49-F238E27FC236}">
                  <a16:creationId xmlns:a16="http://schemas.microsoft.com/office/drawing/2014/main" id="{CE409085-1C39-4807-BFB0-55B0EB812935}"/>
                </a:ext>
              </a:extLst>
            </p:cNvPr>
            <p:cNvSpPr/>
            <p:nvPr/>
          </p:nvSpPr>
          <p:spPr>
            <a:xfrm>
              <a:off x="748977" y="789145"/>
              <a:ext cx="187424" cy="189806"/>
            </a:xfrm>
            <a:custGeom>
              <a:avLst/>
              <a:gdLst>
                <a:gd name="connsiteX0" fmla="*/ 187425 w 187424"/>
                <a:gd name="connsiteY0" fmla="*/ 132588 h 189806"/>
                <a:gd name="connsiteX1" fmla="*/ 165708 w 187424"/>
                <a:gd name="connsiteY1" fmla="*/ 179832 h 189806"/>
                <a:gd name="connsiteX2" fmla="*/ 142943 w 187424"/>
                <a:gd name="connsiteY2" fmla="*/ 188214 h 189806"/>
                <a:gd name="connsiteX3" fmla="*/ 9974 w 187424"/>
                <a:gd name="connsiteY3" fmla="*/ 127254 h 189806"/>
                <a:gd name="connsiteX4" fmla="*/ 1592 w 187424"/>
                <a:gd name="connsiteY4" fmla="*/ 104489 h 189806"/>
                <a:gd name="connsiteX5" fmla="*/ 48931 w 187424"/>
                <a:gd name="connsiteY5" fmla="*/ 0 h 189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424" h="189806">
                  <a:moveTo>
                    <a:pt x="187425" y="132588"/>
                  </a:moveTo>
                  <a:lnTo>
                    <a:pt x="165708" y="179832"/>
                  </a:lnTo>
                  <a:cubicBezTo>
                    <a:pt x="161803" y="188405"/>
                    <a:pt x="151516" y="192214"/>
                    <a:pt x="142943" y="188214"/>
                  </a:cubicBezTo>
                  <a:lnTo>
                    <a:pt x="9974" y="127254"/>
                  </a:lnTo>
                  <a:cubicBezTo>
                    <a:pt x="1402" y="123349"/>
                    <a:pt x="-2408" y="113062"/>
                    <a:pt x="1592" y="104489"/>
                  </a:cubicBezTo>
                  <a:lnTo>
                    <a:pt x="48931" y="0"/>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123" name="Forme libre : forme 122">
              <a:extLst>
                <a:ext uri="{FF2B5EF4-FFF2-40B4-BE49-F238E27FC236}">
                  <a16:creationId xmlns:a16="http://schemas.microsoft.com/office/drawing/2014/main" id="{88F0E1EC-3380-4EB4-8246-36DBC31AFCCB}"/>
                </a:ext>
              </a:extLst>
            </p:cNvPr>
            <p:cNvSpPr/>
            <p:nvPr/>
          </p:nvSpPr>
          <p:spPr>
            <a:xfrm>
              <a:off x="825627" y="604006"/>
              <a:ext cx="219047" cy="300296"/>
            </a:xfrm>
            <a:custGeom>
              <a:avLst/>
              <a:gdLst>
                <a:gd name="connsiteX0" fmla="*/ 0 w 219047"/>
                <a:gd name="connsiteY0" fmla="*/ 128465 h 300296"/>
                <a:gd name="connsiteX1" fmla="*/ 53245 w 219047"/>
                <a:gd name="connsiteY1" fmla="*/ 9974 h 300296"/>
                <a:gd name="connsiteX2" fmla="*/ 76009 w 219047"/>
                <a:gd name="connsiteY2" fmla="*/ 1592 h 300296"/>
                <a:gd name="connsiteX3" fmla="*/ 209074 w 219047"/>
                <a:gd name="connsiteY3" fmla="*/ 62647 h 300296"/>
                <a:gd name="connsiteX4" fmla="*/ 217456 w 219047"/>
                <a:gd name="connsiteY4" fmla="*/ 85412 h 300296"/>
                <a:gd name="connsiteX5" fmla="*/ 118777 w 219047"/>
                <a:gd name="connsiteY5" fmla="*/ 300296 h 300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047" h="300296">
                  <a:moveTo>
                    <a:pt x="0" y="128465"/>
                  </a:moveTo>
                  <a:lnTo>
                    <a:pt x="53245" y="9974"/>
                  </a:lnTo>
                  <a:cubicBezTo>
                    <a:pt x="57150" y="1402"/>
                    <a:pt x="67437" y="-2408"/>
                    <a:pt x="76009" y="1592"/>
                  </a:cubicBezTo>
                  <a:lnTo>
                    <a:pt x="209074" y="62647"/>
                  </a:lnTo>
                  <a:cubicBezTo>
                    <a:pt x="217646" y="66553"/>
                    <a:pt x="221456" y="76840"/>
                    <a:pt x="217456" y="85412"/>
                  </a:cubicBezTo>
                  <a:lnTo>
                    <a:pt x="118777" y="300296"/>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124" name="Forme libre : forme 123">
              <a:extLst>
                <a:ext uri="{FF2B5EF4-FFF2-40B4-BE49-F238E27FC236}">
                  <a16:creationId xmlns:a16="http://schemas.microsoft.com/office/drawing/2014/main" id="{DDCF3E8B-32F4-4D48-BB74-150096F32341}"/>
                </a:ext>
              </a:extLst>
            </p:cNvPr>
            <p:cNvSpPr/>
            <p:nvPr/>
          </p:nvSpPr>
          <p:spPr>
            <a:xfrm>
              <a:off x="950404" y="647890"/>
              <a:ext cx="25907" cy="11906"/>
            </a:xfrm>
            <a:custGeom>
              <a:avLst/>
              <a:gdLst>
                <a:gd name="connsiteX0" fmla="*/ 0 w 25907"/>
                <a:gd name="connsiteY0" fmla="*/ 0 h 11906"/>
                <a:gd name="connsiteX1" fmla="*/ 25908 w 25907"/>
                <a:gd name="connsiteY1" fmla="*/ 11906 h 11906"/>
              </a:gdLst>
              <a:ahLst/>
              <a:cxnLst>
                <a:cxn ang="0">
                  <a:pos x="connsiteX0" y="connsiteY0"/>
                </a:cxn>
                <a:cxn ang="0">
                  <a:pos x="connsiteX1" y="connsiteY1"/>
                </a:cxn>
              </a:cxnLst>
              <a:rect l="l" t="t" r="r" b="b"/>
              <a:pathLst>
                <a:path w="25907" h="11906">
                  <a:moveTo>
                    <a:pt x="0" y="0"/>
                  </a:moveTo>
                  <a:lnTo>
                    <a:pt x="25908" y="11906"/>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125" name="Forme libre : forme 124">
              <a:extLst>
                <a:ext uri="{FF2B5EF4-FFF2-40B4-BE49-F238E27FC236}">
                  <a16:creationId xmlns:a16="http://schemas.microsoft.com/office/drawing/2014/main" id="{2C375D24-DB9A-4F1F-96ED-A36996758657}"/>
                </a:ext>
              </a:extLst>
            </p:cNvPr>
            <p:cNvSpPr/>
            <p:nvPr/>
          </p:nvSpPr>
          <p:spPr>
            <a:xfrm>
              <a:off x="932973" y="640079"/>
              <a:ext cx="5905" cy="2667"/>
            </a:xfrm>
            <a:custGeom>
              <a:avLst/>
              <a:gdLst>
                <a:gd name="connsiteX0" fmla="*/ 5905 w 5905"/>
                <a:gd name="connsiteY0" fmla="*/ 2667 h 2667"/>
                <a:gd name="connsiteX1" fmla="*/ 0 w 5905"/>
                <a:gd name="connsiteY1" fmla="*/ 0 h 2667"/>
              </a:gdLst>
              <a:ahLst/>
              <a:cxnLst>
                <a:cxn ang="0">
                  <a:pos x="connsiteX0" y="connsiteY0"/>
                </a:cxn>
                <a:cxn ang="0">
                  <a:pos x="connsiteX1" y="connsiteY1"/>
                </a:cxn>
              </a:cxnLst>
              <a:rect l="l" t="t" r="r" b="b"/>
              <a:pathLst>
                <a:path w="5905" h="2667">
                  <a:moveTo>
                    <a:pt x="5905" y="2667"/>
                  </a:moveTo>
                  <a:lnTo>
                    <a:pt x="0" y="0"/>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126" name="Forme libre : forme 125">
              <a:extLst>
                <a:ext uri="{FF2B5EF4-FFF2-40B4-BE49-F238E27FC236}">
                  <a16:creationId xmlns:a16="http://schemas.microsoft.com/office/drawing/2014/main" id="{09D01AD1-8CF7-4B44-9200-A0E1AF9F41E3}"/>
                </a:ext>
              </a:extLst>
            </p:cNvPr>
            <p:cNvSpPr/>
            <p:nvPr/>
          </p:nvSpPr>
          <p:spPr>
            <a:xfrm>
              <a:off x="873061" y="628554"/>
              <a:ext cx="144113" cy="66103"/>
            </a:xfrm>
            <a:custGeom>
              <a:avLst/>
              <a:gdLst>
                <a:gd name="connsiteX0" fmla="*/ 0 w 144113"/>
                <a:gd name="connsiteY0" fmla="*/ 0 h 66103"/>
                <a:gd name="connsiteX1" fmla="*/ 144113 w 144113"/>
                <a:gd name="connsiteY1" fmla="*/ 66104 h 66103"/>
              </a:gdLst>
              <a:ahLst/>
              <a:cxnLst>
                <a:cxn ang="0">
                  <a:pos x="connsiteX0" y="connsiteY0"/>
                </a:cxn>
                <a:cxn ang="0">
                  <a:pos x="connsiteX1" y="connsiteY1"/>
                </a:cxn>
              </a:cxnLst>
              <a:rect l="l" t="t" r="r" b="b"/>
              <a:pathLst>
                <a:path w="144113" h="66103">
                  <a:moveTo>
                    <a:pt x="0" y="0"/>
                  </a:moveTo>
                  <a:lnTo>
                    <a:pt x="144113" y="66104"/>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127" name="Forme libre : forme 126">
              <a:extLst>
                <a:ext uri="{FF2B5EF4-FFF2-40B4-BE49-F238E27FC236}">
                  <a16:creationId xmlns:a16="http://schemas.microsoft.com/office/drawing/2014/main" id="{6B76FECE-11C3-4B05-A194-63464305F7DC}"/>
                </a:ext>
              </a:extLst>
            </p:cNvPr>
            <p:cNvSpPr/>
            <p:nvPr/>
          </p:nvSpPr>
          <p:spPr>
            <a:xfrm>
              <a:off x="784002" y="870394"/>
              <a:ext cx="143922" cy="66865"/>
            </a:xfrm>
            <a:custGeom>
              <a:avLst/>
              <a:gdLst>
                <a:gd name="connsiteX0" fmla="*/ 143923 w 143922"/>
                <a:gd name="connsiteY0" fmla="*/ 66866 h 66865"/>
                <a:gd name="connsiteX1" fmla="*/ 0 w 143922"/>
                <a:gd name="connsiteY1" fmla="*/ 0 h 66865"/>
              </a:gdLst>
              <a:ahLst/>
              <a:cxnLst>
                <a:cxn ang="0">
                  <a:pos x="connsiteX0" y="connsiteY0"/>
                </a:cxn>
                <a:cxn ang="0">
                  <a:pos x="connsiteX1" y="connsiteY1"/>
                </a:cxn>
              </a:cxnLst>
              <a:rect l="l" t="t" r="r" b="b"/>
              <a:pathLst>
                <a:path w="143922" h="66865">
                  <a:moveTo>
                    <a:pt x="143923" y="66866"/>
                  </a:moveTo>
                  <a:lnTo>
                    <a:pt x="0" y="0"/>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128" name="Forme libre : forme 127">
              <a:extLst>
                <a:ext uri="{FF2B5EF4-FFF2-40B4-BE49-F238E27FC236}">
                  <a16:creationId xmlns:a16="http://schemas.microsoft.com/office/drawing/2014/main" id="{32125DDA-2510-4525-9EA0-D48C418E3C4E}"/>
                </a:ext>
              </a:extLst>
            </p:cNvPr>
            <p:cNvSpPr/>
            <p:nvPr/>
          </p:nvSpPr>
          <p:spPr>
            <a:xfrm>
              <a:off x="820388" y="908208"/>
              <a:ext cx="27813" cy="27813"/>
            </a:xfrm>
            <a:custGeom>
              <a:avLst/>
              <a:gdLst>
                <a:gd name="connsiteX0" fmla="*/ 27813 w 27813"/>
                <a:gd name="connsiteY0" fmla="*/ 13907 h 27813"/>
                <a:gd name="connsiteX1" fmla="*/ 13906 w 27813"/>
                <a:gd name="connsiteY1" fmla="*/ 27813 h 27813"/>
                <a:gd name="connsiteX2" fmla="*/ 0 w 27813"/>
                <a:gd name="connsiteY2" fmla="*/ 13907 h 27813"/>
                <a:gd name="connsiteX3" fmla="*/ 13906 w 27813"/>
                <a:gd name="connsiteY3" fmla="*/ 0 h 27813"/>
                <a:gd name="connsiteX4" fmla="*/ 27813 w 27813"/>
                <a:gd name="connsiteY4" fmla="*/ 13907 h 278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13" h="27813">
                  <a:moveTo>
                    <a:pt x="27813" y="13907"/>
                  </a:moveTo>
                  <a:cubicBezTo>
                    <a:pt x="27813" y="21587"/>
                    <a:pt x="21587" y="27813"/>
                    <a:pt x="13906" y="27813"/>
                  </a:cubicBezTo>
                  <a:cubicBezTo>
                    <a:pt x="6226" y="27813"/>
                    <a:pt x="0" y="21587"/>
                    <a:pt x="0" y="13907"/>
                  </a:cubicBezTo>
                  <a:cubicBezTo>
                    <a:pt x="0" y="6226"/>
                    <a:pt x="6226" y="0"/>
                    <a:pt x="13906" y="0"/>
                  </a:cubicBezTo>
                  <a:cubicBezTo>
                    <a:pt x="21587" y="0"/>
                    <a:pt x="27813" y="6226"/>
                    <a:pt x="27813" y="13907"/>
                  </a:cubicBezTo>
                  <a:close/>
                </a:path>
              </a:pathLst>
            </a:custGeom>
            <a:grpFill/>
            <a:ln w="5608" cap="rnd">
              <a:solidFill>
                <a:schemeClr val="tx1"/>
              </a:solidFill>
              <a:prstDash val="solid"/>
              <a:round/>
            </a:ln>
          </p:spPr>
          <p:txBody>
            <a:bodyPr rtlCol="0" anchor="ctr"/>
            <a:lstStyle/>
            <a:p>
              <a:endParaRPr lang="fr-FR" sz="1050">
                <a:solidFill>
                  <a:srgbClr val="FF0000"/>
                </a:solidFill>
              </a:endParaRPr>
            </a:p>
          </p:txBody>
        </p:sp>
        <p:grpSp>
          <p:nvGrpSpPr>
            <p:cNvPr id="129" name="Graphique 1749">
              <a:extLst>
                <a:ext uri="{FF2B5EF4-FFF2-40B4-BE49-F238E27FC236}">
                  <a16:creationId xmlns:a16="http://schemas.microsoft.com/office/drawing/2014/main" id="{BCE1CD3B-2A41-4235-8108-8CA5A0F7094D}"/>
                </a:ext>
              </a:extLst>
            </p:cNvPr>
            <p:cNvGrpSpPr/>
            <p:nvPr/>
          </p:nvGrpSpPr>
          <p:grpSpPr>
            <a:xfrm>
              <a:off x="806291" y="735615"/>
              <a:ext cx="173831" cy="98964"/>
              <a:chOff x="806291" y="735615"/>
              <a:chExt cx="173831" cy="98964"/>
            </a:xfrm>
            <a:grpFill/>
          </p:grpSpPr>
          <p:sp>
            <p:nvSpPr>
              <p:cNvPr id="133" name="Forme libre : forme 132">
                <a:extLst>
                  <a:ext uri="{FF2B5EF4-FFF2-40B4-BE49-F238E27FC236}">
                    <a16:creationId xmlns:a16="http://schemas.microsoft.com/office/drawing/2014/main" id="{C5699896-E5A3-400D-A526-A84E517FB486}"/>
                  </a:ext>
                </a:extLst>
              </p:cNvPr>
              <p:cNvSpPr/>
              <p:nvPr/>
            </p:nvSpPr>
            <p:spPr>
              <a:xfrm>
                <a:off x="806291" y="735615"/>
                <a:ext cx="173831" cy="89916"/>
              </a:xfrm>
              <a:custGeom>
                <a:avLst/>
                <a:gdLst>
                  <a:gd name="connsiteX0" fmla="*/ 173831 w 173831"/>
                  <a:gd name="connsiteY0" fmla="*/ 0 h 89916"/>
                  <a:gd name="connsiteX1" fmla="*/ 0 w 173831"/>
                  <a:gd name="connsiteY1" fmla="*/ 89916 h 89916"/>
                </a:gdLst>
                <a:ahLst/>
                <a:cxnLst>
                  <a:cxn ang="0">
                    <a:pos x="connsiteX0" y="connsiteY0"/>
                  </a:cxn>
                  <a:cxn ang="0">
                    <a:pos x="connsiteX1" y="connsiteY1"/>
                  </a:cxn>
                </a:cxnLst>
                <a:rect l="l" t="t" r="r" b="b"/>
                <a:pathLst>
                  <a:path w="173831" h="89916">
                    <a:moveTo>
                      <a:pt x="173831" y="0"/>
                    </a:moveTo>
                    <a:lnTo>
                      <a:pt x="0" y="89916"/>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134" name="Forme libre : forme 133">
                <a:extLst>
                  <a:ext uri="{FF2B5EF4-FFF2-40B4-BE49-F238E27FC236}">
                    <a16:creationId xmlns:a16="http://schemas.microsoft.com/office/drawing/2014/main" id="{5A97ABCC-672B-4BBA-A503-92525A86F65F}"/>
                  </a:ext>
                </a:extLst>
              </p:cNvPr>
              <p:cNvSpPr/>
              <p:nvPr/>
            </p:nvSpPr>
            <p:spPr>
              <a:xfrm>
                <a:off x="842391" y="803338"/>
                <a:ext cx="60483" cy="31242"/>
              </a:xfrm>
              <a:custGeom>
                <a:avLst/>
                <a:gdLst>
                  <a:gd name="connsiteX0" fmla="*/ 60484 w 60483"/>
                  <a:gd name="connsiteY0" fmla="*/ 0 h 31242"/>
                  <a:gd name="connsiteX1" fmla="*/ 0 w 60483"/>
                  <a:gd name="connsiteY1" fmla="*/ 31242 h 31242"/>
                </a:gdLst>
                <a:ahLst/>
                <a:cxnLst>
                  <a:cxn ang="0">
                    <a:pos x="connsiteX0" y="connsiteY0"/>
                  </a:cxn>
                  <a:cxn ang="0">
                    <a:pos x="connsiteX1" y="connsiteY1"/>
                  </a:cxn>
                </a:cxnLst>
                <a:rect l="l" t="t" r="r" b="b"/>
                <a:pathLst>
                  <a:path w="60483" h="31242">
                    <a:moveTo>
                      <a:pt x="60484" y="0"/>
                    </a:moveTo>
                    <a:lnTo>
                      <a:pt x="0" y="31242"/>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135" name="Forme libre : forme 134">
                <a:extLst>
                  <a:ext uri="{FF2B5EF4-FFF2-40B4-BE49-F238E27FC236}">
                    <a16:creationId xmlns:a16="http://schemas.microsoft.com/office/drawing/2014/main" id="{4B4AD83F-532D-4131-855D-70EED878460C}"/>
                  </a:ext>
                </a:extLst>
              </p:cNvPr>
              <p:cNvSpPr/>
              <p:nvPr/>
            </p:nvSpPr>
            <p:spPr>
              <a:xfrm>
                <a:off x="927544" y="780668"/>
                <a:ext cx="18954" cy="9905"/>
              </a:xfrm>
              <a:custGeom>
                <a:avLst/>
                <a:gdLst>
                  <a:gd name="connsiteX0" fmla="*/ 18955 w 18954"/>
                  <a:gd name="connsiteY0" fmla="*/ 0 h 9905"/>
                  <a:gd name="connsiteX1" fmla="*/ 0 w 18954"/>
                  <a:gd name="connsiteY1" fmla="*/ 9906 h 9905"/>
                </a:gdLst>
                <a:ahLst/>
                <a:cxnLst>
                  <a:cxn ang="0">
                    <a:pos x="connsiteX0" y="connsiteY0"/>
                  </a:cxn>
                  <a:cxn ang="0">
                    <a:pos x="connsiteX1" y="connsiteY1"/>
                  </a:cxn>
                </a:cxnLst>
                <a:rect l="l" t="t" r="r" b="b"/>
                <a:pathLst>
                  <a:path w="18954" h="9905">
                    <a:moveTo>
                      <a:pt x="18955" y="0"/>
                    </a:moveTo>
                    <a:lnTo>
                      <a:pt x="0" y="9906"/>
                    </a:lnTo>
                  </a:path>
                </a:pathLst>
              </a:custGeom>
              <a:grpFill/>
              <a:ln w="5608" cap="rnd">
                <a:solidFill>
                  <a:schemeClr val="tx1"/>
                </a:solidFill>
                <a:prstDash val="solid"/>
                <a:round/>
              </a:ln>
            </p:spPr>
            <p:txBody>
              <a:bodyPr rtlCol="0" anchor="ctr"/>
              <a:lstStyle/>
              <a:p>
                <a:endParaRPr lang="fr-FR" sz="1050">
                  <a:solidFill>
                    <a:srgbClr val="FF0000"/>
                  </a:solidFill>
                </a:endParaRPr>
              </a:p>
            </p:txBody>
          </p:sp>
        </p:grpSp>
        <p:sp>
          <p:nvSpPr>
            <p:cNvPr id="130" name="Forme libre : forme 129">
              <a:extLst>
                <a:ext uri="{FF2B5EF4-FFF2-40B4-BE49-F238E27FC236}">
                  <a16:creationId xmlns:a16="http://schemas.microsoft.com/office/drawing/2014/main" id="{2D77C0DE-AB80-4ACA-BDFA-970071032ECD}"/>
                </a:ext>
              </a:extLst>
            </p:cNvPr>
            <p:cNvSpPr/>
            <p:nvPr/>
          </p:nvSpPr>
          <p:spPr>
            <a:xfrm>
              <a:off x="723804" y="728185"/>
              <a:ext cx="154876" cy="118014"/>
            </a:xfrm>
            <a:custGeom>
              <a:avLst/>
              <a:gdLst>
                <a:gd name="connsiteX0" fmla="*/ 0 w 154876"/>
                <a:gd name="connsiteY0" fmla="*/ 118015 h 118014"/>
                <a:gd name="connsiteX1" fmla="*/ 35909 w 154876"/>
                <a:gd name="connsiteY1" fmla="*/ 30766 h 118014"/>
                <a:gd name="connsiteX2" fmla="*/ 93155 w 154876"/>
                <a:gd name="connsiteY2" fmla="*/ 0 h 118014"/>
                <a:gd name="connsiteX3" fmla="*/ 154877 w 154876"/>
                <a:gd name="connsiteY3" fmla="*/ 34481 h 118014"/>
                <a:gd name="connsiteX4" fmla="*/ 70485 w 154876"/>
                <a:gd name="connsiteY4" fmla="*/ 45529 h 118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876" h="118014">
                  <a:moveTo>
                    <a:pt x="0" y="118015"/>
                  </a:moveTo>
                  <a:lnTo>
                    <a:pt x="35909" y="30766"/>
                  </a:lnTo>
                  <a:lnTo>
                    <a:pt x="93155" y="0"/>
                  </a:lnTo>
                  <a:lnTo>
                    <a:pt x="154877" y="34481"/>
                  </a:lnTo>
                  <a:cubicBezTo>
                    <a:pt x="154877" y="34481"/>
                    <a:pt x="133922" y="74581"/>
                    <a:pt x="70485" y="45529"/>
                  </a:cubicBez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131" name="Forme libre : forme 130">
              <a:extLst>
                <a:ext uri="{FF2B5EF4-FFF2-40B4-BE49-F238E27FC236}">
                  <a16:creationId xmlns:a16="http://schemas.microsoft.com/office/drawing/2014/main" id="{BCEE6511-4033-4749-9538-57066CE3F3D7}"/>
                </a:ext>
              </a:extLst>
            </p:cNvPr>
            <p:cNvSpPr/>
            <p:nvPr/>
          </p:nvSpPr>
          <p:spPr>
            <a:xfrm>
              <a:off x="702278" y="828007"/>
              <a:ext cx="27622" cy="476"/>
            </a:xfrm>
            <a:custGeom>
              <a:avLst/>
              <a:gdLst>
                <a:gd name="connsiteX0" fmla="*/ 27623 w 27622"/>
                <a:gd name="connsiteY0" fmla="*/ 476 h 476"/>
                <a:gd name="connsiteX1" fmla="*/ 0 w 27622"/>
                <a:gd name="connsiteY1" fmla="*/ 0 h 476"/>
              </a:gdLst>
              <a:ahLst/>
              <a:cxnLst>
                <a:cxn ang="0">
                  <a:pos x="connsiteX0" y="connsiteY0"/>
                </a:cxn>
                <a:cxn ang="0">
                  <a:pos x="connsiteX1" y="connsiteY1"/>
                </a:cxn>
              </a:cxnLst>
              <a:rect l="l" t="t" r="r" b="b"/>
              <a:pathLst>
                <a:path w="27622" h="476">
                  <a:moveTo>
                    <a:pt x="27623" y="476"/>
                  </a:moveTo>
                  <a:lnTo>
                    <a:pt x="0" y="0"/>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132" name="Forme libre : forme 131">
              <a:extLst>
                <a:ext uri="{FF2B5EF4-FFF2-40B4-BE49-F238E27FC236}">
                  <a16:creationId xmlns:a16="http://schemas.microsoft.com/office/drawing/2014/main" id="{DBAAB59A-16A8-4934-98C2-C5763119EB20}"/>
                </a:ext>
              </a:extLst>
            </p:cNvPr>
            <p:cNvSpPr/>
            <p:nvPr/>
          </p:nvSpPr>
          <p:spPr>
            <a:xfrm>
              <a:off x="698087" y="933354"/>
              <a:ext cx="70770" cy="1238"/>
            </a:xfrm>
            <a:custGeom>
              <a:avLst/>
              <a:gdLst>
                <a:gd name="connsiteX0" fmla="*/ 70771 w 70770"/>
                <a:gd name="connsiteY0" fmla="*/ 1238 h 1238"/>
                <a:gd name="connsiteX1" fmla="*/ 0 w 70770"/>
                <a:gd name="connsiteY1" fmla="*/ 0 h 1238"/>
              </a:gdLst>
              <a:ahLst/>
              <a:cxnLst>
                <a:cxn ang="0">
                  <a:pos x="connsiteX0" y="connsiteY0"/>
                </a:cxn>
                <a:cxn ang="0">
                  <a:pos x="connsiteX1" y="connsiteY1"/>
                </a:cxn>
              </a:cxnLst>
              <a:rect l="l" t="t" r="r" b="b"/>
              <a:pathLst>
                <a:path w="70770" h="1238">
                  <a:moveTo>
                    <a:pt x="70771" y="1238"/>
                  </a:moveTo>
                  <a:lnTo>
                    <a:pt x="0" y="0"/>
                  </a:lnTo>
                </a:path>
              </a:pathLst>
            </a:custGeom>
            <a:grpFill/>
            <a:ln w="5608" cap="rnd">
              <a:solidFill>
                <a:schemeClr val="tx1"/>
              </a:solidFill>
              <a:prstDash val="solid"/>
              <a:round/>
            </a:ln>
          </p:spPr>
          <p:txBody>
            <a:bodyPr rtlCol="0" anchor="ctr"/>
            <a:lstStyle/>
            <a:p>
              <a:endParaRPr lang="fr-FR" sz="1050">
                <a:solidFill>
                  <a:srgbClr val="FF0000"/>
                </a:solidFill>
              </a:endParaRPr>
            </a:p>
          </p:txBody>
        </p:sp>
      </p:grpSp>
      <p:grpSp>
        <p:nvGrpSpPr>
          <p:cNvPr id="139" name="Graphique 324">
            <a:extLst>
              <a:ext uri="{FF2B5EF4-FFF2-40B4-BE49-F238E27FC236}">
                <a16:creationId xmlns:a16="http://schemas.microsoft.com/office/drawing/2014/main" id="{63DC0AFF-E1EB-4982-B50C-A9DF4D19E00E}"/>
              </a:ext>
            </a:extLst>
          </p:cNvPr>
          <p:cNvGrpSpPr>
            <a:grpSpLocks noChangeAspect="1"/>
          </p:cNvGrpSpPr>
          <p:nvPr/>
        </p:nvGrpSpPr>
        <p:grpSpPr>
          <a:xfrm>
            <a:off x="4563088" y="1941333"/>
            <a:ext cx="802648" cy="802652"/>
            <a:chOff x="6645352" y="1794339"/>
            <a:chExt cx="451250" cy="451253"/>
          </a:xfrm>
          <a:solidFill>
            <a:schemeClr val="tx1">
              <a:lumMod val="75000"/>
              <a:lumOff val="25000"/>
            </a:schemeClr>
          </a:solidFill>
        </p:grpSpPr>
        <p:sp>
          <p:nvSpPr>
            <p:cNvPr id="140" name="Forme libre : forme 139">
              <a:extLst>
                <a:ext uri="{FF2B5EF4-FFF2-40B4-BE49-F238E27FC236}">
                  <a16:creationId xmlns:a16="http://schemas.microsoft.com/office/drawing/2014/main" id="{22FB96B4-D394-4D42-8EF1-D4D27C9DB9FD}"/>
                </a:ext>
              </a:extLst>
            </p:cNvPr>
            <p:cNvSpPr/>
            <p:nvPr/>
          </p:nvSpPr>
          <p:spPr>
            <a:xfrm rot="2700000" flipV="1">
              <a:off x="6858595" y="1807557"/>
              <a:ext cx="158115" cy="291465"/>
            </a:xfrm>
            <a:custGeom>
              <a:avLst/>
              <a:gdLst>
                <a:gd name="connsiteX0" fmla="*/ 79058 w 158115"/>
                <a:gd name="connsiteY0" fmla="*/ 15240 h 291465"/>
                <a:gd name="connsiteX1" fmla="*/ 142875 w 158115"/>
                <a:gd name="connsiteY1" fmla="*/ 76676 h 291465"/>
                <a:gd name="connsiteX2" fmla="*/ 142875 w 158115"/>
                <a:gd name="connsiteY2" fmla="*/ 214789 h 291465"/>
                <a:gd name="connsiteX3" fmla="*/ 79058 w 158115"/>
                <a:gd name="connsiteY3" fmla="*/ 276225 h 291465"/>
                <a:gd name="connsiteX4" fmla="*/ 15240 w 158115"/>
                <a:gd name="connsiteY4" fmla="*/ 214789 h 291465"/>
                <a:gd name="connsiteX5" fmla="*/ 15240 w 158115"/>
                <a:gd name="connsiteY5" fmla="*/ 111204 h 291465"/>
                <a:gd name="connsiteX6" fmla="*/ 7620 w 158115"/>
                <a:gd name="connsiteY6" fmla="*/ 103584 h 291465"/>
                <a:gd name="connsiteX7" fmla="*/ 0 w 158115"/>
                <a:gd name="connsiteY7" fmla="*/ 111204 h 291465"/>
                <a:gd name="connsiteX8" fmla="*/ 0 w 158115"/>
                <a:gd name="connsiteY8" fmla="*/ 214789 h 291465"/>
                <a:gd name="connsiteX9" fmla="*/ 79058 w 158115"/>
                <a:gd name="connsiteY9" fmla="*/ 291465 h 291465"/>
                <a:gd name="connsiteX10" fmla="*/ 158115 w 158115"/>
                <a:gd name="connsiteY10" fmla="*/ 214789 h 291465"/>
                <a:gd name="connsiteX11" fmla="*/ 158115 w 158115"/>
                <a:gd name="connsiteY11" fmla="*/ 76676 h 291465"/>
                <a:gd name="connsiteX12" fmla="*/ 79058 w 158115"/>
                <a:gd name="connsiteY12" fmla="*/ 0 h 291465"/>
                <a:gd name="connsiteX13" fmla="*/ 71438 w 158115"/>
                <a:gd name="connsiteY13" fmla="*/ 7620 h 291465"/>
                <a:gd name="connsiteX14" fmla="*/ 79058 w 158115"/>
                <a:gd name="connsiteY14" fmla="*/ 15240 h 291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8115" h="291465">
                  <a:moveTo>
                    <a:pt x="79058" y="15240"/>
                  </a:moveTo>
                  <a:cubicBezTo>
                    <a:pt x="114359" y="15240"/>
                    <a:pt x="142875" y="42805"/>
                    <a:pt x="142875" y="76676"/>
                  </a:cubicBezTo>
                  <a:lnTo>
                    <a:pt x="142875" y="214789"/>
                  </a:lnTo>
                  <a:cubicBezTo>
                    <a:pt x="142875" y="248661"/>
                    <a:pt x="114359" y="276225"/>
                    <a:pt x="79058" y="276225"/>
                  </a:cubicBezTo>
                  <a:cubicBezTo>
                    <a:pt x="43755" y="276225"/>
                    <a:pt x="15240" y="248661"/>
                    <a:pt x="15240" y="214789"/>
                  </a:cubicBezTo>
                  <a:lnTo>
                    <a:pt x="15240" y="111204"/>
                  </a:lnTo>
                  <a:cubicBezTo>
                    <a:pt x="15240" y="106996"/>
                    <a:pt x="11828" y="103584"/>
                    <a:pt x="7620" y="103584"/>
                  </a:cubicBezTo>
                  <a:cubicBezTo>
                    <a:pt x="3411" y="103584"/>
                    <a:pt x="0" y="106996"/>
                    <a:pt x="0" y="111204"/>
                  </a:cubicBezTo>
                  <a:lnTo>
                    <a:pt x="0" y="214789"/>
                  </a:lnTo>
                  <a:cubicBezTo>
                    <a:pt x="0" y="257195"/>
                    <a:pt x="35451" y="291465"/>
                    <a:pt x="79058" y="291465"/>
                  </a:cubicBezTo>
                  <a:cubicBezTo>
                    <a:pt x="122663" y="291465"/>
                    <a:pt x="158115" y="257195"/>
                    <a:pt x="158115" y="214789"/>
                  </a:cubicBezTo>
                  <a:lnTo>
                    <a:pt x="158115" y="76676"/>
                  </a:lnTo>
                  <a:cubicBezTo>
                    <a:pt x="158115" y="34270"/>
                    <a:pt x="122663" y="0"/>
                    <a:pt x="79058" y="0"/>
                  </a:cubicBezTo>
                  <a:cubicBezTo>
                    <a:pt x="74848" y="0"/>
                    <a:pt x="71438" y="3412"/>
                    <a:pt x="71438" y="7620"/>
                  </a:cubicBezTo>
                  <a:cubicBezTo>
                    <a:pt x="71438" y="11828"/>
                    <a:pt x="74848" y="15240"/>
                    <a:pt x="79058" y="15240"/>
                  </a:cubicBezTo>
                  <a:close/>
                </a:path>
              </a:pathLst>
            </a:custGeom>
            <a:grpFill/>
            <a:ln w="9525" cap="flat">
              <a:noFill/>
              <a:prstDash val="solid"/>
              <a:miter/>
            </a:ln>
          </p:spPr>
          <p:txBody>
            <a:bodyPr rtlCol="0" anchor="ctr"/>
            <a:lstStyle/>
            <a:p>
              <a:endParaRPr lang="fr-FR" sz="1050"/>
            </a:p>
          </p:txBody>
        </p:sp>
        <p:sp>
          <p:nvSpPr>
            <p:cNvPr id="141" name="Forme libre : forme 140">
              <a:extLst>
                <a:ext uri="{FF2B5EF4-FFF2-40B4-BE49-F238E27FC236}">
                  <a16:creationId xmlns:a16="http://schemas.microsoft.com/office/drawing/2014/main" id="{008D5BEB-4C75-491F-84C9-718EDDD99AD0}"/>
                </a:ext>
              </a:extLst>
            </p:cNvPr>
            <p:cNvSpPr/>
            <p:nvPr/>
          </p:nvSpPr>
          <p:spPr>
            <a:xfrm rot="-8100000" flipV="1">
              <a:off x="6725245" y="1940910"/>
              <a:ext cx="158115" cy="291465"/>
            </a:xfrm>
            <a:custGeom>
              <a:avLst/>
              <a:gdLst>
                <a:gd name="connsiteX0" fmla="*/ 79058 w 158115"/>
                <a:gd name="connsiteY0" fmla="*/ 15240 h 291465"/>
                <a:gd name="connsiteX1" fmla="*/ 142875 w 158115"/>
                <a:gd name="connsiteY1" fmla="*/ 76676 h 291465"/>
                <a:gd name="connsiteX2" fmla="*/ 142875 w 158115"/>
                <a:gd name="connsiteY2" fmla="*/ 214789 h 291465"/>
                <a:gd name="connsiteX3" fmla="*/ 79058 w 158115"/>
                <a:gd name="connsiteY3" fmla="*/ 276225 h 291465"/>
                <a:gd name="connsiteX4" fmla="*/ 15240 w 158115"/>
                <a:gd name="connsiteY4" fmla="*/ 214789 h 291465"/>
                <a:gd name="connsiteX5" fmla="*/ 15240 w 158115"/>
                <a:gd name="connsiteY5" fmla="*/ 111204 h 291465"/>
                <a:gd name="connsiteX6" fmla="*/ 7620 w 158115"/>
                <a:gd name="connsiteY6" fmla="*/ 103584 h 291465"/>
                <a:gd name="connsiteX7" fmla="*/ 0 w 158115"/>
                <a:gd name="connsiteY7" fmla="*/ 111204 h 291465"/>
                <a:gd name="connsiteX8" fmla="*/ 0 w 158115"/>
                <a:gd name="connsiteY8" fmla="*/ 214789 h 291465"/>
                <a:gd name="connsiteX9" fmla="*/ 79058 w 158115"/>
                <a:gd name="connsiteY9" fmla="*/ 291465 h 291465"/>
                <a:gd name="connsiteX10" fmla="*/ 158115 w 158115"/>
                <a:gd name="connsiteY10" fmla="*/ 214789 h 291465"/>
                <a:gd name="connsiteX11" fmla="*/ 158115 w 158115"/>
                <a:gd name="connsiteY11" fmla="*/ 76676 h 291465"/>
                <a:gd name="connsiteX12" fmla="*/ 79058 w 158115"/>
                <a:gd name="connsiteY12" fmla="*/ 0 h 291465"/>
                <a:gd name="connsiteX13" fmla="*/ 71438 w 158115"/>
                <a:gd name="connsiteY13" fmla="*/ 7620 h 291465"/>
                <a:gd name="connsiteX14" fmla="*/ 79058 w 158115"/>
                <a:gd name="connsiteY14" fmla="*/ 15240 h 291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8115" h="291465">
                  <a:moveTo>
                    <a:pt x="79058" y="15240"/>
                  </a:moveTo>
                  <a:cubicBezTo>
                    <a:pt x="114359" y="15240"/>
                    <a:pt x="142875" y="42805"/>
                    <a:pt x="142875" y="76676"/>
                  </a:cubicBezTo>
                  <a:lnTo>
                    <a:pt x="142875" y="214789"/>
                  </a:lnTo>
                  <a:cubicBezTo>
                    <a:pt x="142875" y="248661"/>
                    <a:pt x="114359" y="276225"/>
                    <a:pt x="79058" y="276225"/>
                  </a:cubicBezTo>
                  <a:cubicBezTo>
                    <a:pt x="43755" y="276225"/>
                    <a:pt x="15240" y="248661"/>
                    <a:pt x="15240" y="214789"/>
                  </a:cubicBezTo>
                  <a:lnTo>
                    <a:pt x="15240" y="111204"/>
                  </a:lnTo>
                  <a:cubicBezTo>
                    <a:pt x="15240" y="106996"/>
                    <a:pt x="11828" y="103584"/>
                    <a:pt x="7620" y="103584"/>
                  </a:cubicBezTo>
                  <a:cubicBezTo>
                    <a:pt x="3411" y="103584"/>
                    <a:pt x="0" y="106996"/>
                    <a:pt x="0" y="111204"/>
                  </a:cubicBezTo>
                  <a:lnTo>
                    <a:pt x="0" y="214789"/>
                  </a:lnTo>
                  <a:cubicBezTo>
                    <a:pt x="0" y="257195"/>
                    <a:pt x="35452" y="291465"/>
                    <a:pt x="79058" y="291465"/>
                  </a:cubicBezTo>
                  <a:cubicBezTo>
                    <a:pt x="122663" y="291465"/>
                    <a:pt x="158115" y="257195"/>
                    <a:pt x="158115" y="214789"/>
                  </a:cubicBezTo>
                  <a:lnTo>
                    <a:pt x="158115" y="76676"/>
                  </a:lnTo>
                  <a:cubicBezTo>
                    <a:pt x="158115" y="34270"/>
                    <a:pt x="122663" y="0"/>
                    <a:pt x="79058" y="0"/>
                  </a:cubicBezTo>
                  <a:cubicBezTo>
                    <a:pt x="74848" y="0"/>
                    <a:pt x="71438" y="3412"/>
                    <a:pt x="71438" y="7620"/>
                  </a:cubicBezTo>
                  <a:cubicBezTo>
                    <a:pt x="71438" y="11828"/>
                    <a:pt x="74848" y="15240"/>
                    <a:pt x="79058" y="15240"/>
                  </a:cubicBezTo>
                  <a:close/>
                </a:path>
              </a:pathLst>
            </a:custGeom>
            <a:grpFill/>
            <a:ln w="9525" cap="flat">
              <a:noFill/>
              <a:prstDash val="solid"/>
              <a:miter/>
            </a:ln>
          </p:spPr>
          <p:txBody>
            <a:bodyPr rtlCol="0" anchor="ctr"/>
            <a:lstStyle/>
            <a:p>
              <a:endParaRPr lang="fr-FR" sz="1050"/>
            </a:p>
          </p:txBody>
        </p:sp>
        <p:sp>
          <p:nvSpPr>
            <p:cNvPr id="142" name="Forme libre : forme 141">
              <a:extLst>
                <a:ext uri="{FF2B5EF4-FFF2-40B4-BE49-F238E27FC236}">
                  <a16:creationId xmlns:a16="http://schemas.microsoft.com/office/drawing/2014/main" id="{A218A87F-633B-42CF-BC12-09215A416420}"/>
                </a:ext>
              </a:extLst>
            </p:cNvPr>
            <p:cNvSpPr/>
            <p:nvPr/>
          </p:nvSpPr>
          <p:spPr>
            <a:xfrm>
              <a:off x="6683436" y="1818138"/>
              <a:ext cx="384605" cy="394130"/>
            </a:xfrm>
            <a:custGeom>
              <a:avLst/>
              <a:gdLst>
                <a:gd name="connsiteX0" fmla="*/ 5617 w 384605"/>
                <a:gd name="connsiteY0" fmla="*/ 146689 h 394130"/>
                <a:gd name="connsiteX1" fmla="*/ 79704 w 384605"/>
                <a:gd name="connsiteY1" fmla="*/ 166895 h 394130"/>
                <a:gd name="connsiteX2" fmla="*/ 89061 w 384605"/>
                <a:gd name="connsiteY2" fmla="*/ 161548 h 394130"/>
                <a:gd name="connsiteX3" fmla="*/ 83713 w 384605"/>
                <a:gd name="connsiteY3" fmla="*/ 152192 h 394130"/>
                <a:gd name="connsiteX4" fmla="*/ 9627 w 384605"/>
                <a:gd name="connsiteY4" fmla="*/ 131986 h 394130"/>
                <a:gd name="connsiteX5" fmla="*/ 271 w 384605"/>
                <a:gd name="connsiteY5" fmla="*/ 137333 h 394130"/>
                <a:gd name="connsiteX6" fmla="*/ 5617 w 384605"/>
                <a:gd name="connsiteY6" fmla="*/ 146689 h 394130"/>
                <a:gd name="connsiteX7" fmla="*/ 252619 w 384605"/>
                <a:gd name="connsiteY7" fmla="*/ 384504 h 394130"/>
                <a:gd name="connsiteX8" fmla="*/ 232414 w 384605"/>
                <a:gd name="connsiteY8" fmla="*/ 310417 h 394130"/>
                <a:gd name="connsiteX9" fmla="*/ 223058 w 384605"/>
                <a:gd name="connsiteY9" fmla="*/ 305070 h 394130"/>
                <a:gd name="connsiteX10" fmla="*/ 217711 w 384605"/>
                <a:gd name="connsiteY10" fmla="*/ 314427 h 394130"/>
                <a:gd name="connsiteX11" fmla="*/ 237917 w 384605"/>
                <a:gd name="connsiteY11" fmla="*/ 388514 h 394130"/>
                <a:gd name="connsiteX12" fmla="*/ 247273 w 384605"/>
                <a:gd name="connsiteY12" fmla="*/ 393860 h 394130"/>
                <a:gd name="connsiteX13" fmla="*/ 252619 w 384605"/>
                <a:gd name="connsiteY13" fmla="*/ 384504 h 394130"/>
                <a:gd name="connsiteX14" fmla="*/ 131986 w 384605"/>
                <a:gd name="connsiteY14" fmla="*/ 9627 h 394130"/>
                <a:gd name="connsiteX15" fmla="*/ 152192 w 384605"/>
                <a:gd name="connsiteY15" fmla="*/ 83714 h 394130"/>
                <a:gd name="connsiteX16" fmla="*/ 161548 w 384605"/>
                <a:gd name="connsiteY16" fmla="*/ 89060 h 394130"/>
                <a:gd name="connsiteX17" fmla="*/ 166894 w 384605"/>
                <a:gd name="connsiteY17" fmla="*/ 79704 h 394130"/>
                <a:gd name="connsiteX18" fmla="*/ 146689 w 384605"/>
                <a:gd name="connsiteY18" fmla="*/ 5617 h 394130"/>
                <a:gd name="connsiteX19" fmla="*/ 137333 w 384605"/>
                <a:gd name="connsiteY19" fmla="*/ 270 h 394130"/>
                <a:gd name="connsiteX20" fmla="*/ 131986 w 384605"/>
                <a:gd name="connsiteY20" fmla="*/ 9627 h 394130"/>
                <a:gd name="connsiteX21" fmla="*/ 378988 w 384605"/>
                <a:gd name="connsiteY21" fmla="*/ 247442 h 394130"/>
                <a:gd name="connsiteX22" fmla="*/ 304902 w 384605"/>
                <a:gd name="connsiteY22" fmla="*/ 227236 h 394130"/>
                <a:gd name="connsiteX23" fmla="*/ 295546 w 384605"/>
                <a:gd name="connsiteY23" fmla="*/ 232583 h 394130"/>
                <a:gd name="connsiteX24" fmla="*/ 300892 w 384605"/>
                <a:gd name="connsiteY24" fmla="*/ 241939 h 394130"/>
                <a:gd name="connsiteX25" fmla="*/ 374979 w 384605"/>
                <a:gd name="connsiteY25" fmla="*/ 262145 h 394130"/>
                <a:gd name="connsiteX26" fmla="*/ 384336 w 384605"/>
                <a:gd name="connsiteY26" fmla="*/ 256798 h 394130"/>
                <a:gd name="connsiteX27" fmla="*/ 378988 w 384605"/>
                <a:gd name="connsiteY27" fmla="*/ 247442 h 39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84605" h="394130">
                  <a:moveTo>
                    <a:pt x="5617" y="146689"/>
                  </a:moveTo>
                  <a:lnTo>
                    <a:pt x="79704" y="166895"/>
                  </a:lnTo>
                  <a:cubicBezTo>
                    <a:pt x="83764" y="168002"/>
                    <a:pt x="87953" y="165608"/>
                    <a:pt x="89061" y="161548"/>
                  </a:cubicBezTo>
                  <a:cubicBezTo>
                    <a:pt x="90168" y="157488"/>
                    <a:pt x="87774" y="153299"/>
                    <a:pt x="83713" y="152192"/>
                  </a:cubicBezTo>
                  <a:lnTo>
                    <a:pt x="9627" y="131986"/>
                  </a:lnTo>
                  <a:cubicBezTo>
                    <a:pt x="5567" y="130879"/>
                    <a:pt x="1377" y="133273"/>
                    <a:pt x="271" y="137333"/>
                  </a:cubicBezTo>
                  <a:cubicBezTo>
                    <a:pt x="-837" y="141393"/>
                    <a:pt x="1556" y="145582"/>
                    <a:pt x="5617" y="146689"/>
                  </a:cubicBezTo>
                  <a:close/>
                  <a:moveTo>
                    <a:pt x="252619" y="384504"/>
                  </a:moveTo>
                  <a:lnTo>
                    <a:pt x="232414" y="310417"/>
                  </a:lnTo>
                  <a:cubicBezTo>
                    <a:pt x="231307" y="306357"/>
                    <a:pt x="227118" y="303963"/>
                    <a:pt x="223058" y="305070"/>
                  </a:cubicBezTo>
                  <a:cubicBezTo>
                    <a:pt x="218997" y="306178"/>
                    <a:pt x="216603" y="310367"/>
                    <a:pt x="217711" y="314427"/>
                  </a:cubicBezTo>
                  <a:lnTo>
                    <a:pt x="237917" y="388514"/>
                  </a:lnTo>
                  <a:cubicBezTo>
                    <a:pt x="239024" y="392574"/>
                    <a:pt x="243213" y="394968"/>
                    <a:pt x="247273" y="393860"/>
                  </a:cubicBezTo>
                  <a:cubicBezTo>
                    <a:pt x="251333" y="392754"/>
                    <a:pt x="253727" y="388564"/>
                    <a:pt x="252619" y="384504"/>
                  </a:cubicBezTo>
                  <a:close/>
                  <a:moveTo>
                    <a:pt x="131986" y="9627"/>
                  </a:moveTo>
                  <a:lnTo>
                    <a:pt x="152192" y="83714"/>
                  </a:lnTo>
                  <a:cubicBezTo>
                    <a:pt x="153299" y="87774"/>
                    <a:pt x="157488" y="90168"/>
                    <a:pt x="161548" y="89060"/>
                  </a:cubicBezTo>
                  <a:cubicBezTo>
                    <a:pt x="165608" y="87954"/>
                    <a:pt x="168002" y="83764"/>
                    <a:pt x="166894" y="79704"/>
                  </a:cubicBezTo>
                  <a:lnTo>
                    <a:pt x="146689" y="5617"/>
                  </a:lnTo>
                  <a:cubicBezTo>
                    <a:pt x="145582" y="1557"/>
                    <a:pt x="141393" y="-837"/>
                    <a:pt x="137333" y="270"/>
                  </a:cubicBezTo>
                  <a:cubicBezTo>
                    <a:pt x="133272" y="1378"/>
                    <a:pt x="130878" y="5567"/>
                    <a:pt x="131986" y="9627"/>
                  </a:cubicBezTo>
                  <a:close/>
                  <a:moveTo>
                    <a:pt x="378988" y="247442"/>
                  </a:moveTo>
                  <a:lnTo>
                    <a:pt x="304902" y="227236"/>
                  </a:lnTo>
                  <a:cubicBezTo>
                    <a:pt x="300842" y="226129"/>
                    <a:pt x="296652" y="228523"/>
                    <a:pt x="295546" y="232583"/>
                  </a:cubicBezTo>
                  <a:cubicBezTo>
                    <a:pt x="294438" y="236643"/>
                    <a:pt x="296832" y="240832"/>
                    <a:pt x="300892" y="241939"/>
                  </a:cubicBezTo>
                  <a:lnTo>
                    <a:pt x="374979" y="262145"/>
                  </a:lnTo>
                  <a:cubicBezTo>
                    <a:pt x="379039" y="263252"/>
                    <a:pt x="383228" y="260858"/>
                    <a:pt x="384336" y="256798"/>
                  </a:cubicBezTo>
                  <a:cubicBezTo>
                    <a:pt x="385443" y="252738"/>
                    <a:pt x="383049" y="248549"/>
                    <a:pt x="378988" y="247442"/>
                  </a:cubicBezTo>
                  <a:close/>
                </a:path>
              </a:pathLst>
            </a:custGeom>
            <a:grpFill/>
            <a:ln w="9525" cap="flat">
              <a:noFill/>
              <a:prstDash val="solid"/>
              <a:miter/>
            </a:ln>
          </p:spPr>
          <p:txBody>
            <a:bodyPr rtlCol="0" anchor="ctr"/>
            <a:lstStyle/>
            <a:p>
              <a:endParaRPr lang="fr-FR" sz="1050"/>
            </a:p>
          </p:txBody>
        </p:sp>
      </p:grpSp>
      <p:grpSp>
        <p:nvGrpSpPr>
          <p:cNvPr id="143" name="Graphique 1768">
            <a:extLst>
              <a:ext uri="{FF2B5EF4-FFF2-40B4-BE49-F238E27FC236}">
                <a16:creationId xmlns:a16="http://schemas.microsoft.com/office/drawing/2014/main" id="{49A36E13-C471-4AF6-B48A-62BD651310E7}"/>
              </a:ext>
            </a:extLst>
          </p:cNvPr>
          <p:cNvGrpSpPr/>
          <p:nvPr/>
        </p:nvGrpSpPr>
        <p:grpSpPr>
          <a:xfrm>
            <a:off x="6582462" y="1874853"/>
            <a:ext cx="1306322" cy="956373"/>
            <a:chOff x="11280424" y="617204"/>
            <a:chExt cx="553498" cy="405223"/>
          </a:xfrm>
          <a:noFill/>
        </p:grpSpPr>
        <p:grpSp>
          <p:nvGrpSpPr>
            <p:cNvPr id="144" name="Graphique 1768">
              <a:extLst>
                <a:ext uri="{FF2B5EF4-FFF2-40B4-BE49-F238E27FC236}">
                  <a16:creationId xmlns:a16="http://schemas.microsoft.com/office/drawing/2014/main" id="{6E0B4068-0EFC-48FA-9B80-6B815DC896FC}"/>
                </a:ext>
              </a:extLst>
            </p:cNvPr>
            <p:cNvGrpSpPr/>
            <p:nvPr/>
          </p:nvGrpSpPr>
          <p:grpSpPr>
            <a:xfrm>
              <a:off x="11280424" y="617204"/>
              <a:ext cx="470374" cy="405223"/>
              <a:chOff x="11280424" y="617204"/>
              <a:chExt cx="470374" cy="405223"/>
            </a:xfrm>
            <a:grpFill/>
          </p:grpSpPr>
          <p:sp>
            <p:nvSpPr>
              <p:cNvPr id="152" name="Forme libre : forme 151">
                <a:extLst>
                  <a:ext uri="{FF2B5EF4-FFF2-40B4-BE49-F238E27FC236}">
                    <a16:creationId xmlns:a16="http://schemas.microsoft.com/office/drawing/2014/main" id="{F1C90960-B38A-458A-BB0E-E9F05C2672BF}"/>
                  </a:ext>
                </a:extLst>
              </p:cNvPr>
              <p:cNvSpPr/>
              <p:nvPr/>
            </p:nvSpPr>
            <p:spPr>
              <a:xfrm>
                <a:off x="11280424" y="631792"/>
                <a:ext cx="470374" cy="390635"/>
              </a:xfrm>
              <a:custGeom>
                <a:avLst/>
                <a:gdLst>
                  <a:gd name="connsiteX0" fmla="*/ 440737 w 470374"/>
                  <a:gd name="connsiteY0" fmla="*/ 158020 h 390635"/>
                  <a:gd name="connsiteX1" fmla="*/ 469597 w 470374"/>
                  <a:gd name="connsiteY1" fmla="*/ 269367 h 390635"/>
                  <a:gd name="connsiteX2" fmla="*/ 452548 w 470374"/>
                  <a:gd name="connsiteY2" fmla="*/ 298323 h 390635"/>
                  <a:gd name="connsiteX3" fmla="*/ 98694 w 470374"/>
                  <a:gd name="connsiteY3" fmla="*/ 389858 h 390635"/>
                  <a:gd name="connsiteX4" fmla="*/ 69738 w 470374"/>
                  <a:gd name="connsiteY4" fmla="*/ 372809 h 390635"/>
                  <a:gd name="connsiteX5" fmla="*/ 777 w 470374"/>
                  <a:gd name="connsiteY5" fmla="*/ 106680 h 390635"/>
                  <a:gd name="connsiteX6" fmla="*/ 17827 w 470374"/>
                  <a:gd name="connsiteY6" fmla="*/ 77724 h 390635"/>
                  <a:gd name="connsiteX7" fmla="*/ 318340 w 470374"/>
                  <a:gd name="connsiteY7" fmla="*/ 0 h 390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0374" h="390635">
                    <a:moveTo>
                      <a:pt x="440737" y="158020"/>
                    </a:moveTo>
                    <a:lnTo>
                      <a:pt x="469597" y="269367"/>
                    </a:lnTo>
                    <a:cubicBezTo>
                      <a:pt x="472931" y="282035"/>
                      <a:pt x="465216" y="295085"/>
                      <a:pt x="452548" y="298323"/>
                    </a:cubicBezTo>
                    <a:lnTo>
                      <a:pt x="98694" y="389858"/>
                    </a:lnTo>
                    <a:cubicBezTo>
                      <a:pt x="86026" y="393192"/>
                      <a:pt x="72976" y="385477"/>
                      <a:pt x="69738" y="372809"/>
                    </a:cubicBezTo>
                    <a:lnTo>
                      <a:pt x="777" y="106680"/>
                    </a:lnTo>
                    <a:cubicBezTo>
                      <a:pt x="-2557" y="94012"/>
                      <a:pt x="5158" y="80963"/>
                      <a:pt x="17827" y="77724"/>
                    </a:cubicBezTo>
                    <a:lnTo>
                      <a:pt x="318340" y="0"/>
                    </a:lnTo>
                  </a:path>
                </a:pathLst>
              </a:custGeom>
              <a:grpFill/>
              <a:ln w="5715" cap="rnd">
                <a:solidFill>
                  <a:schemeClr val="tx1">
                    <a:lumMod val="75000"/>
                    <a:lumOff val="25000"/>
                  </a:schemeClr>
                </a:solidFill>
                <a:prstDash val="solid"/>
                <a:round/>
              </a:ln>
            </p:spPr>
            <p:txBody>
              <a:bodyPr rtlCol="0" anchor="ctr"/>
              <a:lstStyle/>
              <a:p>
                <a:endParaRPr lang="fr-FR" sz="1050"/>
              </a:p>
            </p:txBody>
          </p:sp>
          <p:sp>
            <p:nvSpPr>
              <p:cNvPr id="153" name="Forme libre : forme 152">
                <a:extLst>
                  <a:ext uri="{FF2B5EF4-FFF2-40B4-BE49-F238E27FC236}">
                    <a16:creationId xmlns:a16="http://schemas.microsoft.com/office/drawing/2014/main" id="{3B23CC2D-6833-4C9C-AEBC-AE04B2A3F04A}"/>
                  </a:ext>
                </a:extLst>
              </p:cNvPr>
              <p:cNvSpPr/>
              <p:nvPr/>
            </p:nvSpPr>
            <p:spPr>
              <a:xfrm>
                <a:off x="11631340" y="617204"/>
                <a:ext cx="64103" cy="73357"/>
              </a:xfrm>
              <a:custGeom>
                <a:avLst/>
                <a:gdLst>
                  <a:gd name="connsiteX0" fmla="*/ 0 w 64103"/>
                  <a:gd name="connsiteY0" fmla="*/ 6111 h 73357"/>
                  <a:gd name="connsiteX1" fmla="*/ 20765 w 64103"/>
                  <a:gd name="connsiteY1" fmla="*/ 777 h 73357"/>
                  <a:gd name="connsiteX2" fmla="*/ 49721 w 64103"/>
                  <a:gd name="connsiteY2" fmla="*/ 17827 h 73357"/>
                  <a:gd name="connsiteX3" fmla="*/ 64103 w 64103"/>
                  <a:gd name="connsiteY3" fmla="*/ 73357 h 73357"/>
                </a:gdLst>
                <a:ahLst/>
                <a:cxnLst>
                  <a:cxn ang="0">
                    <a:pos x="connsiteX0" y="connsiteY0"/>
                  </a:cxn>
                  <a:cxn ang="0">
                    <a:pos x="connsiteX1" y="connsiteY1"/>
                  </a:cxn>
                  <a:cxn ang="0">
                    <a:pos x="connsiteX2" y="connsiteY2"/>
                  </a:cxn>
                  <a:cxn ang="0">
                    <a:pos x="connsiteX3" y="connsiteY3"/>
                  </a:cxn>
                </a:cxnLst>
                <a:rect l="l" t="t" r="r" b="b"/>
                <a:pathLst>
                  <a:path w="64103" h="73357">
                    <a:moveTo>
                      <a:pt x="0" y="6111"/>
                    </a:moveTo>
                    <a:lnTo>
                      <a:pt x="20765" y="777"/>
                    </a:lnTo>
                    <a:cubicBezTo>
                      <a:pt x="33433" y="-2557"/>
                      <a:pt x="46482" y="5158"/>
                      <a:pt x="49721" y="17827"/>
                    </a:cubicBezTo>
                    <a:lnTo>
                      <a:pt x="64103" y="73357"/>
                    </a:lnTo>
                  </a:path>
                </a:pathLst>
              </a:custGeom>
              <a:grpFill/>
              <a:ln w="5715" cap="rnd">
                <a:solidFill>
                  <a:schemeClr val="tx1">
                    <a:lumMod val="75000"/>
                    <a:lumOff val="25000"/>
                  </a:schemeClr>
                </a:solidFill>
                <a:prstDash val="solid"/>
                <a:round/>
              </a:ln>
            </p:spPr>
            <p:txBody>
              <a:bodyPr rtlCol="0" anchor="ctr"/>
              <a:lstStyle/>
              <a:p>
                <a:endParaRPr lang="fr-FR" sz="1050"/>
              </a:p>
            </p:txBody>
          </p:sp>
          <p:sp>
            <p:nvSpPr>
              <p:cNvPr id="154" name="Forme libre : forme 153">
                <a:extLst>
                  <a:ext uri="{FF2B5EF4-FFF2-40B4-BE49-F238E27FC236}">
                    <a16:creationId xmlns:a16="http://schemas.microsoft.com/office/drawing/2014/main" id="{F9953C2D-F159-4B77-9E97-B4630DD84D63}"/>
                  </a:ext>
                </a:extLst>
              </p:cNvPr>
              <p:cNvSpPr/>
              <p:nvPr/>
            </p:nvSpPr>
            <p:spPr>
              <a:xfrm>
                <a:off x="11400073" y="798670"/>
                <a:ext cx="329183" cy="193547"/>
              </a:xfrm>
              <a:custGeom>
                <a:avLst/>
                <a:gdLst>
                  <a:gd name="connsiteX0" fmla="*/ 300609 w 329183"/>
                  <a:gd name="connsiteY0" fmla="*/ 0 h 193547"/>
                  <a:gd name="connsiteX1" fmla="*/ 329184 w 329183"/>
                  <a:gd name="connsiteY1" fmla="*/ 110204 h 193547"/>
                  <a:gd name="connsiteX2" fmla="*/ 7144 w 329183"/>
                  <a:gd name="connsiteY2" fmla="*/ 193548 h 193547"/>
                  <a:gd name="connsiteX3" fmla="*/ 0 w 329183"/>
                  <a:gd name="connsiteY3" fmla="*/ 165926 h 193547"/>
                </a:gdLst>
                <a:ahLst/>
                <a:cxnLst>
                  <a:cxn ang="0">
                    <a:pos x="connsiteX0" y="connsiteY0"/>
                  </a:cxn>
                  <a:cxn ang="0">
                    <a:pos x="connsiteX1" y="connsiteY1"/>
                  </a:cxn>
                  <a:cxn ang="0">
                    <a:pos x="connsiteX2" y="connsiteY2"/>
                  </a:cxn>
                  <a:cxn ang="0">
                    <a:pos x="connsiteX3" y="connsiteY3"/>
                  </a:cxn>
                </a:cxnLst>
                <a:rect l="l" t="t" r="r" b="b"/>
                <a:pathLst>
                  <a:path w="329183" h="193547">
                    <a:moveTo>
                      <a:pt x="300609" y="0"/>
                    </a:moveTo>
                    <a:lnTo>
                      <a:pt x="329184" y="110204"/>
                    </a:lnTo>
                    <a:lnTo>
                      <a:pt x="7144" y="193548"/>
                    </a:lnTo>
                    <a:lnTo>
                      <a:pt x="0" y="165926"/>
                    </a:lnTo>
                  </a:path>
                </a:pathLst>
              </a:custGeom>
              <a:grpFill/>
              <a:ln w="5715" cap="rnd">
                <a:solidFill>
                  <a:schemeClr val="tx1">
                    <a:lumMod val="75000"/>
                    <a:lumOff val="25000"/>
                  </a:schemeClr>
                </a:solidFill>
                <a:prstDash val="solid"/>
                <a:round/>
              </a:ln>
            </p:spPr>
            <p:txBody>
              <a:bodyPr rtlCol="0" anchor="ctr"/>
              <a:lstStyle/>
              <a:p>
                <a:endParaRPr lang="fr-FR" sz="1050"/>
              </a:p>
            </p:txBody>
          </p:sp>
          <p:sp>
            <p:nvSpPr>
              <p:cNvPr id="155" name="Forme libre : forme 154">
                <a:extLst>
                  <a:ext uri="{FF2B5EF4-FFF2-40B4-BE49-F238E27FC236}">
                    <a16:creationId xmlns:a16="http://schemas.microsoft.com/office/drawing/2014/main" id="{3ABB72F0-50A5-4E6D-898B-74EAF5581E35}"/>
                  </a:ext>
                </a:extLst>
              </p:cNvPr>
              <p:cNvSpPr/>
              <p:nvPr/>
            </p:nvSpPr>
            <p:spPr>
              <a:xfrm>
                <a:off x="11337208" y="638364"/>
                <a:ext cx="343661" cy="289845"/>
              </a:xfrm>
              <a:custGeom>
                <a:avLst/>
                <a:gdLst>
                  <a:gd name="connsiteX0" fmla="*/ 53435 w 343661"/>
                  <a:gd name="connsiteY0" fmla="*/ 289846 h 289845"/>
                  <a:gd name="connsiteX1" fmla="*/ 0 w 343661"/>
                  <a:gd name="connsiteY1" fmla="*/ 83344 h 289845"/>
                  <a:gd name="connsiteX2" fmla="*/ 322040 w 343661"/>
                  <a:gd name="connsiteY2" fmla="*/ 0 h 289845"/>
                  <a:gd name="connsiteX3" fmla="*/ 343662 w 343661"/>
                  <a:gd name="connsiteY3" fmla="*/ 83630 h 289845"/>
                </a:gdLst>
                <a:ahLst/>
                <a:cxnLst>
                  <a:cxn ang="0">
                    <a:pos x="connsiteX0" y="connsiteY0"/>
                  </a:cxn>
                  <a:cxn ang="0">
                    <a:pos x="connsiteX1" y="connsiteY1"/>
                  </a:cxn>
                  <a:cxn ang="0">
                    <a:pos x="connsiteX2" y="connsiteY2"/>
                  </a:cxn>
                  <a:cxn ang="0">
                    <a:pos x="connsiteX3" y="connsiteY3"/>
                  </a:cxn>
                </a:cxnLst>
                <a:rect l="l" t="t" r="r" b="b"/>
                <a:pathLst>
                  <a:path w="343661" h="289845">
                    <a:moveTo>
                      <a:pt x="53435" y="289846"/>
                    </a:moveTo>
                    <a:lnTo>
                      <a:pt x="0" y="83344"/>
                    </a:lnTo>
                    <a:lnTo>
                      <a:pt x="322040" y="0"/>
                    </a:lnTo>
                    <a:lnTo>
                      <a:pt x="343662" y="83630"/>
                    </a:lnTo>
                  </a:path>
                </a:pathLst>
              </a:custGeom>
              <a:grpFill/>
              <a:ln w="5715" cap="rnd">
                <a:solidFill>
                  <a:schemeClr val="tx1">
                    <a:lumMod val="75000"/>
                    <a:lumOff val="25000"/>
                  </a:schemeClr>
                </a:solidFill>
                <a:prstDash val="solid"/>
                <a:round/>
              </a:ln>
            </p:spPr>
            <p:txBody>
              <a:bodyPr rtlCol="0" anchor="ctr"/>
              <a:lstStyle/>
              <a:p>
                <a:endParaRPr lang="fr-FR" sz="1050"/>
              </a:p>
            </p:txBody>
          </p:sp>
          <p:sp>
            <p:nvSpPr>
              <p:cNvPr id="156" name="Forme libre : forme 155">
                <a:extLst>
                  <a:ext uri="{FF2B5EF4-FFF2-40B4-BE49-F238E27FC236}">
                    <a16:creationId xmlns:a16="http://schemas.microsoft.com/office/drawing/2014/main" id="{6188F640-EF1A-416A-8E44-C2D7781B3A85}"/>
                  </a:ext>
                </a:extLst>
              </p:cNvPr>
              <p:cNvSpPr/>
              <p:nvPr/>
            </p:nvSpPr>
            <p:spPr>
              <a:xfrm>
                <a:off x="11338446" y="838961"/>
                <a:ext cx="14668" cy="56769"/>
              </a:xfrm>
              <a:custGeom>
                <a:avLst/>
                <a:gdLst>
                  <a:gd name="connsiteX0" fmla="*/ 0 w 14668"/>
                  <a:gd name="connsiteY0" fmla="*/ 0 h 56769"/>
                  <a:gd name="connsiteX1" fmla="*/ 14668 w 14668"/>
                  <a:gd name="connsiteY1" fmla="*/ 56769 h 56769"/>
                </a:gdLst>
                <a:ahLst/>
                <a:cxnLst>
                  <a:cxn ang="0">
                    <a:pos x="connsiteX0" y="connsiteY0"/>
                  </a:cxn>
                  <a:cxn ang="0">
                    <a:pos x="connsiteX1" y="connsiteY1"/>
                  </a:cxn>
                </a:cxnLst>
                <a:rect l="l" t="t" r="r" b="b"/>
                <a:pathLst>
                  <a:path w="14668" h="56769">
                    <a:moveTo>
                      <a:pt x="0" y="0"/>
                    </a:moveTo>
                    <a:lnTo>
                      <a:pt x="14668" y="56769"/>
                    </a:lnTo>
                  </a:path>
                </a:pathLst>
              </a:custGeom>
              <a:grpFill/>
              <a:ln w="5715" cap="rnd">
                <a:solidFill>
                  <a:schemeClr val="tx1">
                    <a:lumMod val="75000"/>
                    <a:lumOff val="25000"/>
                  </a:schemeClr>
                </a:solidFill>
                <a:prstDash val="solid"/>
                <a:round/>
              </a:ln>
            </p:spPr>
            <p:txBody>
              <a:bodyPr rtlCol="0" anchor="ctr"/>
              <a:lstStyle/>
              <a:p>
                <a:endParaRPr lang="fr-FR" sz="1050"/>
              </a:p>
            </p:txBody>
          </p:sp>
        </p:grpSp>
        <p:grpSp>
          <p:nvGrpSpPr>
            <p:cNvPr id="145" name="Graphique 1768">
              <a:extLst>
                <a:ext uri="{FF2B5EF4-FFF2-40B4-BE49-F238E27FC236}">
                  <a16:creationId xmlns:a16="http://schemas.microsoft.com/office/drawing/2014/main" id="{8ADE8723-250B-4E3B-9AF6-3E4A38703A34}"/>
                </a:ext>
              </a:extLst>
            </p:cNvPr>
            <p:cNvGrpSpPr/>
            <p:nvPr/>
          </p:nvGrpSpPr>
          <p:grpSpPr>
            <a:xfrm>
              <a:off x="11397882" y="619743"/>
              <a:ext cx="436040" cy="261223"/>
              <a:chOff x="11397882" y="619743"/>
              <a:chExt cx="436040" cy="261223"/>
            </a:xfrm>
            <a:grpFill/>
          </p:grpSpPr>
          <p:grpSp>
            <p:nvGrpSpPr>
              <p:cNvPr id="146" name="Graphique 1768">
                <a:extLst>
                  <a:ext uri="{FF2B5EF4-FFF2-40B4-BE49-F238E27FC236}">
                    <a16:creationId xmlns:a16="http://schemas.microsoft.com/office/drawing/2014/main" id="{04B598A1-E50B-4932-A616-E7D87533F0A7}"/>
                  </a:ext>
                </a:extLst>
              </p:cNvPr>
              <p:cNvGrpSpPr/>
              <p:nvPr/>
            </p:nvGrpSpPr>
            <p:grpSpPr>
              <a:xfrm>
                <a:off x="11644675" y="619743"/>
                <a:ext cx="189247" cy="184928"/>
                <a:chOff x="11644675" y="619743"/>
                <a:chExt cx="189247" cy="184928"/>
              </a:xfrm>
              <a:grpFill/>
            </p:grpSpPr>
            <p:sp>
              <p:nvSpPr>
                <p:cNvPr id="150" name="Forme libre : forme 149">
                  <a:extLst>
                    <a:ext uri="{FF2B5EF4-FFF2-40B4-BE49-F238E27FC236}">
                      <a16:creationId xmlns:a16="http://schemas.microsoft.com/office/drawing/2014/main" id="{69D812B1-8F28-46AF-B3A1-2B73023D1691}"/>
                    </a:ext>
                  </a:extLst>
                </p:cNvPr>
                <p:cNvSpPr/>
                <p:nvPr/>
              </p:nvSpPr>
              <p:spPr>
                <a:xfrm>
                  <a:off x="11644675" y="619743"/>
                  <a:ext cx="189247" cy="184928"/>
                </a:xfrm>
                <a:custGeom>
                  <a:avLst/>
                  <a:gdLst>
                    <a:gd name="connsiteX0" fmla="*/ 0 w 189247"/>
                    <a:gd name="connsiteY0" fmla="*/ 184928 h 184928"/>
                    <a:gd name="connsiteX1" fmla="*/ 14478 w 189247"/>
                    <a:gd name="connsiteY1" fmla="*/ 142161 h 184928"/>
                    <a:gd name="connsiteX2" fmla="*/ 153257 w 189247"/>
                    <a:gd name="connsiteY2" fmla="*/ 4620 h 184928"/>
                    <a:gd name="connsiteX3" fmla="*/ 183356 w 189247"/>
                    <a:gd name="connsiteY3" fmla="*/ 7478 h 184928"/>
                    <a:gd name="connsiteX4" fmla="*/ 181070 w 189247"/>
                    <a:gd name="connsiteY4" fmla="*/ 34624 h 184928"/>
                    <a:gd name="connsiteX5" fmla="*/ 49149 w 189247"/>
                    <a:gd name="connsiteY5" fmla="*/ 163021 h 184928"/>
                    <a:gd name="connsiteX6" fmla="*/ 17907 w 189247"/>
                    <a:gd name="connsiteY6" fmla="*/ 177499 h 184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247" h="184928">
                      <a:moveTo>
                        <a:pt x="0" y="184928"/>
                      </a:moveTo>
                      <a:lnTo>
                        <a:pt x="14478" y="142161"/>
                      </a:lnTo>
                      <a:lnTo>
                        <a:pt x="153257" y="4620"/>
                      </a:lnTo>
                      <a:cubicBezTo>
                        <a:pt x="153257" y="4620"/>
                        <a:pt x="168878" y="-7477"/>
                        <a:pt x="183356" y="7478"/>
                      </a:cubicBezTo>
                      <a:cubicBezTo>
                        <a:pt x="197834" y="22527"/>
                        <a:pt x="181070" y="34624"/>
                        <a:pt x="181070" y="34624"/>
                      </a:cubicBezTo>
                      <a:lnTo>
                        <a:pt x="49149" y="163021"/>
                      </a:lnTo>
                      <a:lnTo>
                        <a:pt x="17907" y="177499"/>
                      </a:lnTo>
                    </a:path>
                  </a:pathLst>
                </a:custGeom>
                <a:grpFill/>
                <a:ln w="5715" cap="rnd">
                  <a:solidFill>
                    <a:schemeClr val="tx1">
                      <a:lumMod val="75000"/>
                      <a:lumOff val="25000"/>
                    </a:schemeClr>
                  </a:solidFill>
                  <a:prstDash val="solid"/>
                  <a:round/>
                </a:ln>
              </p:spPr>
              <p:txBody>
                <a:bodyPr rtlCol="0" anchor="ctr"/>
                <a:lstStyle/>
                <a:p>
                  <a:endParaRPr lang="fr-FR" sz="1050"/>
                </a:p>
              </p:txBody>
            </p:sp>
            <p:sp>
              <p:nvSpPr>
                <p:cNvPr id="151" name="Forme libre : forme 150">
                  <a:extLst>
                    <a:ext uri="{FF2B5EF4-FFF2-40B4-BE49-F238E27FC236}">
                      <a16:creationId xmlns:a16="http://schemas.microsoft.com/office/drawing/2014/main" id="{218E917E-8E53-44D5-B045-F23808156C0E}"/>
                    </a:ext>
                  </a:extLst>
                </p:cNvPr>
                <p:cNvSpPr/>
                <p:nvPr/>
              </p:nvSpPr>
              <p:spPr>
                <a:xfrm>
                  <a:off x="11778216" y="644554"/>
                  <a:ext cx="23145" cy="16766"/>
                </a:xfrm>
                <a:custGeom>
                  <a:avLst/>
                  <a:gdLst>
                    <a:gd name="connsiteX0" fmla="*/ 0 w 23145"/>
                    <a:gd name="connsiteY0" fmla="*/ 2 h 16766"/>
                    <a:gd name="connsiteX1" fmla="*/ 23146 w 23145"/>
                    <a:gd name="connsiteY1" fmla="*/ 16766 h 16766"/>
                  </a:gdLst>
                  <a:ahLst/>
                  <a:cxnLst>
                    <a:cxn ang="0">
                      <a:pos x="connsiteX0" y="connsiteY0"/>
                    </a:cxn>
                    <a:cxn ang="0">
                      <a:pos x="connsiteX1" y="connsiteY1"/>
                    </a:cxn>
                  </a:cxnLst>
                  <a:rect l="l" t="t" r="r" b="b"/>
                  <a:pathLst>
                    <a:path w="23145" h="16766">
                      <a:moveTo>
                        <a:pt x="0" y="2"/>
                      </a:moveTo>
                      <a:cubicBezTo>
                        <a:pt x="0" y="2"/>
                        <a:pt x="12764" y="-569"/>
                        <a:pt x="23146" y="16766"/>
                      </a:cubicBezTo>
                    </a:path>
                  </a:pathLst>
                </a:custGeom>
                <a:grpFill/>
                <a:ln w="5715" cap="rnd">
                  <a:solidFill>
                    <a:schemeClr val="tx1">
                      <a:lumMod val="75000"/>
                      <a:lumOff val="25000"/>
                    </a:schemeClr>
                  </a:solidFill>
                  <a:prstDash val="solid"/>
                  <a:round/>
                </a:ln>
              </p:spPr>
              <p:txBody>
                <a:bodyPr rtlCol="0" anchor="ctr"/>
                <a:lstStyle/>
                <a:p>
                  <a:endParaRPr lang="fr-FR" sz="1050"/>
                </a:p>
              </p:txBody>
            </p:sp>
          </p:grpSp>
          <p:grpSp>
            <p:nvGrpSpPr>
              <p:cNvPr id="147" name="Graphique 1768">
                <a:extLst>
                  <a:ext uri="{FF2B5EF4-FFF2-40B4-BE49-F238E27FC236}">
                    <a16:creationId xmlns:a16="http://schemas.microsoft.com/office/drawing/2014/main" id="{6984EA6E-5E08-43B1-AD89-4448DB88E6E5}"/>
                  </a:ext>
                </a:extLst>
              </p:cNvPr>
              <p:cNvGrpSpPr/>
              <p:nvPr/>
            </p:nvGrpSpPr>
            <p:grpSpPr>
              <a:xfrm>
                <a:off x="11397882" y="735828"/>
                <a:ext cx="248697" cy="145137"/>
                <a:chOff x="11397882" y="735828"/>
                <a:chExt cx="248697" cy="145137"/>
              </a:xfrm>
              <a:grpFill/>
            </p:grpSpPr>
            <p:sp>
              <p:nvSpPr>
                <p:cNvPr id="148" name="Forme libre : forme 147">
                  <a:extLst>
                    <a:ext uri="{FF2B5EF4-FFF2-40B4-BE49-F238E27FC236}">
                      <a16:creationId xmlns:a16="http://schemas.microsoft.com/office/drawing/2014/main" id="{A6BABD8D-4BFC-4F3A-9A7F-3053904AD10B}"/>
                    </a:ext>
                  </a:extLst>
                </p:cNvPr>
                <p:cNvSpPr/>
                <p:nvPr/>
              </p:nvSpPr>
              <p:spPr>
                <a:xfrm>
                  <a:off x="11397882" y="735828"/>
                  <a:ext cx="158094" cy="145137"/>
                </a:xfrm>
                <a:custGeom>
                  <a:avLst/>
                  <a:gdLst>
                    <a:gd name="connsiteX0" fmla="*/ 0 w 158094"/>
                    <a:gd name="connsiteY0" fmla="*/ 80177 h 145137"/>
                    <a:gd name="connsiteX1" fmla="*/ 157162 w 158094"/>
                    <a:gd name="connsiteY1" fmla="*/ 4454 h 145137"/>
                    <a:gd name="connsiteX2" fmla="*/ 21527 w 158094"/>
                    <a:gd name="connsiteY2" fmla="*/ 145138 h 145137"/>
                  </a:gdLst>
                  <a:ahLst/>
                  <a:cxnLst>
                    <a:cxn ang="0">
                      <a:pos x="connsiteX0" y="connsiteY0"/>
                    </a:cxn>
                    <a:cxn ang="0">
                      <a:pos x="connsiteX1" y="connsiteY1"/>
                    </a:cxn>
                    <a:cxn ang="0">
                      <a:pos x="connsiteX2" y="connsiteY2"/>
                    </a:cxn>
                  </a:cxnLst>
                  <a:rect l="l" t="t" r="r" b="b"/>
                  <a:pathLst>
                    <a:path w="158094" h="145137">
                      <a:moveTo>
                        <a:pt x="0" y="80177"/>
                      </a:moveTo>
                      <a:cubicBezTo>
                        <a:pt x="0" y="80177"/>
                        <a:pt x="172212" y="38744"/>
                        <a:pt x="157162" y="4454"/>
                      </a:cubicBezTo>
                      <a:cubicBezTo>
                        <a:pt x="142113" y="-29836"/>
                        <a:pt x="21527" y="145138"/>
                        <a:pt x="21527" y="145138"/>
                      </a:cubicBezTo>
                    </a:path>
                  </a:pathLst>
                </a:custGeom>
                <a:grpFill/>
                <a:ln w="5715" cap="rnd">
                  <a:solidFill>
                    <a:schemeClr val="tx1">
                      <a:lumMod val="75000"/>
                      <a:lumOff val="25000"/>
                    </a:schemeClr>
                  </a:solidFill>
                  <a:prstDash val="solid"/>
                  <a:round/>
                </a:ln>
              </p:spPr>
              <p:txBody>
                <a:bodyPr rtlCol="0" anchor="ctr"/>
                <a:lstStyle/>
                <a:p>
                  <a:endParaRPr lang="fr-FR" sz="1050"/>
                </a:p>
              </p:txBody>
            </p:sp>
            <p:sp>
              <p:nvSpPr>
                <p:cNvPr id="149" name="Forme libre : forme 148">
                  <a:extLst>
                    <a:ext uri="{FF2B5EF4-FFF2-40B4-BE49-F238E27FC236}">
                      <a16:creationId xmlns:a16="http://schemas.microsoft.com/office/drawing/2014/main" id="{84F8C6C3-3F58-4F54-94F2-7D7E2EAEF963}"/>
                    </a:ext>
                  </a:extLst>
                </p:cNvPr>
                <p:cNvSpPr/>
                <p:nvPr/>
              </p:nvSpPr>
              <p:spPr>
                <a:xfrm>
                  <a:off x="11480083" y="794657"/>
                  <a:ext cx="166497" cy="24872"/>
                </a:xfrm>
                <a:custGeom>
                  <a:avLst/>
                  <a:gdLst>
                    <a:gd name="connsiteX0" fmla="*/ 0 w 166497"/>
                    <a:gd name="connsiteY0" fmla="*/ 24873 h 24872"/>
                    <a:gd name="connsiteX1" fmla="*/ 47911 w 166497"/>
                    <a:gd name="connsiteY1" fmla="*/ 584 h 24872"/>
                    <a:gd name="connsiteX2" fmla="*/ 87916 w 166497"/>
                    <a:gd name="connsiteY2" fmla="*/ 6299 h 24872"/>
                    <a:gd name="connsiteX3" fmla="*/ 122206 w 166497"/>
                    <a:gd name="connsiteY3" fmla="*/ 6299 h 24872"/>
                    <a:gd name="connsiteX4" fmla="*/ 166497 w 166497"/>
                    <a:gd name="connsiteY4" fmla="*/ 9157 h 248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497" h="24872">
                      <a:moveTo>
                        <a:pt x="0" y="24873"/>
                      </a:moveTo>
                      <a:cubicBezTo>
                        <a:pt x="0" y="24873"/>
                        <a:pt x="44291" y="-4464"/>
                        <a:pt x="47911" y="584"/>
                      </a:cubicBezTo>
                      <a:cubicBezTo>
                        <a:pt x="51530" y="5632"/>
                        <a:pt x="25051" y="37732"/>
                        <a:pt x="87916" y="6299"/>
                      </a:cubicBezTo>
                      <a:cubicBezTo>
                        <a:pt x="87916" y="6299"/>
                        <a:pt x="91535" y="29921"/>
                        <a:pt x="122206" y="6299"/>
                      </a:cubicBezTo>
                      <a:cubicBezTo>
                        <a:pt x="122206" y="6299"/>
                        <a:pt x="125825" y="29921"/>
                        <a:pt x="166497" y="9157"/>
                      </a:cubicBezTo>
                    </a:path>
                  </a:pathLst>
                </a:custGeom>
                <a:grpFill/>
                <a:ln w="5715" cap="rnd">
                  <a:solidFill>
                    <a:schemeClr val="tx1">
                      <a:lumMod val="75000"/>
                      <a:lumOff val="25000"/>
                    </a:schemeClr>
                  </a:solidFill>
                  <a:prstDash val="solid"/>
                  <a:round/>
                </a:ln>
              </p:spPr>
              <p:txBody>
                <a:bodyPr rtlCol="0" anchor="ctr"/>
                <a:lstStyle/>
                <a:p>
                  <a:endParaRPr lang="fr-FR" sz="1050"/>
                </a:p>
              </p:txBody>
            </p:sp>
          </p:grpSp>
        </p:grpSp>
      </p:grpSp>
      <p:grpSp>
        <p:nvGrpSpPr>
          <p:cNvPr id="157" name="Graphique 1822">
            <a:extLst>
              <a:ext uri="{FF2B5EF4-FFF2-40B4-BE49-F238E27FC236}">
                <a16:creationId xmlns:a16="http://schemas.microsoft.com/office/drawing/2014/main" id="{E860D860-929D-4E9A-96FB-7E1749968E79}"/>
              </a:ext>
            </a:extLst>
          </p:cNvPr>
          <p:cNvGrpSpPr/>
          <p:nvPr/>
        </p:nvGrpSpPr>
        <p:grpSpPr>
          <a:xfrm>
            <a:off x="9196504" y="1689131"/>
            <a:ext cx="844942" cy="1083507"/>
            <a:chOff x="6474779" y="2838727"/>
            <a:chExt cx="379857" cy="487108"/>
          </a:xfrm>
          <a:noFill/>
        </p:grpSpPr>
        <p:grpSp>
          <p:nvGrpSpPr>
            <p:cNvPr id="158" name="Graphique 1822">
              <a:extLst>
                <a:ext uri="{FF2B5EF4-FFF2-40B4-BE49-F238E27FC236}">
                  <a16:creationId xmlns:a16="http://schemas.microsoft.com/office/drawing/2014/main" id="{8944F2A6-B6E8-43C0-A424-A6E5378DA39D}"/>
                </a:ext>
              </a:extLst>
            </p:cNvPr>
            <p:cNvGrpSpPr/>
            <p:nvPr/>
          </p:nvGrpSpPr>
          <p:grpSpPr>
            <a:xfrm>
              <a:off x="6497639" y="2948073"/>
              <a:ext cx="232219" cy="352234"/>
              <a:chOff x="6497639" y="2948073"/>
              <a:chExt cx="232219" cy="352234"/>
            </a:xfrm>
            <a:grpFill/>
          </p:grpSpPr>
          <p:sp>
            <p:nvSpPr>
              <p:cNvPr id="167" name="Forme libre : forme 166">
                <a:extLst>
                  <a:ext uri="{FF2B5EF4-FFF2-40B4-BE49-F238E27FC236}">
                    <a16:creationId xmlns:a16="http://schemas.microsoft.com/office/drawing/2014/main" id="{644225F6-AF10-4028-BBB5-902D344E434A}"/>
                  </a:ext>
                </a:extLst>
              </p:cNvPr>
              <p:cNvSpPr/>
              <p:nvPr/>
            </p:nvSpPr>
            <p:spPr>
              <a:xfrm>
                <a:off x="6497639" y="2948073"/>
                <a:ext cx="232219" cy="352234"/>
              </a:xfrm>
              <a:custGeom>
                <a:avLst/>
                <a:gdLst>
                  <a:gd name="connsiteX0" fmla="*/ 187833 w 232219"/>
                  <a:gd name="connsiteY0" fmla="*/ 327279 h 352234"/>
                  <a:gd name="connsiteX1" fmla="*/ 116110 w 232219"/>
                  <a:gd name="connsiteY1" fmla="*/ 352235 h 352234"/>
                  <a:gd name="connsiteX2" fmla="*/ 116110 w 232219"/>
                  <a:gd name="connsiteY2" fmla="*/ 352235 h 352234"/>
                  <a:gd name="connsiteX3" fmla="*/ 0 w 232219"/>
                  <a:gd name="connsiteY3" fmla="*/ 236125 h 352234"/>
                  <a:gd name="connsiteX4" fmla="*/ 0 w 232219"/>
                  <a:gd name="connsiteY4" fmla="*/ 116110 h 352234"/>
                  <a:gd name="connsiteX5" fmla="*/ 116110 w 232219"/>
                  <a:gd name="connsiteY5" fmla="*/ 0 h 352234"/>
                  <a:gd name="connsiteX6" fmla="*/ 116110 w 232219"/>
                  <a:gd name="connsiteY6" fmla="*/ 0 h 352234"/>
                  <a:gd name="connsiteX7" fmla="*/ 232220 w 232219"/>
                  <a:gd name="connsiteY7" fmla="*/ 116110 h 352234"/>
                  <a:gd name="connsiteX8" fmla="*/ 232220 w 232219"/>
                  <a:gd name="connsiteY8" fmla="*/ 236125 h 352234"/>
                  <a:gd name="connsiteX9" fmla="*/ 215170 w 232219"/>
                  <a:gd name="connsiteY9" fmla="*/ 296513 h 352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2219" h="352234">
                    <a:moveTo>
                      <a:pt x="187833" y="327279"/>
                    </a:moveTo>
                    <a:cubicBezTo>
                      <a:pt x="168021" y="342900"/>
                      <a:pt x="143161" y="352235"/>
                      <a:pt x="116110" y="352235"/>
                    </a:cubicBezTo>
                    <a:lnTo>
                      <a:pt x="116110" y="352235"/>
                    </a:lnTo>
                    <a:cubicBezTo>
                      <a:pt x="52292" y="352235"/>
                      <a:pt x="0" y="299942"/>
                      <a:pt x="0" y="236125"/>
                    </a:cubicBezTo>
                    <a:lnTo>
                      <a:pt x="0" y="116110"/>
                    </a:lnTo>
                    <a:cubicBezTo>
                      <a:pt x="0" y="52292"/>
                      <a:pt x="52292" y="0"/>
                      <a:pt x="116110" y="0"/>
                    </a:cubicBezTo>
                    <a:lnTo>
                      <a:pt x="116110" y="0"/>
                    </a:lnTo>
                    <a:cubicBezTo>
                      <a:pt x="179927" y="0"/>
                      <a:pt x="232220" y="52292"/>
                      <a:pt x="232220" y="116110"/>
                    </a:cubicBezTo>
                    <a:lnTo>
                      <a:pt x="232220" y="236125"/>
                    </a:lnTo>
                    <a:cubicBezTo>
                      <a:pt x="232220" y="258223"/>
                      <a:pt x="225933" y="278892"/>
                      <a:pt x="215170" y="296513"/>
                    </a:cubicBezTo>
                  </a:path>
                </a:pathLst>
              </a:custGeom>
              <a:grpFill/>
              <a:ln w="5715" cap="rnd">
                <a:solidFill>
                  <a:schemeClr val="tx1">
                    <a:lumMod val="75000"/>
                    <a:lumOff val="25000"/>
                  </a:schemeClr>
                </a:solidFill>
                <a:prstDash val="solid"/>
                <a:round/>
              </a:ln>
            </p:spPr>
            <p:txBody>
              <a:bodyPr rtlCol="0" anchor="ctr"/>
              <a:lstStyle/>
              <a:p>
                <a:endParaRPr lang="fr-FR" sz="1050">
                  <a:solidFill>
                    <a:schemeClr val="tx1">
                      <a:lumMod val="75000"/>
                      <a:lumOff val="25000"/>
                    </a:schemeClr>
                  </a:solidFill>
                </a:endParaRPr>
              </a:p>
            </p:txBody>
          </p:sp>
          <p:sp>
            <p:nvSpPr>
              <p:cNvPr id="168" name="Forme libre : forme 167">
                <a:extLst>
                  <a:ext uri="{FF2B5EF4-FFF2-40B4-BE49-F238E27FC236}">
                    <a16:creationId xmlns:a16="http://schemas.microsoft.com/office/drawing/2014/main" id="{A57551BF-F9DB-4DA0-AC51-CC328C9B70B2}"/>
                  </a:ext>
                </a:extLst>
              </p:cNvPr>
              <p:cNvSpPr/>
              <p:nvPr/>
            </p:nvSpPr>
            <p:spPr>
              <a:xfrm>
                <a:off x="6610891" y="2990365"/>
                <a:ext cx="9525" cy="47148"/>
              </a:xfrm>
              <a:custGeom>
                <a:avLst/>
                <a:gdLst>
                  <a:gd name="connsiteX0" fmla="*/ 0 w 9525"/>
                  <a:gd name="connsiteY0" fmla="*/ 0 h 47148"/>
                  <a:gd name="connsiteX1" fmla="*/ 0 w 9525"/>
                  <a:gd name="connsiteY1" fmla="*/ 47149 h 47148"/>
                </a:gdLst>
                <a:ahLst/>
                <a:cxnLst>
                  <a:cxn ang="0">
                    <a:pos x="connsiteX0" y="connsiteY0"/>
                  </a:cxn>
                  <a:cxn ang="0">
                    <a:pos x="connsiteX1" y="connsiteY1"/>
                  </a:cxn>
                </a:cxnLst>
                <a:rect l="l" t="t" r="r" b="b"/>
                <a:pathLst>
                  <a:path w="9525" h="47148">
                    <a:moveTo>
                      <a:pt x="0" y="0"/>
                    </a:moveTo>
                    <a:lnTo>
                      <a:pt x="0" y="47149"/>
                    </a:lnTo>
                  </a:path>
                </a:pathLst>
              </a:custGeom>
              <a:grpFill/>
              <a:ln w="5715" cap="rnd">
                <a:solidFill>
                  <a:schemeClr val="tx1">
                    <a:lumMod val="75000"/>
                    <a:lumOff val="25000"/>
                  </a:schemeClr>
                </a:solidFill>
                <a:prstDash val="solid"/>
                <a:round/>
              </a:ln>
            </p:spPr>
            <p:txBody>
              <a:bodyPr rtlCol="0" anchor="ctr"/>
              <a:lstStyle/>
              <a:p>
                <a:endParaRPr lang="fr-FR" sz="1050">
                  <a:solidFill>
                    <a:schemeClr val="tx1">
                      <a:lumMod val="75000"/>
                      <a:lumOff val="25000"/>
                    </a:schemeClr>
                  </a:solidFill>
                </a:endParaRPr>
              </a:p>
            </p:txBody>
          </p:sp>
          <p:sp>
            <p:nvSpPr>
              <p:cNvPr id="169" name="Forme libre : forme 168">
                <a:extLst>
                  <a:ext uri="{FF2B5EF4-FFF2-40B4-BE49-F238E27FC236}">
                    <a16:creationId xmlns:a16="http://schemas.microsoft.com/office/drawing/2014/main" id="{A6D968E3-2B8C-458F-887B-3D6EF8F99C24}"/>
                  </a:ext>
                </a:extLst>
              </p:cNvPr>
              <p:cNvSpPr/>
              <p:nvPr/>
            </p:nvSpPr>
            <p:spPr>
              <a:xfrm>
                <a:off x="6498210" y="3080376"/>
                <a:ext cx="229933" cy="9525"/>
              </a:xfrm>
              <a:custGeom>
                <a:avLst/>
                <a:gdLst>
                  <a:gd name="connsiteX0" fmla="*/ 0 w 229933"/>
                  <a:gd name="connsiteY0" fmla="*/ 0 h 9525"/>
                  <a:gd name="connsiteX1" fmla="*/ 229934 w 229933"/>
                  <a:gd name="connsiteY1" fmla="*/ 0 h 9525"/>
                </a:gdLst>
                <a:ahLst/>
                <a:cxnLst>
                  <a:cxn ang="0">
                    <a:pos x="connsiteX0" y="connsiteY0"/>
                  </a:cxn>
                  <a:cxn ang="0">
                    <a:pos x="connsiteX1" y="connsiteY1"/>
                  </a:cxn>
                </a:cxnLst>
                <a:rect l="l" t="t" r="r" b="b"/>
                <a:pathLst>
                  <a:path w="229933" h="9525">
                    <a:moveTo>
                      <a:pt x="0" y="0"/>
                    </a:moveTo>
                    <a:lnTo>
                      <a:pt x="229934" y="0"/>
                    </a:lnTo>
                  </a:path>
                </a:pathLst>
              </a:custGeom>
              <a:grpFill/>
              <a:ln w="5715" cap="rnd">
                <a:solidFill>
                  <a:schemeClr val="tx1">
                    <a:lumMod val="75000"/>
                    <a:lumOff val="25000"/>
                  </a:schemeClr>
                </a:solidFill>
                <a:prstDash val="solid"/>
                <a:round/>
              </a:ln>
            </p:spPr>
            <p:txBody>
              <a:bodyPr rtlCol="0" anchor="ctr"/>
              <a:lstStyle/>
              <a:p>
                <a:endParaRPr lang="fr-FR" sz="1050">
                  <a:solidFill>
                    <a:schemeClr val="tx1">
                      <a:lumMod val="75000"/>
                      <a:lumOff val="25000"/>
                    </a:schemeClr>
                  </a:solidFill>
                </a:endParaRPr>
              </a:p>
            </p:txBody>
          </p:sp>
          <p:sp>
            <p:nvSpPr>
              <p:cNvPr id="170" name="Forme libre : forme 169">
                <a:extLst>
                  <a:ext uri="{FF2B5EF4-FFF2-40B4-BE49-F238E27FC236}">
                    <a16:creationId xmlns:a16="http://schemas.microsoft.com/office/drawing/2014/main" id="{58A11196-EB70-4685-8BC2-80A5CDE618D9}"/>
                  </a:ext>
                </a:extLst>
              </p:cNvPr>
              <p:cNvSpPr/>
              <p:nvPr/>
            </p:nvSpPr>
            <p:spPr>
              <a:xfrm>
                <a:off x="6498210" y="3113523"/>
                <a:ext cx="65436" cy="9525"/>
              </a:xfrm>
              <a:custGeom>
                <a:avLst/>
                <a:gdLst>
                  <a:gd name="connsiteX0" fmla="*/ 0 w 65436"/>
                  <a:gd name="connsiteY0" fmla="*/ 0 h 9525"/>
                  <a:gd name="connsiteX1" fmla="*/ 65437 w 65436"/>
                  <a:gd name="connsiteY1" fmla="*/ 0 h 9525"/>
                </a:gdLst>
                <a:ahLst/>
                <a:cxnLst>
                  <a:cxn ang="0">
                    <a:pos x="connsiteX0" y="connsiteY0"/>
                  </a:cxn>
                  <a:cxn ang="0">
                    <a:pos x="connsiteX1" y="connsiteY1"/>
                  </a:cxn>
                </a:cxnLst>
                <a:rect l="l" t="t" r="r" b="b"/>
                <a:pathLst>
                  <a:path w="65436" h="9525">
                    <a:moveTo>
                      <a:pt x="0" y="0"/>
                    </a:moveTo>
                    <a:lnTo>
                      <a:pt x="65437" y="0"/>
                    </a:lnTo>
                  </a:path>
                </a:pathLst>
              </a:custGeom>
              <a:grpFill/>
              <a:ln w="5715" cap="rnd">
                <a:solidFill>
                  <a:schemeClr val="tx1">
                    <a:lumMod val="75000"/>
                    <a:lumOff val="25000"/>
                  </a:schemeClr>
                </a:solidFill>
                <a:prstDash val="solid"/>
                <a:round/>
              </a:ln>
            </p:spPr>
            <p:txBody>
              <a:bodyPr rtlCol="0" anchor="ctr"/>
              <a:lstStyle/>
              <a:p>
                <a:endParaRPr lang="fr-FR" sz="1050">
                  <a:solidFill>
                    <a:schemeClr val="tx1">
                      <a:lumMod val="75000"/>
                      <a:lumOff val="25000"/>
                    </a:schemeClr>
                  </a:solidFill>
                </a:endParaRPr>
              </a:p>
            </p:txBody>
          </p:sp>
          <p:sp>
            <p:nvSpPr>
              <p:cNvPr id="171" name="Forme libre : forme 170">
                <a:extLst>
                  <a:ext uri="{FF2B5EF4-FFF2-40B4-BE49-F238E27FC236}">
                    <a16:creationId xmlns:a16="http://schemas.microsoft.com/office/drawing/2014/main" id="{A88394AA-B035-4E6D-B0D5-6D27D40C5F58}"/>
                  </a:ext>
                </a:extLst>
              </p:cNvPr>
              <p:cNvSpPr/>
              <p:nvPr/>
            </p:nvSpPr>
            <p:spPr>
              <a:xfrm>
                <a:off x="6500115" y="3138669"/>
                <a:ext cx="41338" cy="9525"/>
              </a:xfrm>
              <a:custGeom>
                <a:avLst/>
                <a:gdLst>
                  <a:gd name="connsiteX0" fmla="*/ 0 w 41338"/>
                  <a:gd name="connsiteY0" fmla="*/ 0 h 9525"/>
                  <a:gd name="connsiteX1" fmla="*/ 41339 w 41338"/>
                  <a:gd name="connsiteY1" fmla="*/ 0 h 9525"/>
                </a:gdLst>
                <a:ahLst/>
                <a:cxnLst>
                  <a:cxn ang="0">
                    <a:pos x="connsiteX0" y="connsiteY0"/>
                  </a:cxn>
                  <a:cxn ang="0">
                    <a:pos x="connsiteX1" y="connsiteY1"/>
                  </a:cxn>
                </a:cxnLst>
                <a:rect l="l" t="t" r="r" b="b"/>
                <a:pathLst>
                  <a:path w="41338" h="9525">
                    <a:moveTo>
                      <a:pt x="0" y="0"/>
                    </a:moveTo>
                    <a:lnTo>
                      <a:pt x="41339" y="0"/>
                    </a:lnTo>
                  </a:path>
                </a:pathLst>
              </a:custGeom>
              <a:grpFill/>
              <a:ln w="5715" cap="rnd">
                <a:solidFill>
                  <a:schemeClr val="tx1">
                    <a:lumMod val="75000"/>
                    <a:lumOff val="25000"/>
                  </a:schemeClr>
                </a:solidFill>
                <a:prstDash val="solid"/>
                <a:round/>
              </a:ln>
            </p:spPr>
            <p:txBody>
              <a:bodyPr rtlCol="0" anchor="ctr"/>
              <a:lstStyle/>
              <a:p>
                <a:endParaRPr lang="fr-FR" sz="1050">
                  <a:solidFill>
                    <a:schemeClr val="tx1">
                      <a:lumMod val="75000"/>
                      <a:lumOff val="25000"/>
                    </a:schemeClr>
                  </a:solidFill>
                </a:endParaRPr>
              </a:p>
            </p:txBody>
          </p:sp>
        </p:grpSp>
        <p:grpSp>
          <p:nvGrpSpPr>
            <p:cNvPr id="159" name="Graphique 1822">
              <a:extLst>
                <a:ext uri="{FF2B5EF4-FFF2-40B4-BE49-F238E27FC236}">
                  <a16:creationId xmlns:a16="http://schemas.microsoft.com/office/drawing/2014/main" id="{23CF9929-A146-42AA-B158-A51A1F5A81B5}"/>
                </a:ext>
              </a:extLst>
            </p:cNvPr>
            <p:cNvGrpSpPr/>
            <p:nvPr/>
          </p:nvGrpSpPr>
          <p:grpSpPr>
            <a:xfrm>
              <a:off x="6474779" y="2838727"/>
              <a:ext cx="142684" cy="487108"/>
              <a:chOff x="6474779" y="2838727"/>
              <a:chExt cx="142684" cy="487108"/>
            </a:xfrm>
            <a:grpFill/>
          </p:grpSpPr>
          <p:sp>
            <p:nvSpPr>
              <p:cNvPr id="164" name="Forme libre : forme 163">
                <a:extLst>
                  <a:ext uri="{FF2B5EF4-FFF2-40B4-BE49-F238E27FC236}">
                    <a16:creationId xmlns:a16="http://schemas.microsoft.com/office/drawing/2014/main" id="{13298D8F-83A9-4B3C-BC12-E8ED31964D73}"/>
                  </a:ext>
                </a:extLst>
              </p:cNvPr>
              <p:cNvSpPr/>
              <p:nvPr/>
            </p:nvSpPr>
            <p:spPr>
              <a:xfrm>
                <a:off x="6477636" y="3222013"/>
                <a:ext cx="13906" cy="31622"/>
              </a:xfrm>
              <a:custGeom>
                <a:avLst/>
                <a:gdLst>
                  <a:gd name="connsiteX0" fmla="*/ 13907 w 13906"/>
                  <a:gd name="connsiteY0" fmla="*/ 31623 h 31622"/>
                  <a:gd name="connsiteX1" fmla="*/ 0 w 13906"/>
                  <a:gd name="connsiteY1" fmla="*/ 0 h 31622"/>
                </a:gdLst>
                <a:ahLst/>
                <a:cxnLst>
                  <a:cxn ang="0">
                    <a:pos x="connsiteX0" y="connsiteY0"/>
                  </a:cxn>
                  <a:cxn ang="0">
                    <a:pos x="connsiteX1" y="connsiteY1"/>
                  </a:cxn>
                </a:cxnLst>
                <a:rect l="l" t="t" r="r" b="b"/>
                <a:pathLst>
                  <a:path w="13906" h="31622">
                    <a:moveTo>
                      <a:pt x="13907" y="31623"/>
                    </a:moveTo>
                    <a:cubicBezTo>
                      <a:pt x="8096" y="21717"/>
                      <a:pt x="3334" y="11144"/>
                      <a:pt x="0" y="0"/>
                    </a:cubicBezTo>
                  </a:path>
                </a:pathLst>
              </a:custGeom>
              <a:grpFill/>
              <a:ln w="5715" cap="rnd">
                <a:solidFill>
                  <a:schemeClr val="tx1">
                    <a:lumMod val="75000"/>
                    <a:lumOff val="25000"/>
                  </a:schemeClr>
                </a:solidFill>
                <a:prstDash val="solid"/>
                <a:round/>
              </a:ln>
            </p:spPr>
            <p:txBody>
              <a:bodyPr rtlCol="0" anchor="ctr"/>
              <a:lstStyle/>
              <a:p>
                <a:endParaRPr lang="fr-FR" sz="1050">
                  <a:solidFill>
                    <a:schemeClr val="tx1">
                      <a:lumMod val="75000"/>
                      <a:lumOff val="25000"/>
                    </a:schemeClr>
                  </a:solidFill>
                </a:endParaRPr>
              </a:p>
            </p:txBody>
          </p:sp>
          <p:sp>
            <p:nvSpPr>
              <p:cNvPr id="165" name="Forme libre : forme 164">
                <a:extLst>
                  <a:ext uri="{FF2B5EF4-FFF2-40B4-BE49-F238E27FC236}">
                    <a16:creationId xmlns:a16="http://schemas.microsoft.com/office/drawing/2014/main" id="{5C8C3885-F81C-4061-AA44-6252AC00A18C}"/>
                  </a:ext>
                </a:extLst>
              </p:cNvPr>
              <p:cNvSpPr/>
              <p:nvPr/>
            </p:nvSpPr>
            <p:spPr>
              <a:xfrm>
                <a:off x="6508116" y="3276400"/>
                <a:ext cx="109346" cy="49434"/>
              </a:xfrm>
              <a:custGeom>
                <a:avLst/>
                <a:gdLst>
                  <a:gd name="connsiteX0" fmla="*/ 109347 w 109346"/>
                  <a:gd name="connsiteY0" fmla="*/ 49435 h 49434"/>
                  <a:gd name="connsiteX1" fmla="*/ 0 w 109346"/>
                  <a:gd name="connsiteY1" fmla="*/ 0 h 49434"/>
                </a:gdLst>
                <a:ahLst/>
                <a:cxnLst>
                  <a:cxn ang="0">
                    <a:pos x="connsiteX0" y="connsiteY0"/>
                  </a:cxn>
                  <a:cxn ang="0">
                    <a:pos x="connsiteX1" y="connsiteY1"/>
                  </a:cxn>
                </a:cxnLst>
                <a:rect l="l" t="t" r="r" b="b"/>
                <a:pathLst>
                  <a:path w="109346" h="49434">
                    <a:moveTo>
                      <a:pt x="109347" y="49435"/>
                    </a:moveTo>
                    <a:cubicBezTo>
                      <a:pt x="65913" y="49435"/>
                      <a:pt x="26861" y="30290"/>
                      <a:pt x="0" y="0"/>
                    </a:cubicBezTo>
                  </a:path>
                </a:pathLst>
              </a:custGeom>
              <a:grpFill/>
              <a:ln w="5715" cap="rnd">
                <a:solidFill>
                  <a:schemeClr val="tx1">
                    <a:lumMod val="75000"/>
                    <a:lumOff val="25000"/>
                  </a:schemeClr>
                </a:solidFill>
                <a:prstDash val="solid"/>
                <a:round/>
              </a:ln>
            </p:spPr>
            <p:txBody>
              <a:bodyPr rtlCol="0" anchor="ctr"/>
              <a:lstStyle/>
              <a:p>
                <a:endParaRPr lang="fr-FR" sz="1050">
                  <a:solidFill>
                    <a:schemeClr val="tx1">
                      <a:lumMod val="75000"/>
                      <a:lumOff val="25000"/>
                    </a:schemeClr>
                  </a:solidFill>
                </a:endParaRPr>
              </a:p>
            </p:txBody>
          </p:sp>
          <p:sp>
            <p:nvSpPr>
              <p:cNvPr id="166" name="Forme libre : forme 165">
                <a:extLst>
                  <a:ext uri="{FF2B5EF4-FFF2-40B4-BE49-F238E27FC236}">
                    <a16:creationId xmlns:a16="http://schemas.microsoft.com/office/drawing/2014/main" id="{66D09F7B-399C-4BF5-9AAA-6A147E81DF03}"/>
                  </a:ext>
                </a:extLst>
              </p:cNvPr>
              <p:cNvSpPr/>
              <p:nvPr/>
            </p:nvSpPr>
            <p:spPr>
              <a:xfrm>
                <a:off x="6474779" y="2838727"/>
                <a:ext cx="9525" cy="9525"/>
              </a:xfrm>
              <a:custGeom>
                <a:avLst/>
                <a:gdLst/>
                <a:ahLst/>
                <a:cxnLst/>
                <a:rect l="l" t="t" r="r" b="b"/>
                <a:pathLst>
                  <a:path w="9525" h="9525"/>
                </a:pathLst>
              </a:custGeom>
              <a:grpFill/>
              <a:ln w="5715" cap="rnd">
                <a:solidFill>
                  <a:schemeClr val="tx1">
                    <a:lumMod val="75000"/>
                    <a:lumOff val="25000"/>
                  </a:schemeClr>
                </a:solidFill>
                <a:prstDash val="solid"/>
                <a:round/>
              </a:ln>
            </p:spPr>
            <p:txBody>
              <a:bodyPr rtlCol="0" anchor="ctr"/>
              <a:lstStyle/>
              <a:p>
                <a:endParaRPr lang="fr-FR" sz="1050">
                  <a:solidFill>
                    <a:schemeClr val="tx1">
                      <a:lumMod val="75000"/>
                      <a:lumOff val="25000"/>
                    </a:schemeClr>
                  </a:solidFill>
                </a:endParaRPr>
              </a:p>
            </p:txBody>
          </p:sp>
        </p:grpSp>
        <p:grpSp>
          <p:nvGrpSpPr>
            <p:cNvPr id="160" name="Graphique 1822">
              <a:extLst>
                <a:ext uri="{FF2B5EF4-FFF2-40B4-BE49-F238E27FC236}">
                  <a16:creationId xmlns:a16="http://schemas.microsoft.com/office/drawing/2014/main" id="{455BCAE1-4769-4BA1-B172-A7BA8DF6AB80}"/>
                </a:ext>
              </a:extLst>
            </p:cNvPr>
            <p:cNvGrpSpPr/>
            <p:nvPr/>
          </p:nvGrpSpPr>
          <p:grpSpPr>
            <a:xfrm>
              <a:off x="6682995" y="2841584"/>
              <a:ext cx="171640" cy="186689"/>
              <a:chOff x="6682995" y="2841584"/>
              <a:chExt cx="171640" cy="186689"/>
            </a:xfrm>
            <a:grpFill/>
          </p:grpSpPr>
          <p:sp>
            <p:nvSpPr>
              <p:cNvPr id="161" name="Forme libre : forme 160">
                <a:extLst>
                  <a:ext uri="{FF2B5EF4-FFF2-40B4-BE49-F238E27FC236}">
                    <a16:creationId xmlns:a16="http://schemas.microsoft.com/office/drawing/2014/main" id="{7E152845-7A57-4BFC-AB72-481F21977020}"/>
                  </a:ext>
                </a:extLst>
              </p:cNvPr>
              <p:cNvSpPr/>
              <p:nvPr/>
            </p:nvSpPr>
            <p:spPr>
              <a:xfrm>
                <a:off x="6751956" y="2897877"/>
                <a:ext cx="63531" cy="48768"/>
              </a:xfrm>
              <a:custGeom>
                <a:avLst/>
                <a:gdLst>
                  <a:gd name="connsiteX0" fmla="*/ 63532 w 63531"/>
                  <a:gd name="connsiteY0" fmla="*/ 0 h 48768"/>
                  <a:gd name="connsiteX1" fmla="*/ 0 w 63531"/>
                  <a:gd name="connsiteY1" fmla="*/ 48768 h 48768"/>
                </a:gdLst>
                <a:ahLst/>
                <a:cxnLst>
                  <a:cxn ang="0">
                    <a:pos x="connsiteX0" y="connsiteY0"/>
                  </a:cxn>
                  <a:cxn ang="0">
                    <a:pos x="connsiteX1" y="connsiteY1"/>
                  </a:cxn>
                </a:cxnLst>
                <a:rect l="l" t="t" r="r" b="b"/>
                <a:pathLst>
                  <a:path w="63531" h="48768">
                    <a:moveTo>
                      <a:pt x="63532" y="0"/>
                    </a:moveTo>
                    <a:lnTo>
                      <a:pt x="0" y="48768"/>
                    </a:lnTo>
                  </a:path>
                </a:pathLst>
              </a:custGeom>
              <a:grpFill/>
              <a:ln w="5715" cap="rnd">
                <a:solidFill>
                  <a:schemeClr val="tx1">
                    <a:lumMod val="75000"/>
                    <a:lumOff val="25000"/>
                  </a:schemeClr>
                </a:solidFill>
                <a:prstDash val="solid"/>
                <a:round/>
              </a:ln>
            </p:spPr>
            <p:txBody>
              <a:bodyPr rtlCol="0" anchor="ctr"/>
              <a:lstStyle/>
              <a:p>
                <a:endParaRPr lang="fr-FR" sz="1050">
                  <a:solidFill>
                    <a:schemeClr val="tx1">
                      <a:lumMod val="75000"/>
                      <a:lumOff val="25000"/>
                    </a:schemeClr>
                  </a:solidFill>
                </a:endParaRPr>
              </a:p>
            </p:txBody>
          </p:sp>
          <p:sp>
            <p:nvSpPr>
              <p:cNvPr id="162" name="Forme libre : forme 161">
                <a:extLst>
                  <a:ext uri="{FF2B5EF4-FFF2-40B4-BE49-F238E27FC236}">
                    <a16:creationId xmlns:a16="http://schemas.microsoft.com/office/drawing/2014/main" id="{808A5EDA-EEF1-4531-8D99-A2DD85B55403}"/>
                  </a:ext>
                </a:extLst>
              </p:cNvPr>
              <p:cNvSpPr/>
              <p:nvPr/>
            </p:nvSpPr>
            <p:spPr>
              <a:xfrm>
                <a:off x="6794057" y="3021797"/>
                <a:ext cx="60578" cy="6476"/>
              </a:xfrm>
              <a:custGeom>
                <a:avLst/>
                <a:gdLst>
                  <a:gd name="connsiteX0" fmla="*/ 60579 w 60578"/>
                  <a:gd name="connsiteY0" fmla="*/ 0 h 6476"/>
                  <a:gd name="connsiteX1" fmla="*/ 0 w 60578"/>
                  <a:gd name="connsiteY1" fmla="*/ 6477 h 6476"/>
                </a:gdLst>
                <a:ahLst/>
                <a:cxnLst>
                  <a:cxn ang="0">
                    <a:pos x="connsiteX0" y="connsiteY0"/>
                  </a:cxn>
                  <a:cxn ang="0">
                    <a:pos x="connsiteX1" y="connsiteY1"/>
                  </a:cxn>
                </a:cxnLst>
                <a:rect l="l" t="t" r="r" b="b"/>
                <a:pathLst>
                  <a:path w="60578" h="6476">
                    <a:moveTo>
                      <a:pt x="60579" y="0"/>
                    </a:moveTo>
                    <a:lnTo>
                      <a:pt x="0" y="6477"/>
                    </a:lnTo>
                  </a:path>
                </a:pathLst>
              </a:custGeom>
              <a:grpFill/>
              <a:ln w="5715" cap="rnd">
                <a:solidFill>
                  <a:schemeClr val="tx1">
                    <a:lumMod val="75000"/>
                    <a:lumOff val="25000"/>
                  </a:schemeClr>
                </a:solidFill>
                <a:prstDash val="solid"/>
                <a:round/>
              </a:ln>
            </p:spPr>
            <p:txBody>
              <a:bodyPr rtlCol="0" anchor="ctr"/>
              <a:lstStyle/>
              <a:p>
                <a:endParaRPr lang="fr-FR" sz="1050">
                  <a:solidFill>
                    <a:schemeClr val="tx1">
                      <a:lumMod val="75000"/>
                      <a:lumOff val="25000"/>
                    </a:schemeClr>
                  </a:solidFill>
                </a:endParaRPr>
              </a:p>
            </p:txBody>
          </p:sp>
          <p:sp>
            <p:nvSpPr>
              <p:cNvPr id="163" name="Forme libre : forme 162">
                <a:extLst>
                  <a:ext uri="{FF2B5EF4-FFF2-40B4-BE49-F238E27FC236}">
                    <a16:creationId xmlns:a16="http://schemas.microsoft.com/office/drawing/2014/main" id="{9E605E60-E6DD-4A7B-BA12-3483E53B4C83}"/>
                  </a:ext>
                </a:extLst>
              </p:cNvPr>
              <p:cNvSpPr/>
              <p:nvPr/>
            </p:nvSpPr>
            <p:spPr>
              <a:xfrm>
                <a:off x="6682995" y="2841584"/>
                <a:ext cx="13525" cy="38481"/>
              </a:xfrm>
              <a:custGeom>
                <a:avLst/>
                <a:gdLst>
                  <a:gd name="connsiteX0" fmla="*/ 13526 w 13525"/>
                  <a:gd name="connsiteY0" fmla="*/ 0 h 38481"/>
                  <a:gd name="connsiteX1" fmla="*/ 0 w 13525"/>
                  <a:gd name="connsiteY1" fmla="*/ 38481 h 38481"/>
                </a:gdLst>
                <a:ahLst/>
                <a:cxnLst>
                  <a:cxn ang="0">
                    <a:pos x="connsiteX0" y="connsiteY0"/>
                  </a:cxn>
                  <a:cxn ang="0">
                    <a:pos x="connsiteX1" y="connsiteY1"/>
                  </a:cxn>
                </a:cxnLst>
                <a:rect l="l" t="t" r="r" b="b"/>
                <a:pathLst>
                  <a:path w="13525" h="38481">
                    <a:moveTo>
                      <a:pt x="13526" y="0"/>
                    </a:moveTo>
                    <a:lnTo>
                      <a:pt x="0" y="38481"/>
                    </a:lnTo>
                  </a:path>
                </a:pathLst>
              </a:custGeom>
              <a:grpFill/>
              <a:ln w="5715" cap="rnd">
                <a:solidFill>
                  <a:schemeClr val="tx1">
                    <a:lumMod val="75000"/>
                    <a:lumOff val="25000"/>
                  </a:schemeClr>
                </a:solidFill>
                <a:prstDash val="solid"/>
                <a:round/>
              </a:ln>
            </p:spPr>
            <p:txBody>
              <a:bodyPr rtlCol="0" anchor="ctr"/>
              <a:lstStyle/>
              <a:p>
                <a:endParaRPr lang="fr-FR" sz="1050">
                  <a:solidFill>
                    <a:schemeClr val="tx1">
                      <a:lumMod val="75000"/>
                      <a:lumOff val="25000"/>
                    </a:schemeClr>
                  </a:solidFill>
                </a:endParaRPr>
              </a:p>
            </p:txBody>
          </p:sp>
        </p:grpSp>
      </p:grpSp>
    </p:spTree>
    <p:extLst>
      <p:ext uri="{BB962C8B-B14F-4D97-AF65-F5344CB8AC3E}">
        <p14:creationId xmlns:p14="http://schemas.microsoft.com/office/powerpoint/2010/main" val="27258108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3" name="Espace réservé du contenu 102">
            <a:extLst>
              <a:ext uri="{FF2B5EF4-FFF2-40B4-BE49-F238E27FC236}">
                <a16:creationId xmlns:a16="http://schemas.microsoft.com/office/drawing/2014/main" id="{D8C9F07B-C1FF-47DE-AD89-11EE53516D3F}"/>
              </a:ext>
            </a:extLst>
          </p:cNvPr>
          <p:cNvSpPr>
            <a:spLocks noGrp="1"/>
          </p:cNvSpPr>
          <p:nvPr>
            <p:ph idx="17"/>
          </p:nvPr>
        </p:nvSpPr>
        <p:spPr>
          <a:xfrm>
            <a:off x="695325" y="1388669"/>
            <a:ext cx="6849608" cy="4860000"/>
          </a:xfrm>
        </p:spPr>
        <p:txBody>
          <a:bodyPr/>
          <a:lstStyle/>
          <a:p>
            <a:pPr marL="216000"/>
            <a:r>
              <a:rPr lang="fr-FR" dirty="0"/>
              <a:t>A la création de la personne physique du mineur :</a:t>
            </a:r>
          </a:p>
          <a:p>
            <a:pPr marL="216000"/>
            <a:endParaRPr lang="fr-FR" dirty="0"/>
          </a:p>
          <a:p>
            <a:pPr marL="216000"/>
            <a:endParaRPr lang="fr-FR" dirty="0"/>
          </a:p>
          <a:p>
            <a:pPr marL="216000"/>
            <a:endParaRPr lang="fr-FR" dirty="0"/>
          </a:p>
          <a:p>
            <a:pPr marL="216000"/>
            <a:endParaRPr lang="fr-FR" dirty="0"/>
          </a:p>
          <a:p>
            <a:pPr marL="216000"/>
            <a:endParaRPr lang="fr-FR" dirty="0"/>
          </a:p>
          <a:p>
            <a:pPr marL="216000"/>
            <a:endParaRPr lang="fr-FR" dirty="0"/>
          </a:p>
          <a:p>
            <a:pPr marL="216000"/>
            <a:endParaRPr lang="fr-FR" dirty="0"/>
          </a:p>
          <a:p>
            <a:pPr marL="216000"/>
            <a:endParaRPr lang="fr-FR" dirty="0"/>
          </a:p>
          <a:p>
            <a:pPr marL="216000"/>
            <a:r>
              <a:rPr lang="fr-FR" b="1" dirty="0"/>
              <a:t>L’absence de numéro de mobile / email ne bloquera pas l’ouverture Services BAD ni la souscription e-Documents, </a:t>
            </a:r>
            <a:r>
              <a:rPr lang="fr-FR" dirty="0"/>
              <a:t>même en cas d’EER à distance avec « Choix du canal / téléphone sortant »</a:t>
            </a:r>
          </a:p>
          <a:p>
            <a:pPr marL="216000"/>
            <a:r>
              <a:rPr lang="fr-FR" b="1" dirty="0"/>
              <a:t>Règles de notification : </a:t>
            </a:r>
            <a:r>
              <a:rPr lang="fr-FR" dirty="0"/>
              <a:t>la notification est toujours faite au représentant légal. </a:t>
            </a:r>
            <a:r>
              <a:rPr lang="fr-FR" b="1" dirty="0"/>
              <a:t>A partir de 14 ans</a:t>
            </a:r>
            <a:r>
              <a:rPr lang="fr-FR" dirty="0"/>
              <a:t>, l’enfant (s’il dispose d’une adresse email renseignée) et le représentant légal reçoivent tous les deux la notification.</a:t>
            </a:r>
          </a:p>
          <a:p>
            <a:pPr marL="216000"/>
            <a:endParaRPr lang="fr-FR" dirty="0"/>
          </a:p>
          <a:p>
            <a:pPr marL="216000"/>
            <a:endParaRPr lang="fr-FR" dirty="0"/>
          </a:p>
        </p:txBody>
      </p:sp>
      <p:sp>
        <p:nvSpPr>
          <p:cNvPr id="3" name="Espace réservé du texte 2"/>
          <p:cNvSpPr>
            <a:spLocks noGrp="1"/>
          </p:cNvSpPr>
          <p:nvPr>
            <p:ph type="body" sz="quarter" idx="12"/>
          </p:nvPr>
        </p:nvSpPr>
        <p:spPr>
          <a:xfrm>
            <a:off x="695325" y="464147"/>
            <a:ext cx="10980738" cy="720000"/>
          </a:xfrm>
        </p:spPr>
        <p:txBody>
          <a:bodyPr/>
          <a:lstStyle/>
          <a:p>
            <a:r>
              <a:rPr lang="fr-FR" dirty="0"/>
              <a:t>Bonne pratique #1 – email et mobile</a:t>
            </a:r>
            <a:br>
              <a:rPr lang="fr-FR" dirty="0"/>
            </a:br>
            <a:r>
              <a:rPr lang="fr-FR" dirty="0"/>
              <a:t>Renseigner les coordonnées du mineur, pas celles des parents </a:t>
            </a:r>
          </a:p>
        </p:txBody>
      </p:sp>
      <p:sp>
        <p:nvSpPr>
          <p:cNvPr id="4" name="Espace réservé du texte 3"/>
          <p:cNvSpPr>
            <a:spLocks noGrp="1"/>
          </p:cNvSpPr>
          <p:nvPr>
            <p:ph type="body" sz="quarter" idx="14"/>
          </p:nvPr>
        </p:nvSpPr>
        <p:spPr/>
        <p:txBody>
          <a:bodyPr/>
          <a:lstStyle/>
          <a:p>
            <a:r>
              <a:rPr lang="fr-FR" dirty="0"/>
              <a:t>Focus sur les mineurs</a:t>
            </a:r>
          </a:p>
        </p:txBody>
      </p:sp>
      <p:sp>
        <p:nvSpPr>
          <p:cNvPr id="7" name="Rectangle à coins arrondis 6"/>
          <p:cNvSpPr/>
          <p:nvPr/>
        </p:nvSpPr>
        <p:spPr>
          <a:xfrm>
            <a:off x="3216728" y="3043417"/>
            <a:ext cx="4254675" cy="808939"/>
          </a:xfrm>
          <a:prstGeom prst="roundRect">
            <a:avLst>
              <a:gd name="adj" fmla="val 0"/>
            </a:avLst>
          </a:prstGeom>
          <a:solidFill>
            <a:schemeClr val="tx1">
              <a:lumMod val="50000"/>
              <a:lumOff val="50000"/>
            </a:schemeClr>
          </a:solidFill>
          <a:effectLst>
            <a:softEdge rad="0"/>
          </a:effectLst>
        </p:spPr>
        <p:txBody>
          <a:bodyPr wrap="square" anchor="ctr">
            <a:noAutofit/>
          </a:bodyPr>
          <a:lstStyle/>
          <a:p>
            <a:pPr marL="0" lvl="2" defTabSz="1219170">
              <a:lnSpc>
                <a:spcPct val="150000"/>
              </a:lnSpc>
            </a:pPr>
            <a:r>
              <a:rPr lang="fr-FR" sz="1400" kern="0" dirty="0">
                <a:solidFill>
                  <a:srgbClr val="FFFFFF"/>
                </a:solidFill>
                <a:latin typeface="Arial"/>
                <a:cs typeface="Arial"/>
                <a:sym typeface="Arial"/>
              </a:rPr>
              <a:t>… </a:t>
            </a:r>
            <a:r>
              <a:rPr lang="fr-FR" sz="1400" b="1" kern="0" dirty="0">
                <a:solidFill>
                  <a:srgbClr val="FFFFFF"/>
                </a:solidFill>
                <a:latin typeface="Arial"/>
                <a:cs typeface="Arial"/>
                <a:sym typeface="Arial"/>
              </a:rPr>
              <a:t>ne pas reporter </a:t>
            </a:r>
            <a:r>
              <a:rPr lang="fr-FR" sz="1400" kern="0" dirty="0">
                <a:solidFill>
                  <a:srgbClr val="FFFFFF"/>
                </a:solidFill>
                <a:latin typeface="Arial"/>
                <a:cs typeface="Arial"/>
                <a:sym typeface="Arial"/>
              </a:rPr>
              <a:t>les informations emails et mobiles issus de la synthèse des parents</a:t>
            </a:r>
          </a:p>
        </p:txBody>
      </p:sp>
      <p:sp>
        <p:nvSpPr>
          <p:cNvPr id="8" name="Rectangle à coins arrondis 7"/>
          <p:cNvSpPr/>
          <p:nvPr/>
        </p:nvSpPr>
        <p:spPr>
          <a:xfrm>
            <a:off x="932735" y="1940614"/>
            <a:ext cx="5003572" cy="1021883"/>
          </a:xfrm>
          <a:prstGeom prst="roundRect">
            <a:avLst>
              <a:gd name="adj" fmla="val 0"/>
            </a:avLst>
          </a:prstGeom>
          <a:solidFill>
            <a:schemeClr val="bg1">
              <a:lumMod val="95000"/>
            </a:schemeClr>
          </a:solidFill>
          <a:effectLst>
            <a:softEdge rad="0"/>
          </a:effectLst>
        </p:spPr>
        <p:txBody>
          <a:bodyPr wrap="square" anchor="ctr">
            <a:spAutoFit/>
          </a:bodyPr>
          <a:lstStyle/>
          <a:p>
            <a:pPr defTabSz="1219170">
              <a:lnSpc>
                <a:spcPct val="150000"/>
              </a:lnSpc>
            </a:pPr>
            <a:r>
              <a:rPr lang="fr-FR" sz="1400" kern="0" dirty="0">
                <a:solidFill>
                  <a:schemeClr val="tx1">
                    <a:lumMod val="75000"/>
                    <a:lumOff val="25000"/>
                  </a:schemeClr>
                </a:solidFill>
                <a:latin typeface="Arial"/>
                <a:cs typeface="Arial"/>
                <a:sym typeface="Arial"/>
              </a:rPr>
              <a:t>Chercher à recueillir </a:t>
            </a:r>
            <a:r>
              <a:rPr lang="fr-FR" sz="1400" b="1" kern="0" dirty="0">
                <a:solidFill>
                  <a:schemeClr val="tx1">
                    <a:lumMod val="75000"/>
                    <a:lumOff val="25000"/>
                  </a:schemeClr>
                </a:solidFill>
                <a:latin typeface="Arial"/>
                <a:cs typeface="Arial"/>
                <a:sym typeface="Arial"/>
              </a:rPr>
              <a:t>l’adresse email ou le mobile </a:t>
            </a:r>
            <a:r>
              <a:rPr lang="fr-FR" sz="1400" kern="0" dirty="0">
                <a:solidFill>
                  <a:schemeClr val="tx1">
                    <a:lumMod val="75000"/>
                    <a:lumOff val="25000"/>
                  </a:schemeClr>
                </a:solidFill>
                <a:latin typeface="Arial"/>
                <a:cs typeface="Arial"/>
                <a:sym typeface="Arial"/>
              </a:rPr>
              <a:t>du mineur (ce qui peut être le cas très jeune)  </a:t>
            </a:r>
          </a:p>
          <a:p>
            <a:pPr defTabSz="1219170">
              <a:lnSpc>
                <a:spcPct val="150000"/>
              </a:lnSpc>
            </a:pPr>
            <a:r>
              <a:rPr lang="fr-FR" sz="1400" kern="0" dirty="0">
                <a:solidFill>
                  <a:schemeClr val="tx1">
                    <a:lumMod val="75000"/>
                    <a:lumOff val="25000"/>
                  </a:schemeClr>
                </a:solidFill>
                <a:latin typeface="Arial"/>
                <a:cs typeface="Arial"/>
                <a:sym typeface="Arial"/>
              </a:rPr>
              <a:t>À défaut </a:t>
            </a:r>
            <a:r>
              <a:rPr lang="fr-FR" sz="1400" b="1" kern="0" dirty="0">
                <a:solidFill>
                  <a:schemeClr val="tx1">
                    <a:lumMod val="75000"/>
                    <a:lumOff val="25000"/>
                  </a:schemeClr>
                </a:solidFill>
                <a:latin typeface="Arial"/>
                <a:cs typeface="Arial"/>
                <a:sym typeface="Arial"/>
              </a:rPr>
              <a:t>laisser à blanc</a:t>
            </a:r>
          </a:p>
        </p:txBody>
      </p:sp>
      <p:grpSp>
        <p:nvGrpSpPr>
          <p:cNvPr id="9" name="Groupe 8"/>
          <p:cNvGrpSpPr/>
          <p:nvPr/>
        </p:nvGrpSpPr>
        <p:grpSpPr>
          <a:xfrm>
            <a:off x="7643616" y="1700808"/>
            <a:ext cx="783748" cy="687192"/>
            <a:chOff x="542925" y="1350963"/>
            <a:chExt cx="466725" cy="454024"/>
          </a:xfrm>
        </p:grpSpPr>
        <p:grpSp>
          <p:nvGrpSpPr>
            <p:cNvPr id="10" name="Groupe 9"/>
            <p:cNvGrpSpPr/>
            <p:nvPr/>
          </p:nvGrpSpPr>
          <p:grpSpPr>
            <a:xfrm>
              <a:off x="598488" y="1350963"/>
              <a:ext cx="411162" cy="454024"/>
              <a:chOff x="598488" y="1350963"/>
              <a:chExt cx="411162" cy="454024"/>
            </a:xfrm>
          </p:grpSpPr>
          <p:sp>
            <p:nvSpPr>
              <p:cNvPr id="15" name="Line 24"/>
              <p:cNvSpPr>
                <a:spLocks noChangeShapeType="1"/>
              </p:cNvSpPr>
              <p:nvPr/>
            </p:nvSpPr>
            <p:spPr bwMode="auto">
              <a:xfrm flipH="1">
                <a:off x="969963" y="1393825"/>
                <a:ext cx="33338" cy="22225"/>
              </a:xfrm>
              <a:prstGeom prst="line">
                <a:avLst/>
              </a:prstGeom>
              <a:noFill/>
              <a:ln w="12700" cap="rnd">
                <a:solidFill>
                  <a:schemeClr val="accent4">
                    <a:lumMod val="7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FF0000"/>
                  </a:solidFill>
                  <a:latin typeface="Arial"/>
                  <a:cs typeface="Arial"/>
                  <a:sym typeface="Arial"/>
                </a:endParaRPr>
              </a:p>
            </p:txBody>
          </p:sp>
          <p:sp>
            <p:nvSpPr>
              <p:cNvPr id="16" name="Line 25"/>
              <p:cNvSpPr>
                <a:spLocks noChangeShapeType="1"/>
              </p:cNvSpPr>
              <p:nvPr/>
            </p:nvSpPr>
            <p:spPr bwMode="auto">
              <a:xfrm flipH="1">
                <a:off x="938213" y="1350963"/>
                <a:ext cx="14288" cy="28575"/>
              </a:xfrm>
              <a:prstGeom prst="line">
                <a:avLst/>
              </a:prstGeom>
              <a:noFill/>
              <a:ln w="12700" cap="rnd">
                <a:solidFill>
                  <a:schemeClr val="accent4">
                    <a:lumMod val="7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FF0000"/>
                  </a:solidFill>
                  <a:latin typeface="Arial"/>
                  <a:cs typeface="Arial"/>
                  <a:sym typeface="Arial"/>
                </a:endParaRPr>
              </a:p>
            </p:txBody>
          </p:sp>
          <p:sp>
            <p:nvSpPr>
              <p:cNvPr id="17" name="Line 26"/>
              <p:cNvSpPr>
                <a:spLocks noChangeShapeType="1"/>
              </p:cNvSpPr>
              <p:nvPr/>
            </p:nvSpPr>
            <p:spPr bwMode="auto">
              <a:xfrm flipH="1">
                <a:off x="987425" y="1462088"/>
                <a:ext cx="22225" cy="0"/>
              </a:xfrm>
              <a:prstGeom prst="line">
                <a:avLst/>
              </a:prstGeom>
              <a:noFill/>
              <a:ln w="12700" cap="rnd">
                <a:solidFill>
                  <a:schemeClr val="accent4">
                    <a:lumMod val="7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FF0000"/>
                  </a:solidFill>
                  <a:latin typeface="Arial"/>
                  <a:cs typeface="Arial"/>
                  <a:sym typeface="Arial"/>
                </a:endParaRPr>
              </a:p>
            </p:txBody>
          </p:sp>
          <p:sp>
            <p:nvSpPr>
              <p:cNvPr id="18" name="Freeform 27"/>
              <p:cNvSpPr>
                <a:spLocks/>
              </p:cNvSpPr>
              <p:nvPr/>
            </p:nvSpPr>
            <p:spPr bwMode="auto">
              <a:xfrm>
                <a:off x="598488" y="1577975"/>
                <a:ext cx="215900" cy="227012"/>
              </a:xfrm>
              <a:custGeom>
                <a:avLst/>
                <a:gdLst>
                  <a:gd name="T0" fmla="*/ 122 w 122"/>
                  <a:gd name="T1" fmla="*/ 85 h 123"/>
                  <a:gd name="T2" fmla="*/ 108 w 122"/>
                  <a:gd name="T3" fmla="*/ 115 h 123"/>
                  <a:gd name="T4" fmla="*/ 93 w 122"/>
                  <a:gd name="T5" fmla="*/ 120 h 123"/>
                  <a:gd name="T6" fmla="*/ 8 w 122"/>
                  <a:gd name="T7" fmla="*/ 81 h 123"/>
                  <a:gd name="T8" fmla="*/ 3 w 122"/>
                  <a:gd name="T9" fmla="*/ 67 h 123"/>
                  <a:gd name="T10" fmla="*/ 33 w 122"/>
                  <a:gd name="T11" fmla="*/ 0 h 123"/>
                </a:gdLst>
                <a:ahLst/>
                <a:cxnLst>
                  <a:cxn ang="0">
                    <a:pos x="T0" y="T1"/>
                  </a:cxn>
                  <a:cxn ang="0">
                    <a:pos x="T2" y="T3"/>
                  </a:cxn>
                  <a:cxn ang="0">
                    <a:pos x="T4" y="T5"/>
                  </a:cxn>
                  <a:cxn ang="0">
                    <a:pos x="T6" y="T7"/>
                  </a:cxn>
                  <a:cxn ang="0">
                    <a:pos x="T8" y="T9"/>
                  </a:cxn>
                  <a:cxn ang="0">
                    <a:pos x="T10" y="T11"/>
                  </a:cxn>
                </a:cxnLst>
                <a:rect l="0" t="0" r="r" b="b"/>
                <a:pathLst>
                  <a:path w="122" h="123">
                    <a:moveTo>
                      <a:pt x="122" y="85"/>
                    </a:moveTo>
                    <a:cubicBezTo>
                      <a:pt x="108" y="115"/>
                      <a:pt x="108" y="115"/>
                      <a:pt x="108" y="115"/>
                    </a:cubicBezTo>
                    <a:cubicBezTo>
                      <a:pt x="105" y="120"/>
                      <a:pt x="99" y="123"/>
                      <a:pt x="93" y="120"/>
                    </a:cubicBezTo>
                    <a:cubicBezTo>
                      <a:pt x="8" y="81"/>
                      <a:pt x="8" y="81"/>
                      <a:pt x="8" y="81"/>
                    </a:cubicBezTo>
                    <a:cubicBezTo>
                      <a:pt x="3" y="79"/>
                      <a:pt x="0" y="72"/>
                      <a:pt x="3" y="67"/>
                    </a:cubicBezTo>
                    <a:cubicBezTo>
                      <a:pt x="33" y="0"/>
                      <a:pt x="33" y="0"/>
                      <a:pt x="33" y="0"/>
                    </a:cubicBezTo>
                  </a:path>
                </a:pathLst>
              </a:custGeom>
              <a:noFill/>
              <a:ln w="12700" cap="rnd">
                <a:solidFill>
                  <a:schemeClr val="accent4">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FF0000"/>
                  </a:solidFill>
                  <a:latin typeface="Arial"/>
                  <a:cs typeface="Arial"/>
                  <a:sym typeface="Arial"/>
                </a:endParaRPr>
              </a:p>
            </p:txBody>
          </p:sp>
          <p:sp>
            <p:nvSpPr>
              <p:cNvPr id="19" name="Freeform 28"/>
              <p:cNvSpPr>
                <a:spLocks/>
              </p:cNvSpPr>
              <p:nvPr/>
            </p:nvSpPr>
            <p:spPr bwMode="auto">
              <a:xfrm>
                <a:off x="688975" y="1355725"/>
                <a:ext cx="249238" cy="357187"/>
              </a:xfrm>
              <a:custGeom>
                <a:avLst/>
                <a:gdLst>
                  <a:gd name="T0" fmla="*/ 0 w 141"/>
                  <a:gd name="T1" fmla="*/ 84 h 193"/>
                  <a:gd name="T2" fmla="*/ 34 w 141"/>
                  <a:gd name="T3" fmla="*/ 8 h 193"/>
                  <a:gd name="T4" fmla="*/ 48 w 141"/>
                  <a:gd name="T5" fmla="*/ 3 h 193"/>
                  <a:gd name="T6" fmla="*/ 133 w 141"/>
                  <a:gd name="T7" fmla="*/ 42 h 193"/>
                  <a:gd name="T8" fmla="*/ 139 w 141"/>
                  <a:gd name="T9" fmla="*/ 56 h 193"/>
                  <a:gd name="T10" fmla="*/ 76 w 141"/>
                  <a:gd name="T11" fmla="*/ 193 h 193"/>
                </a:gdLst>
                <a:ahLst/>
                <a:cxnLst>
                  <a:cxn ang="0">
                    <a:pos x="T0" y="T1"/>
                  </a:cxn>
                  <a:cxn ang="0">
                    <a:pos x="T2" y="T3"/>
                  </a:cxn>
                  <a:cxn ang="0">
                    <a:pos x="T4" y="T5"/>
                  </a:cxn>
                  <a:cxn ang="0">
                    <a:pos x="T6" y="T7"/>
                  </a:cxn>
                  <a:cxn ang="0">
                    <a:pos x="T8" y="T9"/>
                  </a:cxn>
                  <a:cxn ang="0">
                    <a:pos x="T10" y="T11"/>
                  </a:cxn>
                </a:cxnLst>
                <a:rect l="0" t="0" r="r" b="b"/>
                <a:pathLst>
                  <a:path w="141" h="193">
                    <a:moveTo>
                      <a:pt x="0" y="84"/>
                    </a:moveTo>
                    <a:cubicBezTo>
                      <a:pt x="34" y="8"/>
                      <a:pt x="34" y="8"/>
                      <a:pt x="34" y="8"/>
                    </a:cubicBezTo>
                    <a:cubicBezTo>
                      <a:pt x="36" y="3"/>
                      <a:pt x="43" y="0"/>
                      <a:pt x="48" y="3"/>
                    </a:cubicBezTo>
                    <a:cubicBezTo>
                      <a:pt x="133" y="42"/>
                      <a:pt x="133" y="42"/>
                      <a:pt x="133" y="42"/>
                    </a:cubicBezTo>
                    <a:cubicBezTo>
                      <a:pt x="139" y="44"/>
                      <a:pt x="141" y="51"/>
                      <a:pt x="139" y="56"/>
                    </a:cubicBezTo>
                    <a:cubicBezTo>
                      <a:pt x="76" y="193"/>
                      <a:pt x="76" y="193"/>
                      <a:pt x="76" y="193"/>
                    </a:cubicBezTo>
                  </a:path>
                </a:pathLst>
              </a:custGeom>
              <a:noFill/>
              <a:ln w="12700" cap="rnd">
                <a:solidFill>
                  <a:schemeClr val="accent4">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FF0000"/>
                  </a:solidFill>
                  <a:latin typeface="Arial"/>
                  <a:cs typeface="Arial"/>
                  <a:sym typeface="Arial"/>
                </a:endParaRPr>
              </a:p>
            </p:txBody>
          </p:sp>
          <p:sp>
            <p:nvSpPr>
              <p:cNvPr id="20" name="Line 29"/>
              <p:cNvSpPr>
                <a:spLocks noChangeShapeType="1"/>
              </p:cNvSpPr>
              <p:nvPr/>
            </p:nvSpPr>
            <p:spPr bwMode="auto">
              <a:xfrm>
                <a:off x="828675" y="1411288"/>
                <a:ext cx="30163" cy="12700"/>
              </a:xfrm>
              <a:prstGeom prst="line">
                <a:avLst/>
              </a:prstGeom>
              <a:noFill/>
              <a:ln w="12700" cap="rnd">
                <a:solidFill>
                  <a:schemeClr val="accent4">
                    <a:lumMod val="7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FF0000"/>
                  </a:solidFill>
                  <a:latin typeface="Arial"/>
                  <a:cs typeface="Arial"/>
                  <a:sym typeface="Arial"/>
                </a:endParaRPr>
              </a:p>
            </p:txBody>
          </p:sp>
          <p:sp>
            <p:nvSpPr>
              <p:cNvPr id="21" name="Line 30"/>
              <p:cNvSpPr>
                <a:spLocks noChangeShapeType="1"/>
              </p:cNvSpPr>
              <p:nvPr/>
            </p:nvSpPr>
            <p:spPr bwMode="auto">
              <a:xfrm flipH="1" flipV="1">
                <a:off x="809625" y="1401763"/>
                <a:ext cx="6350" cy="1587"/>
              </a:xfrm>
              <a:prstGeom prst="line">
                <a:avLst/>
              </a:prstGeom>
              <a:noFill/>
              <a:ln w="12700" cap="rnd">
                <a:solidFill>
                  <a:schemeClr val="accent4">
                    <a:lumMod val="7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FF0000"/>
                  </a:solidFill>
                  <a:latin typeface="Arial"/>
                  <a:cs typeface="Arial"/>
                  <a:sym typeface="Arial"/>
                </a:endParaRPr>
              </a:p>
            </p:txBody>
          </p:sp>
          <p:sp>
            <p:nvSpPr>
              <p:cNvPr id="22" name="Line 31"/>
              <p:cNvSpPr>
                <a:spLocks noChangeShapeType="1"/>
              </p:cNvSpPr>
              <p:nvPr/>
            </p:nvSpPr>
            <p:spPr bwMode="auto">
              <a:xfrm>
                <a:off x="741363" y="1387475"/>
                <a:ext cx="163513" cy="79375"/>
              </a:xfrm>
              <a:prstGeom prst="line">
                <a:avLst/>
              </a:prstGeom>
              <a:noFill/>
              <a:ln w="12700" cap="rnd">
                <a:solidFill>
                  <a:schemeClr val="accent4">
                    <a:lumMod val="7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FF0000"/>
                  </a:solidFill>
                  <a:latin typeface="Arial"/>
                  <a:cs typeface="Arial"/>
                  <a:sym typeface="Arial"/>
                </a:endParaRPr>
              </a:p>
            </p:txBody>
          </p:sp>
          <p:sp>
            <p:nvSpPr>
              <p:cNvPr id="23" name="Line 32"/>
              <p:cNvSpPr>
                <a:spLocks noChangeShapeType="1"/>
              </p:cNvSpPr>
              <p:nvPr/>
            </p:nvSpPr>
            <p:spPr bwMode="auto">
              <a:xfrm flipH="1" flipV="1">
                <a:off x="641350" y="1673225"/>
                <a:ext cx="161925" cy="80962"/>
              </a:xfrm>
              <a:prstGeom prst="line">
                <a:avLst/>
              </a:prstGeom>
              <a:noFill/>
              <a:ln w="12700" cap="rnd">
                <a:solidFill>
                  <a:schemeClr val="accent4">
                    <a:lumMod val="7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FF0000"/>
                  </a:solidFill>
                  <a:latin typeface="Arial"/>
                  <a:cs typeface="Arial"/>
                  <a:sym typeface="Arial"/>
                </a:endParaRPr>
              </a:p>
            </p:txBody>
          </p:sp>
          <p:sp>
            <p:nvSpPr>
              <p:cNvPr id="24" name="Freeform 33"/>
              <p:cNvSpPr>
                <a:spLocks/>
              </p:cNvSpPr>
              <p:nvPr/>
            </p:nvSpPr>
            <p:spPr bwMode="auto">
              <a:xfrm>
                <a:off x="679450" y="1716088"/>
                <a:ext cx="36513" cy="38100"/>
              </a:xfrm>
              <a:custGeom>
                <a:avLst/>
                <a:gdLst>
                  <a:gd name="T0" fmla="*/ 18 w 20"/>
                  <a:gd name="T1" fmla="*/ 14 h 20"/>
                  <a:gd name="T2" fmla="*/ 7 w 20"/>
                  <a:gd name="T3" fmla="*/ 18 h 20"/>
                  <a:gd name="T4" fmla="*/ 2 w 20"/>
                  <a:gd name="T5" fmla="*/ 6 h 20"/>
                  <a:gd name="T6" fmla="*/ 14 w 20"/>
                  <a:gd name="T7" fmla="*/ 2 h 20"/>
                  <a:gd name="T8" fmla="*/ 18 w 20"/>
                  <a:gd name="T9" fmla="*/ 14 h 20"/>
                </a:gdLst>
                <a:ahLst/>
                <a:cxnLst>
                  <a:cxn ang="0">
                    <a:pos x="T0" y="T1"/>
                  </a:cxn>
                  <a:cxn ang="0">
                    <a:pos x="T2" y="T3"/>
                  </a:cxn>
                  <a:cxn ang="0">
                    <a:pos x="T4" y="T5"/>
                  </a:cxn>
                  <a:cxn ang="0">
                    <a:pos x="T6" y="T7"/>
                  </a:cxn>
                  <a:cxn ang="0">
                    <a:pos x="T8" y="T9"/>
                  </a:cxn>
                </a:cxnLst>
                <a:rect l="0" t="0" r="r" b="b"/>
                <a:pathLst>
                  <a:path w="20" h="20">
                    <a:moveTo>
                      <a:pt x="18" y="14"/>
                    </a:moveTo>
                    <a:cubicBezTo>
                      <a:pt x="16" y="18"/>
                      <a:pt x="11" y="20"/>
                      <a:pt x="7" y="18"/>
                    </a:cubicBezTo>
                    <a:cubicBezTo>
                      <a:pt x="2" y="16"/>
                      <a:pt x="0" y="11"/>
                      <a:pt x="2" y="6"/>
                    </a:cubicBezTo>
                    <a:cubicBezTo>
                      <a:pt x="4" y="2"/>
                      <a:pt x="10" y="0"/>
                      <a:pt x="14" y="2"/>
                    </a:cubicBezTo>
                    <a:cubicBezTo>
                      <a:pt x="18" y="4"/>
                      <a:pt x="20" y="9"/>
                      <a:pt x="18" y="14"/>
                    </a:cubicBezTo>
                    <a:close/>
                  </a:path>
                </a:pathLst>
              </a:custGeom>
              <a:noFill/>
              <a:ln w="12700" cap="rnd">
                <a:solidFill>
                  <a:schemeClr val="accent4">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FF0000"/>
                  </a:solidFill>
                  <a:latin typeface="Arial"/>
                  <a:cs typeface="Arial"/>
                  <a:sym typeface="Arial"/>
                </a:endParaRPr>
              </a:p>
            </p:txBody>
          </p:sp>
          <p:sp>
            <p:nvSpPr>
              <p:cNvPr id="25" name="Line 34"/>
              <p:cNvSpPr>
                <a:spLocks noChangeShapeType="1"/>
              </p:cNvSpPr>
              <p:nvPr/>
            </p:nvSpPr>
            <p:spPr bwMode="auto">
              <a:xfrm flipH="1">
                <a:off x="665163" y="1514475"/>
                <a:ext cx="196850" cy="106362"/>
              </a:xfrm>
              <a:prstGeom prst="line">
                <a:avLst/>
              </a:prstGeom>
              <a:noFill/>
              <a:ln w="12700" cap="rnd">
                <a:solidFill>
                  <a:schemeClr val="accent4">
                    <a:lumMod val="7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FF0000"/>
                  </a:solidFill>
                  <a:latin typeface="Arial"/>
                  <a:cs typeface="Arial"/>
                  <a:sym typeface="Arial"/>
                </a:endParaRPr>
              </a:p>
            </p:txBody>
          </p:sp>
          <p:sp>
            <p:nvSpPr>
              <p:cNvPr id="26" name="Line 35"/>
              <p:cNvSpPr>
                <a:spLocks noChangeShapeType="1"/>
              </p:cNvSpPr>
              <p:nvPr/>
            </p:nvSpPr>
            <p:spPr bwMode="auto">
              <a:xfrm flipH="1">
                <a:off x="706438" y="1593850"/>
                <a:ext cx="69850" cy="38100"/>
              </a:xfrm>
              <a:prstGeom prst="line">
                <a:avLst/>
              </a:prstGeom>
              <a:noFill/>
              <a:ln w="12700" cap="rnd">
                <a:solidFill>
                  <a:schemeClr val="accent4">
                    <a:lumMod val="7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FF0000"/>
                  </a:solidFill>
                  <a:latin typeface="Arial"/>
                  <a:cs typeface="Arial"/>
                  <a:sym typeface="Arial"/>
                </a:endParaRPr>
              </a:p>
            </p:txBody>
          </p:sp>
          <p:sp>
            <p:nvSpPr>
              <p:cNvPr id="27" name="Line 36"/>
              <p:cNvSpPr>
                <a:spLocks noChangeShapeType="1"/>
              </p:cNvSpPr>
              <p:nvPr/>
            </p:nvSpPr>
            <p:spPr bwMode="auto">
              <a:xfrm flipH="1">
                <a:off x="803275" y="1568450"/>
                <a:ext cx="22225" cy="11112"/>
              </a:xfrm>
              <a:prstGeom prst="line">
                <a:avLst/>
              </a:prstGeom>
              <a:noFill/>
              <a:ln w="12700" cap="rnd">
                <a:solidFill>
                  <a:schemeClr val="accent4">
                    <a:lumMod val="7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FF0000"/>
                  </a:solidFill>
                  <a:latin typeface="Arial"/>
                  <a:cs typeface="Arial"/>
                  <a:sym typeface="Arial"/>
                </a:endParaRPr>
              </a:p>
            </p:txBody>
          </p:sp>
        </p:grpSp>
        <p:grpSp>
          <p:nvGrpSpPr>
            <p:cNvPr id="11" name="Groupe 10"/>
            <p:cNvGrpSpPr/>
            <p:nvPr/>
          </p:nvGrpSpPr>
          <p:grpSpPr>
            <a:xfrm>
              <a:off x="542925" y="1504950"/>
              <a:ext cx="206376" cy="244475"/>
              <a:chOff x="542925" y="1504950"/>
              <a:chExt cx="206376" cy="244475"/>
            </a:xfrm>
          </p:grpSpPr>
          <p:sp>
            <p:nvSpPr>
              <p:cNvPr id="12" name="Freeform 37"/>
              <p:cNvSpPr>
                <a:spLocks/>
              </p:cNvSpPr>
              <p:nvPr/>
            </p:nvSpPr>
            <p:spPr bwMode="auto">
              <a:xfrm>
                <a:off x="573088" y="1504950"/>
                <a:ext cx="176213" cy="139700"/>
              </a:xfrm>
              <a:custGeom>
                <a:avLst/>
                <a:gdLst>
                  <a:gd name="T0" fmla="*/ 0 w 99"/>
                  <a:gd name="T1" fmla="*/ 75 h 75"/>
                  <a:gd name="T2" fmla="*/ 23 w 99"/>
                  <a:gd name="T3" fmla="*/ 20 h 75"/>
                  <a:gd name="T4" fmla="*/ 59 w 99"/>
                  <a:gd name="T5" fmla="*/ 0 h 75"/>
                  <a:gd name="T6" fmla="*/ 99 w 99"/>
                  <a:gd name="T7" fmla="*/ 22 h 75"/>
                  <a:gd name="T8" fmla="*/ 45 w 99"/>
                  <a:gd name="T9" fmla="*/ 29 h 75"/>
                </a:gdLst>
                <a:ahLst/>
                <a:cxnLst>
                  <a:cxn ang="0">
                    <a:pos x="T0" y="T1"/>
                  </a:cxn>
                  <a:cxn ang="0">
                    <a:pos x="T2" y="T3"/>
                  </a:cxn>
                  <a:cxn ang="0">
                    <a:pos x="T4" y="T5"/>
                  </a:cxn>
                  <a:cxn ang="0">
                    <a:pos x="T6" y="T7"/>
                  </a:cxn>
                  <a:cxn ang="0">
                    <a:pos x="T8" y="T9"/>
                  </a:cxn>
                </a:cxnLst>
                <a:rect l="0" t="0" r="r" b="b"/>
                <a:pathLst>
                  <a:path w="99" h="75">
                    <a:moveTo>
                      <a:pt x="0" y="75"/>
                    </a:moveTo>
                    <a:cubicBezTo>
                      <a:pt x="23" y="20"/>
                      <a:pt x="23" y="20"/>
                      <a:pt x="23" y="20"/>
                    </a:cubicBezTo>
                    <a:cubicBezTo>
                      <a:pt x="59" y="0"/>
                      <a:pt x="59" y="0"/>
                      <a:pt x="59" y="0"/>
                    </a:cubicBezTo>
                    <a:cubicBezTo>
                      <a:pt x="99" y="22"/>
                      <a:pt x="99" y="22"/>
                      <a:pt x="99" y="22"/>
                    </a:cubicBezTo>
                    <a:cubicBezTo>
                      <a:pt x="99" y="22"/>
                      <a:pt x="85" y="48"/>
                      <a:pt x="45" y="29"/>
                    </a:cubicBezTo>
                  </a:path>
                </a:pathLst>
              </a:custGeom>
              <a:noFill/>
              <a:ln w="12700" cap="rnd">
                <a:solidFill>
                  <a:schemeClr val="accent4">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FF0000"/>
                  </a:solidFill>
                  <a:latin typeface="Arial"/>
                  <a:cs typeface="Arial"/>
                  <a:sym typeface="Arial"/>
                </a:endParaRPr>
              </a:p>
            </p:txBody>
          </p:sp>
          <p:sp>
            <p:nvSpPr>
              <p:cNvPr id="13" name="Line 38"/>
              <p:cNvSpPr>
                <a:spLocks noChangeShapeType="1"/>
              </p:cNvSpPr>
              <p:nvPr/>
            </p:nvSpPr>
            <p:spPr bwMode="auto">
              <a:xfrm flipH="1">
                <a:off x="549275" y="1624013"/>
                <a:ext cx="31750" cy="0"/>
              </a:xfrm>
              <a:prstGeom prst="line">
                <a:avLst/>
              </a:prstGeom>
              <a:noFill/>
              <a:ln w="12700" cap="rnd">
                <a:solidFill>
                  <a:schemeClr val="accent4">
                    <a:lumMod val="7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FF0000"/>
                  </a:solidFill>
                  <a:latin typeface="Arial"/>
                  <a:cs typeface="Arial"/>
                  <a:sym typeface="Arial"/>
                </a:endParaRPr>
              </a:p>
            </p:txBody>
          </p:sp>
          <p:sp>
            <p:nvSpPr>
              <p:cNvPr id="14" name="Line 39"/>
              <p:cNvSpPr>
                <a:spLocks noChangeShapeType="1"/>
              </p:cNvSpPr>
              <p:nvPr/>
            </p:nvSpPr>
            <p:spPr bwMode="auto">
              <a:xfrm flipH="1" flipV="1">
                <a:off x="542925" y="1747838"/>
                <a:ext cx="82550" cy="1587"/>
              </a:xfrm>
              <a:prstGeom prst="line">
                <a:avLst/>
              </a:prstGeom>
              <a:noFill/>
              <a:ln w="12700" cap="rnd">
                <a:solidFill>
                  <a:schemeClr val="accent4">
                    <a:lumMod val="7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FF0000"/>
                  </a:solidFill>
                  <a:latin typeface="Arial"/>
                  <a:cs typeface="Arial"/>
                  <a:sym typeface="Arial"/>
                </a:endParaRPr>
              </a:p>
            </p:txBody>
          </p:sp>
        </p:grpSp>
      </p:grpSp>
      <p:sp>
        <p:nvSpPr>
          <p:cNvPr id="28" name="Freeform 115">
            <a:extLst>
              <a:ext uri="{FF2B5EF4-FFF2-40B4-BE49-F238E27FC236}">
                <a16:creationId xmlns:a16="http://schemas.microsoft.com/office/drawing/2014/main" id="{F9CE5DD5-F9AA-4CE5-8177-E41185A4E74E}"/>
              </a:ext>
            </a:extLst>
          </p:cNvPr>
          <p:cNvSpPr>
            <a:spLocks/>
          </p:cNvSpPr>
          <p:nvPr/>
        </p:nvSpPr>
        <p:spPr bwMode="auto">
          <a:xfrm>
            <a:off x="8646035" y="2750603"/>
            <a:ext cx="68313" cy="123272"/>
          </a:xfrm>
          <a:custGeom>
            <a:avLst/>
            <a:gdLst>
              <a:gd name="T0" fmla="*/ 4 w 4"/>
              <a:gd name="T1" fmla="*/ 8 h 8"/>
              <a:gd name="T2" fmla="*/ 0 w 4"/>
              <a:gd name="T3" fmla="*/ 4 h 8"/>
              <a:gd name="T4" fmla="*/ 4 w 4"/>
              <a:gd name="T5" fmla="*/ 0 h 8"/>
            </a:gdLst>
            <a:ahLst/>
            <a:cxnLst>
              <a:cxn ang="0">
                <a:pos x="T0" y="T1"/>
              </a:cxn>
              <a:cxn ang="0">
                <a:pos x="T2" y="T3"/>
              </a:cxn>
              <a:cxn ang="0">
                <a:pos x="T4" y="T5"/>
              </a:cxn>
            </a:cxnLst>
            <a:rect l="0" t="0" r="r" b="b"/>
            <a:pathLst>
              <a:path w="4" h="8">
                <a:moveTo>
                  <a:pt x="4" y="8"/>
                </a:moveTo>
                <a:cubicBezTo>
                  <a:pt x="4" y="8"/>
                  <a:pt x="1" y="8"/>
                  <a:pt x="0" y="4"/>
                </a:cubicBezTo>
                <a:cubicBezTo>
                  <a:pt x="0" y="0"/>
                  <a:pt x="4" y="0"/>
                  <a:pt x="4"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29" name="Freeform 116">
            <a:extLst>
              <a:ext uri="{FF2B5EF4-FFF2-40B4-BE49-F238E27FC236}">
                <a16:creationId xmlns:a16="http://schemas.microsoft.com/office/drawing/2014/main" id="{1704C459-E0C6-45A9-B942-1D8B66384B72}"/>
              </a:ext>
            </a:extLst>
          </p:cNvPr>
          <p:cNvSpPr>
            <a:spLocks/>
          </p:cNvSpPr>
          <p:nvPr/>
        </p:nvSpPr>
        <p:spPr bwMode="auto">
          <a:xfrm>
            <a:off x="8509404" y="3143539"/>
            <a:ext cx="256176" cy="832091"/>
          </a:xfrm>
          <a:custGeom>
            <a:avLst/>
            <a:gdLst>
              <a:gd name="T0" fmla="*/ 13 w 15"/>
              <a:gd name="T1" fmla="*/ 54 h 54"/>
              <a:gd name="T2" fmla="*/ 0 w 15"/>
              <a:gd name="T3" fmla="*/ 39 h 54"/>
              <a:gd name="T4" fmla="*/ 0 w 15"/>
              <a:gd name="T5" fmla="*/ 17 h 54"/>
              <a:gd name="T6" fmla="*/ 15 w 15"/>
              <a:gd name="T7" fmla="*/ 0 h 54"/>
            </a:gdLst>
            <a:ahLst/>
            <a:cxnLst>
              <a:cxn ang="0">
                <a:pos x="T0" y="T1"/>
              </a:cxn>
              <a:cxn ang="0">
                <a:pos x="T2" y="T3"/>
              </a:cxn>
              <a:cxn ang="0">
                <a:pos x="T4" y="T5"/>
              </a:cxn>
              <a:cxn ang="0">
                <a:pos x="T6" y="T7"/>
              </a:cxn>
            </a:cxnLst>
            <a:rect l="0" t="0" r="r" b="b"/>
            <a:pathLst>
              <a:path w="15" h="54">
                <a:moveTo>
                  <a:pt x="13" y="54"/>
                </a:moveTo>
                <a:cubicBezTo>
                  <a:pt x="6" y="54"/>
                  <a:pt x="0" y="47"/>
                  <a:pt x="0" y="39"/>
                </a:cubicBezTo>
                <a:cubicBezTo>
                  <a:pt x="0" y="17"/>
                  <a:pt x="0" y="17"/>
                  <a:pt x="0" y="17"/>
                </a:cubicBezTo>
                <a:cubicBezTo>
                  <a:pt x="0" y="9"/>
                  <a:pt x="7" y="0"/>
                  <a:pt x="15"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30" name="Freeform 119">
            <a:extLst>
              <a:ext uri="{FF2B5EF4-FFF2-40B4-BE49-F238E27FC236}">
                <a16:creationId xmlns:a16="http://schemas.microsoft.com/office/drawing/2014/main" id="{4805837B-BCF1-446E-9CC2-66972A8A35B2}"/>
              </a:ext>
            </a:extLst>
          </p:cNvPr>
          <p:cNvSpPr>
            <a:spLocks/>
          </p:cNvSpPr>
          <p:nvPr/>
        </p:nvSpPr>
        <p:spPr bwMode="auto">
          <a:xfrm>
            <a:off x="8628955" y="3451720"/>
            <a:ext cx="717288" cy="1440752"/>
          </a:xfrm>
          <a:custGeom>
            <a:avLst/>
            <a:gdLst>
              <a:gd name="T0" fmla="*/ 10 w 84"/>
              <a:gd name="T1" fmla="*/ 0 h 187"/>
              <a:gd name="T2" fmla="*/ 16 w 84"/>
              <a:gd name="T3" fmla="*/ 169 h 187"/>
              <a:gd name="T4" fmla="*/ 0 w 84"/>
              <a:gd name="T5" fmla="*/ 187 h 187"/>
              <a:gd name="T6" fmla="*/ 84 w 84"/>
              <a:gd name="T7" fmla="*/ 187 h 187"/>
            </a:gdLst>
            <a:ahLst/>
            <a:cxnLst>
              <a:cxn ang="0">
                <a:pos x="T0" y="T1"/>
              </a:cxn>
              <a:cxn ang="0">
                <a:pos x="T2" y="T3"/>
              </a:cxn>
              <a:cxn ang="0">
                <a:pos x="T4" y="T5"/>
              </a:cxn>
              <a:cxn ang="0">
                <a:pos x="T6" y="T7"/>
              </a:cxn>
            </a:cxnLst>
            <a:rect l="0" t="0" r="r" b="b"/>
            <a:pathLst>
              <a:path w="84" h="187">
                <a:moveTo>
                  <a:pt x="10" y="0"/>
                </a:moveTo>
                <a:lnTo>
                  <a:pt x="16" y="169"/>
                </a:lnTo>
                <a:lnTo>
                  <a:pt x="0" y="187"/>
                </a:lnTo>
                <a:lnTo>
                  <a:pt x="84" y="187"/>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31" name="Line 120">
            <a:extLst>
              <a:ext uri="{FF2B5EF4-FFF2-40B4-BE49-F238E27FC236}">
                <a16:creationId xmlns:a16="http://schemas.microsoft.com/office/drawing/2014/main" id="{E9AC75C7-8C04-41DD-B384-6760CA1C0325}"/>
              </a:ext>
            </a:extLst>
          </p:cNvPr>
          <p:cNvSpPr>
            <a:spLocks noChangeShapeType="1"/>
          </p:cNvSpPr>
          <p:nvPr/>
        </p:nvSpPr>
        <p:spPr bwMode="auto">
          <a:xfrm>
            <a:off x="8902207" y="4753785"/>
            <a:ext cx="307409"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32" name="Line 121">
            <a:extLst>
              <a:ext uri="{FF2B5EF4-FFF2-40B4-BE49-F238E27FC236}">
                <a16:creationId xmlns:a16="http://schemas.microsoft.com/office/drawing/2014/main" id="{83B1208F-4739-4767-9E63-15C332B4F9EE}"/>
              </a:ext>
            </a:extLst>
          </p:cNvPr>
          <p:cNvSpPr>
            <a:spLocks noChangeShapeType="1"/>
          </p:cNvSpPr>
          <p:nvPr/>
        </p:nvSpPr>
        <p:spPr bwMode="auto">
          <a:xfrm flipV="1">
            <a:off x="9004678" y="4083493"/>
            <a:ext cx="0" cy="61639"/>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33" name="Line 122">
            <a:extLst>
              <a:ext uri="{FF2B5EF4-FFF2-40B4-BE49-F238E27FC236}">
                <a16:creationId xmlns:a16="http://schemas.microsoft.com/office/drawing/2014/main" id="{A8B04254-F5BB-4D00-97C2-E250FF4DFF6A}"/>
              </a:ext>
            </a:extLst>
          </p:cNvPr>
          <p:cNvSpPr>
            <a:spLocks noChangeShapeType="1"/>
          </p:cNvSpPr>
          <p:nvPr/>
        </p:nvSpPr>
        <p:spPr bwMode="auto">
          <a:xfrm flipV="1">
            <a:off x="9004678" y="4268403"/>
            <a:ext cx="0" cy="608664"/>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34" name="Line 123">
            <a:extLst>
              <a:ext uri="{FF2B5EF4-FFF2-40B4-BE49-F238E27FC236}">
                <a16:creationId xmlns:a16="http://schemas.microsoft.com/office/drawing/2014/main" id="{EF743FC2-4418-4E12-B06E-C51C2CA405C1}"/>
              </a:ext>
            </a:extLst>
          </p:cNvPr>
          <p:cNvSpPr>
            <a:spLocks noChangeShapeType="1"/>
          </p:cNvSpPr>
          <p:nvPr/>
        </p:nvSpPr>
        <p:spPr bwMode="auto">
          <a:xfrm>
            <a:off x="10712509" y="4892465"/>
            <a:ext cx="68313"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35" name="Line 124">
            <a:extLst>
              <a:ext uri="{FF2B5EF4-FFF2-40B4-BE49-F238E27FC236}">
                <a16:creationId xmlns:a16="http://schemas.microsoft.com/office/drawing/2014/main" id="{EC2A5D66-C2CA-4BC4-817A-3BE3C088A65E}"/>
              </a:ext>
            </a:extLst>
          </p:cNvPr>
          <p:cNvSpPr>
            <a:spLocks noChangeShapeType="1"/>
          </p:cNvSpPr>
          <p:nvPr/>
        </p:nvSpPr>
        <p:spPr bwMode="auto">
          <a:xfrm>
            <a:off x="8372779" y="4892465"/>
            <a:ext cx="2203104"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36" name="Freeform 125">
            <a:extLst>
              <a:ext uri="{FF2B5EF4-FFF2-40B4-BE49-F238E27FC236}">
                <a16:creationId xmlns:a16="http://schemas.microsoft.com/office/drawing/2014/main" id="{4D80E345-443C-4C23-8578-5AB70AB4DCD5}"/>
              </a:ext>
            </a:extLst>
          </p:cNvPr>
          <p:cNvSpPr>
            <a:spLocks/>
          </p:cNvSpPr>
          <p:nvPr/>
        </p:nvSpPr>
        <p:spPr bwMode="auto">
          <a:xfrm>
            <a:off x="8731426" y="2781423"/>
            <a:ext cx="580663" cy="285069"/>
          </a:xfrm>
          <a:custGeom>
            <a:avLst/>
            <a:gdLst>
              <a:gd name="T0" fmla="*/ 34 w 34"/>
              <a:gd name="T1" fmla="*/ 0 h 18"/>
              <a:gd name="T2" fmla="*/ 16 w 34"/>
              <a:gd name="T3" fmla="*/ 18 h 18"/>
              <a:gd name="T4" fmla="*/ 0 w 34"/>
              <a:gd name="T5" fmla="*/ 7 h 18"/>
            </a:gdLst>
            <a:ahLst/>
            <a:cxnLst>
              <a:cxn ang="0">
                <a:pos x="T0" y="T1"/>
              </a:cxn>
              <a:cxn ang="0">
                <a:pos x="T2" y="T3"/>
              </a:cxn>
              <a:cxn ang="0">
                <a:pos x="T4" y="T5"/>
              </a:cxn>
            </a:cxnLst>
            <a:rect l="0" t="0" r="r" b="b"/>
            <a:pathLst>
              <a:path w="34" h="18">
                <a:moveTo>
                  <a:pt x="34" y="0"/>
                </a:moveTo>
                <a:cubicBezTo>
                  <a:pt x="34" y="10"/>
                  <a:pt x="26" y="18"/>
                  <a:pt x="16" y="18"/>
                </a:cubicBezTo>
                <a:cubicBezTo>
                  <a:pt x="9" y="18"/>
                  <a:pt x="3" y="13"/>
                  <a:pt x="0" y="7"/>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37" name="Freeform 126">
            <a:extLst>
              <a:ext uri="{FF2B5EF4-FFF2-40B4-BE49-F238E27FC236}">
                <a16:creationId xmlns:a16="http://schemas.microsoft.com/office/drawing/2014/main" id="{E4898F6A-6F37-48BE-BF46-28A142534CBC}"/>
              </a:ext>
            </a:extLst>
          </p:cNvPr>
          <p:cNvSpPr>
            <a:spLocks/>
          </p:cNvSpPr>
          <p:nvPr/>
        </p:nvSpPr>
        <p:spPr bwMode="auto">
          <a:xfrm>
            <a:off x="8628955" y="2396195"/>
            <a:ext cx="819760" cy="323589"/>
          </a:xfrm>
          <a:custGeom>
            <a:avLst/>
            <a:gdLst>
              <a:gd name="T0" fmla="*/ 13 w 48"/>
              <a:gd name="T1" fmla="*/ 9 h 21"/>
              <a:gd name="T2" fmla="*/ 33 w 48"/>
              <a:gd name="T3" fmla="*/ 18 h 21"/>
              <a:gd name="T4" fmla="*/ 41 w 48"/>
              <a:gd name="T5" fmla="*/ 0 h 21"/>
              <a:gd name="T6" fmla="*/ 17 w 48"/>
              <a:gd name="T7" fmla="*/ 0 h 21"/>
              <a:gd name="T8" fmla="*/ 4 w 48"/>
              <a:gd name="T9" fmla="*/ 21 h 21"/>
              <a:gd name="T10" fmla="*/ 14 w 48"/>
              <a:gd name="T11" fmla="*/ 12 h 21"/>
            </a:gdLst>
            <a:ahLst/>
            <a:cxnLst>
              <a:cxn ang="0">
                <a:pos x="T0" y="T1"/>
              </a:cxn>
              <a:cxn ang="0">
                <a:pos x="T2" y="T3"/>
              </a:cxn>
              <a:cxn ang="0">
                <a:pos x="T4" y="T5"/>
              </a:cxn>
              <a:cxn ang="0">
                <a:pos x="T6" y="T7"/>
              </a:cxn>
              <a:cxn ang="0">
                <a:pos x="T8" y="T9"/>
              </a:cxn>
              <a:cxn ang="0">
                <a:pos x="T10" y="T11"/>
              </a:cxn>
            </a:cxnLst>
            <a:rect l="0" t="0" r="r" b="b"/>
            <a:pathLst>
              <a:path w="48" h="21">
                <a:moveTo>
                  <a:pt x="13" y="9"/>
                </a:moveTo>
                <a:cubicBezTo>
                  <a:pt x="13" y="9"/>
                  <a:pt x="19" y="18"/>
                  <a:pt x="33" y="18"/>
                </a:cubicBezTo>
                <a:cubicBezTo>
                  <a:pt x="48" y="19"/>
                  <a:pt x="41" y="0"/>
                  <a:pt x="41" y="0"/>
                </a:cubicBezTo>
                <a:cubicBezTo>
                  <a:pt x="35" y="11"/>
                  <a:pt x="27" y="0"/>
                  <a:pt x="17" y="0"/>
                </a:cubicBezTo>
                <a:cubicBezTo>
                  <a:pt x="0" y="1"/>
                  <a:pt x="4" y="21"/>
                  <a:pt x="4" y="21"/>
                </a:cubicBezTo>
                <a:cubicBezTo>
                  <a:pt x="4" y="21"/>
                  <a:pt x="7" y="12"/>
                  <a:pt x="14" y="12"/>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38" name="Freeform 127">
            <a:extLst>
              <a:ext uri="{FF2B5EF4-FFF2-40B4-BE49-F238E27FC236}">
                <a16:creationId xmlns:a16="http://schemas.microsoft.com/office/drawing/2014/main" id="{95D46C3E-8F81-4B71-B0C0-3A61417565F7}"/>
              </a:ext>
            </a:extLst>
          </p:cNvPr>
          <p:cNvSpPr>
            <a:spLocks/>
          </p:cNvSpPr>
          <p:nvPr/>
        </p:nvSpPr>
        <p:spPr bwMode="auto">
          <a:xfrm>
            <a:off x="10131844" y="3174356"/>
            <a:ext cx="341568" cy="678000"/>
          </a:xfrm>
          <a:custGeom>
            <a:avLst/>
            <a:gdLst>
              <a:gd name="T0" fmla="*/ 5 w 20"/>
              <a:gd name="T1" fmla="*/ 0 h 44"/>
              <a:gd name="T2" fmla="*/ 20 w 20"/>
              <a:gd name="T3" fmla="*/ 16 h 44"/>
              <a:gd name="T4" fmla="*/ 20 w 20"/>
              <a:gd name="T5" fmla="*/ 29 h 44"/>
              <a:gd name="T6" fmla="*/ 6 w 20"/>
              <a:gd name="T7" fmla="*/ 44 h 44"/>
              <a:gd name="T8" fmla="*/ 0 w 20"/>
              <a:gd name="T9" fmla="*/ 44 h 44"/>
            </a:gdLst>
            <a:ahLst/>
            <a:cxnLst>
              <a:cxn ang="0">
                <a:pos x="T0" y="T1"/>
              </a:cxn>
              <a:cxn ang="0">
                <a:pos x="T2" y="T3"/>
              </a:cxn>
              <a:cxn ang="0">
                <a:pos x="T4" y="T5"/>
              </a:cxn>
              <a:cxn ang="0">
                <a:pos x="T6" y="T7"/>
              </a:cxn>
              <a:cxn ang="0">
                <a:pos x="T8" y="T9"/>
              </a:cxn>
            </a:cxnLst>
            <a:rect l="0" t="0" r="r" b="b"/>
            <a:pathLst>
              <a:path w="20" h="44">
                <a:moveTo>
                  <a:pt x="5" y="0"/>
                </a:moveTo>
                <a:cubicBezTo>
                  <a:pt x="13" y="0"/>
                  <a:pt x="20" y="7"/>
                  <a:pt x="20" y="16"/>
                </a:cubicBezTo>
                <a:cubicBezTo>
                  <a:pt x="20" y="29"/>
                  <a:pt x="20" y="29"/>
                  <a:pt x="20" y="29"/>
                </a:cubicBezTo>
                <a:cubicBezTo>
                  <a:pt x="20" y="37"/>
                  <a:pt x="14" y="43"/>
                  <a:pt x="6" y="44"/>
                </a:cubicBezTo>
                <a:cubicBezTo>
                  <a:pt x="0" y="44"/>
                  <a:pt x="0" y="44"/>
                  <a:pt x="0" y="44"/>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39" name="Freeform 128">
            <a:extLst>
              <a:ext uri="{FF2B5EF4-FFF2-40B4-BE49-F238E27FC236}">
                <a16:creationId xmlns:a16="http://schemas.microsoft.com/office/drawing/2014/main" id="{8430E6EB-AA4F-4C9E-A106-E4B669F2BED1}"/>
              </a:ext>
            </a:extLst>
          </p:cNvPr>
          <p:cNvSpPr>
            <a:spLocks/>
          </p:cNvSpPr>
          <p:nvPr/>
        </p:nvSpPr>
        <p:spPr bwMode="auto">
          <a:xfrm>
            <a:off x="9704887" y="3174356"/>
            <a:ext cx="256176" cy="231136"/>
          </a:xfrm>
          <a:custGeom>
            <a:avLst/>
            <a:gdLst>
              <a:gd name="T0" fmla="*/ 0 w 15"/>
              <a:gd name="T1" fmla="*/ 15 h 15"/>
              <a:gd name="T2" fmla="*/ 15 w 15"/>
              <a:gd name="T3" fmla="*/ 0 h 15"/>
            </a:gdLst>
            <a:ahLst/>
            <a:cxnLst>
              <a:cxn ang="0">
                <a:pos x="T0" y="T1"/>
              </a:cxn>
              <a:cxn ang="0">
                <a:pos x="T2" y="T3"/>
              </a:cxn>
            </a:cxnLst>
            <a:rect l="0" t="0" r="r" b="b"/>
            <a:pathLst>
              <a:path w="15" h="15">
                <a:moveTo>
                  <a:pt x="0" y="15"/>
                </a:moveTo>
                <a:cubicBezTo>
                  <a:pt x="0" y="7"/>
                  <a:pt x="7" y="0"/>
                  <a:pt x="15"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40" name="Freeform 129">
            <a:extLst>
              <a:ext uri="{FF2B5EF4-FFF2-40B4-BE49-F238E27FC236}">
                <a16:creationId xmlns:a16="http://schemas.microsoft.com/office/drawing/2014/main" id="{67B81985-8572-4301-A503-CD2FB08BA350}"/>
              </a:ext>
            </a:extLst>
          </p:cNvPr>
          <p:cNvSpPr>
            <a:spLocks/>
          </p:cNvSpPr>
          <p:nvPr/>
        </p:nvSpPr>
        <p:spPr bwMode="auto">
          <a:xfrm>
            <a:off x="9602420" y="3420901"/>
            <a:ext cx="102471" cy="184911"/>
          </a:xfrm>
          <a:custGeom>
            <a:avLst/>
            <a:gdLst>
              <a:gd name="T0" fmla="*/ 6 w 6"/>
              <a:gd name="T1" fmla="*/ 0 h 12"/>
              <a:gd name="T2" fmla="*/ 0 w 6"/>
              <a:gd name="T3" fmla="*/ 12 h 12"/>
            </a:gdLst>
            <a:ahLst/>
            <a:cxnLst>
              <a:cxn ang="0">
                <a:pos x="T0" y="T1"/>
              </a:cxn>
              <a:cxn ang="0">
                <a:pos x="T2" y="T3"/>
              </a:cxn>
            </a:cxnLst>
            <a:rect l="0" t="0" r="r" b="b"/>
            <a:pathLst>
              <a:path w="6" h="12">
                <a:moveTo>
                  <a:pt x="6" y="0"/>
                </a:moveTo>
                <a:cubicBezTo>
                  <a:pt x="6" y="5"/>
                  <a:pt x="3" y="9"/>
                  <a:pt x="0" y="12"/>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41" name="Freeform 130">
            <a:extLst>
              <a:ext uri="{FF2B5EF4-FFF2-40B4-BE49-F238E27FC236}">
                <a16:creationId xmlns:a16="http://schemas.microsoft.com/office/drawing/2014/main" id="{64B2CE0B-5D06-4CA0-AAC3-FF5833511FD0}"/>
              </a:ext>
            </a:extLst>
          </p:cNvPr>
          <p:cNvSpPr>
            <a:spLocks/>
          </p:cNvSpPr>
          <p:nvPr/>
        </p:nvSpPr>
        <p:spPr bwMode="auto">
          <a:xfrm>
            <a:off x="9192539" y="3143539"/>
            <a:ext cx="256176" cy="231136"/>
          </a:xfrm>
          <a:custGeom>
            <a:avLst/>
            <a:gdLst>
              <a:gd name="T0" fmla="*/ 15 w 15"/>
              <a:gd name="T1" fmla="*/ 15 h 15"/>
              <a:gd name="T2" fmla="*/ 0 w 15"/>
              <a:gd name="T3" fmla="*/ 0 h 15"/>
            </a:gdLst>
            <a:ahLst/>
            <a:cxnLst>
              <a:cxn ang="0">
                <a:pos x="T0" y="T1"/>
              </a:cxn>
              <a:cxn ang="0">
                <a:pos x="T2" y="T3"/>
              </a:cxn>
            </a:cxnLst>
            <a:rect l="0" t="0" r="r" b="b"/>
            <a:pathLst>
              <a:path w="15" h="15">
                <a:moveTo>
                  <a:pt x="15" y="15"/>
                </a:moveTo>
                <a:cubicBezTo>
                  <a:pt x="15" y="7"/>
                  <a:pt x="9" y="0"/>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42" name="Freeform 132">
            <a:extLst>
              <a:ext uri="{FF2B5EF4-FFF2-40B4-BE49-F238E27FC236}">
                <a16:creationId xmlns:a16="http://schemas.microsoft.com/office/drawing/2014/main" id="{7AEAA87B-86FD-48AD-AE14-4C496D066915}"/>
              </a:ext>
            </a:extLst>
          </p:cNvPr>
          <p:cNvSpPr>
            <a:spLocks/>
          </p:cNvSpPr>
          <p:nvPr/>
        </p:nvSpPr>
        <p:spPr bwMode="auto">
          <a:xfrm>
            <a:off x="9619495" y="3991040"/>
            <a:ext cx="717288" cy="901433"/>
          </a:xfrm>
          <a:custGeom>
            <a:avLst/>
            <a:gdLst>
              <a:gd name="T0" fmla="*/ 70 w 84"/>
              <a:gd name="T1" fmla="*/ 71 h 117"/>
              <a:gd name="T2" fmla="*/ 68 w 84"/>
              <a:gd name="T3" fmla="*/ 101 h 117"/>
              <a:gd name="T4" fmla="*/ 84 w 84"/>
              <a:gd name="T5" fmla="*/ 117 h 117"/>
              <a:gd name="T6" fmla="*/ 0 w 84"/>
              <a:gd name="T7" fmla="*/ 117 h 117"/>
              <a:gd name="T8" fmla="*/ 16 w 84"/>
              <a:gd name="T9" fmla="*/ 101 h 117"/>
              <a:gd name="T10" fmla="*/ 12 w 84"/>
              <a:gd name="T11" fmla="*/ 0 h 117"/>
            </a:gdLst>
            <a:ahLst/>
            <a:cxnLst>
              <a:cxn ang="0">
                <a:pos x="T0" y="T1"/>
              </a:cxn>
              <a:cxn ang="0">
                <a:pos x="T2" y="T3"/>
              </a:cxn>
              <a:cxn ang="0">
                <a:pos x="T4" y="T5"/>
              </a:cxn>
              <a:cxn ang="0">
                <a:pos x="T6" y="T7"/>
              </a:cxn>
              <a:cxn ang="0">
                <a:pos x="T8" y="T9"/>
              </a:cxn>
              <a:cxn ang="0">
                <a:pos x="T10" y="T11"/>
              </a:cxn>
            </a:cxnLst>
            <a:rect l="0" t="0" r="r" b="b"/>
            <a:pathLst>
              <a:path w="84" h="117">
                <a:moveTo>
                  <a:pt x="70" y="71"/>
                </a:moveTo>
                <a:lnTo>
                  <a:pt x="68" y="101"/>
                </a:lnTo>
                <a:lnTo>
                  <a:pt x="84" y="117"/>
                </a:lnTo>
                <a:lnTo>
                  <a:pt x="0" y="117"/>
                </a:lnTo>
                <a:lnTo>
                  <a:pt x="16" y="101"/>
                </a:lnTo>
                <a:lnTo>
                  <a:pt x="12" y="0"/>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43" name="Line 133">
            <a:extLst>
              <a:ext uri="{FF2B5EF4-FFF2-40B4-BE49-F238E27FC236}">
                <a16:creationId xmlns:a16="http://schemas.microsoft.com/office/drawing/2014/main" id="{8CFB8A41-12AD-4B60-BD6D-AC951F345179}"/>
              </a:ext>
            </a:extLst>
          </p:cNvPr>
          <p:cNvSpPr>
            <a:spLocks noChangeShapeType="1"/>
          </p:cNvSpPr>
          <p:nvPr/>
        </p:nvSpPr>
        <p:spPr bwMode="auto">
          <a:xfrm flipH="1">
            <a:off x="9875671" y="4769196"/>
            <a:ext cx="324488"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44" name="Line 134">
            <a:extLst>
              <a:ext uri="{FF2B5EF4-FFF2-40B4-BE49-F238E27FC236}">
                <a16:creationId xmlns:a16="http://schemas.microsoft.com/office/drawing/2014/main" id="{CE483498-2477-4443-BE50-8124282A6E1D}"/>
              </a:ext>
            </a:extLst>
          </p:cNvPr>
          <p:cNvSpPr>
            <a:spLocks noChangeShapeType="1"/>
          </p:cNvSpPr>
          <p:nvPr/>
        </p:nvSpPr>
        <p:spPr bwMode="auto">
          <a:xfrm flipV="1">
            <a:off x="9961062" y="4430196"/>
            <a:ext cx="0" cy="46227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45" name="Freeform 135">
            <a:extLst>
              <a:ext uri="{FF2B5EF4-FFF2-40B4-BE49-F238E27FC236}">
                <a16:creationId xmlns:a16="http://schemas.microsoft.com/office/drawing/2014/main" id="{5172B430-86CB-4DA1-A845-66FA9905A1FA}"/>
              </a:ext>
            </a:extLst>
          </p:cNvPr>
          <p:cNvSpPr>
            <a:spLocks/>
          </p:cNvSpPr>
          <p:nvPr/>
        </p:nvSpPr>
        <p:spPr bwMode="auto">
          <a:xfrm>
            <a:off x="9824437" y="2627331"/>
            <a:ext cx="512348" cy="439159"/>
          </a:xfrm>
          <a:custGeom>
            <a:avLst/>
            <a:gdLst>
              <a:gd name="T0" fmla="*/ 2 w 30"/>
              <a:gd name="T1" fmla="*/ 7 h 28"/>
              <a:gd name="T2" fmla="*/ 0 w 30"/>
              <a:gd name="T3" fmla="*/ 13 h 28"/>
              <a:gd name="T4" fmla="*/ 15 w 30"/>
              <a:gd name="T5" fmla="*/ 28 h 28"/>
              <a:gd name="T6" fmla="*/ 30 w 30"/>
              <a:gd name="T7" fmla="*/ 13 h 28"/>
              <a:gd name="T8" fmla="*/ 30 w 30"/>
              <a:gd name="T9" fmla="*/ 10 h 28"/>
              <a:gd name="T10" fmla="*/ 9 w 30"/>
              <a:gd name="T11" fmla="*/ 0 h 28"/>
            </a:gdLst>
            <a:ahLst/>
            <a:cxnLst>
              <a:cxn ang="0">
                <a:pos x="T0" y="T1"/>
              </a:cxn>
              <a:cxn ang="0">
                <a:pos x="T2" y="T3"/>
              </a:cxn>
              <a:cxn ang="0">
                <a:pos x="T4" y="T5"/>
              </a:cxn>
              <a:cxn ang="0">
                <a:pos x="T6" y="T7"/>
              </a:cxn>
              <a:cxn ang="0">
                <a:pos x="T8" y="T9"/>
              </a:cxn>
              <a:cxn ang="0">
                <a:pos x="T10" y="T11"/>
              </a:cxn>
            </a:cxnLst>
            <a:rect l="0" t="0" r="r" b="b"/>
            <a:pathLst>
              <a:path w="30" h="28">
                <a:moveTo>
                  <a:pt x="2" y="7"/>
                </a:moveTo>
                <a:cubicBezTo>
                  <a:pt x="1" y="9"/>
                  <a:pt x="0" y="10"/>
                  <a:pt x="0" y="13"/>
                </a:cubicBezTo>
                <a:cubicBezTo>
                  <a:pt x="0" y="21"/>
                  <a:pt x="7" y="28"/>
                  <a:pt x="15" y="28"/>
                </a:cubicBezTo>
                <a:cubicBezTo>
                  <a:pt x="23" y="28"/>
                  <a:pt x="30" y="21"/>
                  <a:pt x="30" y="13"/>
                </a:cubicBezTo>
                <a:cubicBezTo>
                  <a:pt x="30" y="12"/>
                  <a:pt x="30" y="11"/>
                  <a:pt x="30" y="10"/>
                </a:cubicBezTo>
                <a:cubicBezTo>
                  <a:pt x="30" y="10"/>
                  <a:pt x="21" y="11"/>
                  <a:pt x="9"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46" name="Freeform 136">
            <a:extLst>
              <a:ext uri="{FF2B5EF4-FFF2-40B4-BE49-F238E27FC236}">
                <a16:creationId xmlns:a16="http://schemas.microsoft.com/office/drawing/2014/main" id="{DCEE50AD-D023-4126-854B-B67373EF4847}"/>
              </a:ext>
            </a:extLst>
          </p:cNvPr>
          <p:cNvSpPr>
            <a:spLocks/>
          </p:cNvSpPr>
          <p:nvPr/>
        </p:nvSpPr>
        <p:spPr bwMode="auto">
          <a:xfrm>
            <a:off x="10249035" y="2592662"/>
            <a:ext cx="239096" cy="500797"/>
          </a:xfrm>
          <a:custGeom>
            <a:avLst/>
            <a:gdLst>
              <a:gd name="T0" fmla="*/ 8 w 14"/>
              <a:gd name="T1" fmla="*/ 0 h 32"/>
              <a:gd name="T2" fmla="*/ 11 w 14"/>
              <a:gd name="T3" fmla="*/ 16 h 32"/>
              <a:gd name="T4" fmla="*/ 14 w 14"/>
              <a:gd name="T5" fmla="*/ 26 h 32"/>
              <a:gd name="T6" fmla="*/ 0 w 14"/>
              <a:gd name="T7" fmla="*/ 28 h 32"/>
            </a:gdLst>
            <a:ahLst/>
            <a:cxnLst>
              <a:cxn ang="0">
                <a:pos x="T0" y="T1"/>
              </a:cxn>
              <a:cxn ang="0">
                <a:pos x="T2" y="T3"/>
              </a:cxn>
              <a:cxn ang="0">
                <a:pos x="T4" y="T5"/>
              </a:cxn>
              <a:cxn ang="0">
                <a:pos x="T6" y="T7"/>
              </a:cxn>
            </a:cxnLst>
            <a:rect l="0" t="0" r="r" b="b"/>
            <a:pathLst>
              <a:path w="14" h="32">
                <a:moveTo>
                  <a:pt x="8" y="0"/>
                </a:moveTo>
                <a:cubicBezTo>
                  <a:pt x="11" y="5"/>
                  <a:pt x="12" y="11"/>
                  <a:pt x="11" y="16"/>
                </a:cubicBezTo>
                <a:cubicBezTo>
                  <a:pt x="8" y="25"/>
                  <a:pt x="14" y="26"/>
                  <a:pt x="14" y="26"/>
                </a:cubicBezTo>
                <a:cubicBezTo>
                  <a:pt x="6" y="32"/>
                  <a:pt x="0" y="28"/>
                  <a:pt x="0" y="28"/>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dirty="0">
              <a:solidFill>
                <a:srgbClr val="000000"/>
              </a:solidFill>
              <a:latin typeface="Arial"/>
              <a:cs typeface="Arial"/>
              <a:sym typeface="Arial"/>
            </a:endParaRPr>
          </a:p>
        </p:txBody>
      </p:sp>
      <p:sp>
        <p:nvSpPr>
          <p:cNvPr id="47" name="Freeform 137">
            <a:extLst>
              <a:ext uri="{FF2B5EF4-FFF2-40B4-BE49-F238E27FC236}">
                <a16:creationId xmlns:a16="http://schemas.microsoft.com/office/drawing/2014/main" id="{0D36623B-E2F4-4A21-B3DF-5A6C5CA17B89}"/>
              </a:ext>
            </a:extLst>
          </p:cNvPr>
          <p:cNvSpPr>
            <a:spLocks/>
          </p:cNvSpPr>
          <p:nvPr/>
        </p:nvSpPr>
        <p:spPr bwMode="auto">
          <a:xfrm>
            <a:off x="9704887" y="2457834"/>
            <a:ext cx="546507" cy="654887"/>
          </a:xfrm>
          <a:custGeom>
            <a:avLst/>
            <a:gdLst>
              <a:gd name="T0" fmla="*/ 14 w 32"/>
              <a:gd name="T1" fmla="*/ 38 h 42"/>
              <a:gd name="T2" fmla="*/ 0 w 32"/>
              <a:gd name="T3" fmla="*/ 36 h 42"/>
              <a:gd name="T4" fmla="*/ 4 w 32"/>
              <a:gd name="T5" fmla="*/ 26 h 42"/>
              <a:gd name="T6" fmla="*/ 22 w 32"/>
              <a:gd name="T7" fmla="*/ 0 h 42"/>
              <a:gd name="T8" fmla="*/ 23 w 32"/>
              <a:gd name="T9" fmla="*/ 0 h 42"/>
              <a:gd name="T10" fmla="*/ 32 w 32"/>
              <a:gd name="T11" fmla="*/ 3 h 42"/>
            </a:gdLst>
            <a:ahLst/>
            <a:cxnLst>
              <a:cxn ang="0">
                <a:pos x="T0" y="T1"/>
              </a:cxn>
              <a:cxn ang="0">
                <a:pos x="T2" y="T3"/>
              </a:cxn>
              <a:cxn ang="0">
                <a:pos x="T4" y="T5"/>
              </a:cxn>
              <a:cxn ang="0">
                <a:pos x="T6" y="T7"/>
              </a:cxn>
              <a:cxn ang="0">
                <a:pos x="T8" y="T9"/>
              </a:cxn>
              <a:cxn ang="0">
                <a:pos x="T10" y="T11"/>
              </a:cxn>
            </a:cxnLst>
            <a:rect l="0" t="0" r="r" b="b"/>
            <a:pathLst>
              <a:path w="32" h="42">
                <a:moveTo>
                  <a:pt x="14" y="38"/>
                </a:moveTo>
                <a:cubicBezTo>
                  <a:pt x="14" y="38"/>
                  <a:pt x="8" y="42"/>
                  <a:pt x="0" y="36"/>
                </a:cubicBezTo>
                <a:cubicBezTo>
                  <a:pt x="0" y="36"/>
                  <a:pt x="6" y="35"/>
                  <a:pt x="4" y="26"/>
                </a:cubicBezTo>
                <a:cubicBezTo>
                  <a:pt x="1" y="17"/>
                  <a:pt x="8" y="0"/>
                  <a:pt x="22" y="0"/>
                </a:cubicBezTo>
                <a:cubicBezTo>
                  <a:pt x="23" y="0"/>
                  <a:pt x="23" y="0"/>
                  <a:pt x="23" y="0"/>
                </a:cubicBezTo>
                <a:cubicBezTo>
                  <a:pt x="26" y="0"/>
                  <a:pt x="30" y="1"/>
                  <a:pt x="32" y="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48" name="Oval 138">
            <a:extLst>
              <a:ext uri="{FF2B5EF4-FFF2-40B4-BE49-F238E27FC236}">
                <a16:creationId xmlns:a16="http://schemas.microsoft.com/office/drawing/2014/main" id="{E48A05AE-AAD3-467B-8435-BF8A720EF7B3}"/>
              </a:ext>
            </a:extLst>
          </p:cNvPr>
          <p:cNvSpPr>
            <a:spLocks noChangeArrowheads="1"/>
          </p:cNvSpPr>
          <p:nvPr/>
        </p:nvSpPr>
        <p:spPr bwMode="auto">
          <a:xfrm>
            <a:off x="9141304" y="3467128"/>
            <a:ext cx="478193" cy="431456"/>
          </a:xfrm>
          <a:prstGeom prst="ellipse">
            <a:avLst/>
          </a:prstGeom>
          <a:noFill/>
          <a:ln w="38100" cap="rnd">
            <a:solidFill>
              <a:schemeClr val="accent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49" name="Line 139">
            <a:extLst>
              <a:ext uri="{FF2B5EF4-FFF2-40B4-BE49-F238E27FC236}">
                <a16:creationId xmlns:a16="http://schemas.microsoft.com/office/drawing/2014/main" id="{225A83D3-93CC-4877-9F55-C14DC8BAE076}"/>
              </a:ext>
            </a:extLst>
          </p:cNvPr>
          <p:cNvSpPr>
            <a:spLocks noChangeShapeType="1"/>
          </p:cNvSpPr>
          <p:nvPr/>
        </p:nvSpPr>
        <p:spPr bwMode="auto">
          <a:xfrm>
            <a:off x="9141304" y="4083493"/>
            <a:ext cx="102471" cy="778161"/>
          </a:xfrm>
          <a:prstGeom prst="line">
            <a:avLst/>
          </a:prstGeom>
          <a:noFill/>
          <a:ln w="38100" cap="rnd">
            <a:solidFill>
              <a:schemeClr val="accent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50" name="Freeform 140">
            <a:extLst>
              <a:ext uri="{FF2B5EF4-FFF2-40B4-BE49-F238E27FC236}">
                <a16:creationId xmlns:a16="http://schemas.microsoft.com/office/drawing/2014/main" id="{639F6223-8526-411B-95BC-DE0C45FBB840}"/>
              </a:ext>
            </a:extLst>
          </p:cNvPr>
          <p:cNvSpPr>
            <a:spLocks/>
          </p:cNvSpPr>
          <p:nvPr/>
        </p:nvSpPr>
        <p:spPr bwMode="auto">
          <a:xfrm>
            <a:off x="9499949" y="4098904"/>
            <a:ext cx="153705" cy="762753"/>
          </a:xfrm>
          <a:custGeom>
            <a:avLst/>
            <a:gdLst>
              <a:gd name="T0" fmla="*/ 0 w 9"/>
              <a:gd name="T1" fmla="*/ 49 h 49"/>
              <a:gd name="T2" fmla="*/ 6 w 9"/>
              <a:gd name="T3" fmla="*/ 0 h 49"/>
            </a:gdLst>
            <a:ahLst/>
            <a:cxnLst>
              <a:cxn ang="0">
                <a:pos x="T0" y="T1"/>
              </a:cxn>
              <a:cxn ang="0">
                <a:pos x="T2" y="T3"/>
              </a:cxn>
            </a:cxnLst>
            <a:rect l="0" t="0" r="r" b="b"/>
            <a:pathLst>
              <a:path w="9" h="49">
                <a:moveTo>
                  <a:pt x="0" y="49"/>
                </a:moveTo>
                <a:cubicBezTo>
                  <a:pt x="0" y="49"/>
                  <a:pt x="9" y="33"/>
                  <a:pt x="6" y="0"/>
                </a:cubicBezTo>
              </a:path>
            </a:pathLst>
          </a:custGeom>
          <a:noFill/>
          <a:ln w="38100" cap="rnd">
            <a:solidFill>
              <a:schemeClr val="accent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51" name="Freeform 141">
            <a:extLst>
              <a:ext uri="{FF2B5EF4-FFF2-40B4-BE49-F238E27FC236}">
                <a16:creationId xmlns:a16="http://schemas.microsoft.com/office/drawing/2014/main" id="{179E7E65-D3CB-460A-BC9E-C8DAF7A16593}"/>
              </a:ext>
            </a:extLst>
          </p:cNvPr>
          <p:cNvSpPr>
            <a:spLocks/>
          </p:cNvSpPr>
          <p:nvPr/>
        </p:nvSpPr>
        <p:spPr bwMode="auto">
          <a:xfrm>
            <a:off x="8850973" y="3682857"/>
            <a:ext cx="426956" cy="292772"/>
          </a:xfrm>
          <a:custGeom>
            <a:avLst/>
            <a:gdLst>
              <a:gd name="T0" fmla="*/ 12 w 25"/>
              <a:gd name="T1" fmla="*/ 19 h 19"/>
              <a:gd name="T2" fmla="*/ 2 w 25"/>
              <a:gd name="T3" fmla="*/ 9 h 19"/>
              <a:gd name="T4" fmla="*/ 2 w 25"/>
              <a:gd name="T5" fmla="*/ 2 h 19"/>
              <a:gd name="T6" fmla="*/ 2 w 25"/>
              <a:gd name="T7" fmla="*/ 2 h 19"/>
              <a:gd name="T8" fmla="*/ 9 w 25"/>
              <a:gd name="T9" fmla="*/ 2 h 19"/>
              <a:gd name="T10" fmla="*/ 25 w 25"/>
              <a:gd name="T11" fmla="*/ 17 h 19"/>
            </a:gdLst>
            <a:ahLst/>
            <a:cxnLst>
              <a:cxn ang="0">
                <a:pos x="T0" y="T1"/>
              </a:cxn>
              <a:cxn ang="0">
                <a:pos x="T2" y="T3"/>
              </a:cxn>
              <a:cxn ang="0">
                <a:pos x="T4" y="T5"/>
              </a:cxn>
              <a:cxn ang="0">
                <a:pos x="T6" y="T7"/>
              </a:cxn>
              <a:cxn ang="0">
                <a:pos x="T8" y="T9"/>
              </a:cxn>
              <a:cxn ang="0">
                <a:pos x="T10" y="T11"/>
              </a:cxn>
            </a:cxnLst>
            <a:rect l="0" t="0" r="r" b="b"/>
            <a:pathLst>
              <a:path w="25" h="19">
                <a:moveTo>
                  <a:pt x="12" y="19"/>
                </a:moveTo>
                <a:cubicBezTo>
                  <a:pt x="2" y="9"/>
                  <a:pt x="2" y="9"/>
                  <a:pt x="2" y="9"/>
                </a:cubicBezTo>
                <a:cubicBezTo>
                  <a:pt x="0" y="7"/>
                  <a:pt x="0" y="4"/>
                  <a:pt x="2" y="2"/>
                </a:cubicBezTo>
                <a:cubicBezTo>
                  <a:pt x="2" y="2"/>
                  <a:pt x="2" y="2"/>
                  <a:pt x="2" y="2"/>
                </a:cubicBezTo>
                <a:cubicBezTo>
                  <a:pt x="4" y="0"/>
                  <a:pt x="7" y="0"/>
                  <a:pt x="9" y="2"/>
                </a:cubicBezTo>
                <a:cubicBezTo>
                  <a:pt x="25" y="17"/>
                  <a:pt x="25" y="17"/>
                  <a:pt x="25" y="17"/>
                </a:cubicBezTo>
              </a:path>
            </a:pathLst>
          </a:custGeom>
          <a:noFill/>
          <a:ln w="38100" cap="rnd">
            <a:solidFill>
              <a:schemeClr val="accent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52" name="Freeform 142">
            <a:extLst>
              <a:ext uri="{FF2B5EF4-FFF2-40B4-BE49-F238E27FC236}">
                <a16:creationId xmlns:a16="http://schemas.microsoft.com/office/drawing/2014/main" id="{76C11472-44C9-413E-9F9B-56A19F1D57B6}"/>
              </a:ext>
            </a:extLst>
          </p:cNvPr>
          <p:cNvSpPr>
            <a:spLocks/>
          </p:cNvSpPr>
          <p:nvPr/>
        </p:nvSpPr>
        <p:spPr bwMode="auto">
          <a:xfrm>
            <a:off x="9585341" y="3652039"/>
            <a:ext cx="358647" cy="416047"/>
          </a:xfrm>
          <a:custGeom>
            <a:avLst/>
            <a:gdLst>
              <a:gd name="T0" fmla="*/ 0 w 21"/>
              <a:gd name="T1" fmla="*/ 27 h 27"/>
              <a:gd name="T2" fmla="*/ 19 w 21"/>
              <a:gd name="T3" fmla="*/ 9 h 27"/>
              <a:gd name="T4" fmla="*/ 19 w 21"/>
              <a:gd name="T5" fmla="*/ 2 h 27"/>
              <a:gd name="T6" fmla="*/ 19 w 21"/>
              <a:gd name="T7" fmla="*/ 2 h 27"/>
              <a:gd name="T8" fmla="*/ 12 w 21"/>
              <a:gd name="T9" fmla="*/ 2 h 27"/>
              <a:gd name="T10" fmla="*/ 8 w 21"/>
              <a:gd name="T11" fmla="*/ 6 h 27"/>
            </a:gdLst>
            <a:ahLst/>
            <a:cxnLst>
              <a:cxn ang="0">
                <a:pos x="T0" y="T1"/>
              </a:cxn>
              <a:cxn ang="0">
                <a:pos x="T2" y="T3"/>
              </a:cxn>
              <a:cxn ang="0">
                <a:pos x="T4" y="T5"/>
              </a:cxn>
              <a:cxn ang="0">
                <a:pos x="T6" y="T7"/>
              </a:cxn>
              <a:cxn ang="0">
                <a:pos x="T8" y="T9"/>
              </a:cxn>
              <a:cxn ang="0">
                <a:pos x="T10" y="T11"/>
              </a:cxn>
            </a:cxnLst>
            <a:rect l="0" t="0" r="r" b="b"/>
            <a:pathLst>
              <a:path w="21" h="27">
                <a:moveTo>
                  <a:pt x="0" y="27"/>
                </a:moveTo>
                <a:cubicBezTo>
                  <a:pt x="19" y="9"/>
                  <a:pt x="19" y="9"/>
                  <a:pt x="19" y="9"/>
                </a:cubicBezTo>
                <a:cubicBezTo>
                  <a:pt x="21" y="7"/>
                  <a:pt x="21" y="4"/>
                  <a:pt x="19" y="2"/>
                </a:cubicBezTo>
                <a:cubicBezTo>
                  <a:pt x="19" y="2"/>
                  <a:pt x="19" y="2"/>
                  <a:pt x="19" y="2"/>
                </a:cubicBezTo>
                <a:cubicBezTo>
                  <a:pt x="17" y="0"/>
                  <a:pt x="14" y="0"/>
                  <a:pt x="12" y="2"/>
                </a:cubicBezTo>
                <a:cubicBezTo>
                  <a:pt x="8" y="6"/>
                  <a:pt x="8" y="6"/>
                  <a:pt x="8" y="6"/>
                </a:cubicBezTo>
              </a:path>
            </a:pathLst>
          </a:custGeom>
          <a:noFill/>
          <a:ln w="38100" cap="rnd">
            <a:solidFill>
              <a:schemeClr val="accent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53" name="Line 143">
            <a:extLst>
              <a:ext uri="{FF2B5EF4-FFF2-40B4-BE49-F238E27FC236}">
                <a16:creationId xmlns:a16="http://schemas.microsoft.com/office/drawing/2014/main" id="{036AE52F-E884-45D8-B189-216844F25335}"/>
              </a:ext>
            </a:extLst>
          </p:cNvPr>
          <p:cNvSpPr>
            <a:spLocks noChangeShapeType="1"/>
          </p:cNvSpPr>
          <p:nvPr/>
        </p:nvSpPr>
        <p:spPr bwMode="auto">
          <a:xfrm flipH="1">
            <a:off x="9380398" y="4522647"/>
            <a:ext cx="34155" cy="369819"/>
          </a:xfrm>
          <a:prstGeom prst="line">
            <a:avLst/>
          </a:prstGeom>
          <a:noFill/>
          <a:ln w="38100" cap="rnd">
            <a:solidFill>
              <a:schemeClr val="accent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54" name="Freeform 144">
            <a:extLst>
              <a:ext uri="{FF2B5EF4-FFF2-40B4-BE49-F238E27FC236}">
                <a16:creationId xmlns:a16="http://schemas.microsoft.com/office/drawing/2014/main" id="{8D5172F8-7AF2-436D-802A-B00C130C5C93}"/>
              </a:ext>
            </a:extLst>
          </p:cNvPr>
          <p:cNvSpPr>
            <a:spLocks/>
          </p:cNvSpPr>
          <p:nvPr/>
        </p:nvSpPr>
        <p:spPr bwMode="auto">
          <a:xfrm>
            <a:off x="9739045" y="3836947"/>
            <a:ext cx="580663" cy="577844"/>
          </a:xfrm>
          <a:custGeom>
            <a:avLst/>
            <a:gdLst>
              <a:gd name="T0" fmla="*/ 68 w 68"/>
              <a:gd name="T1" fmla="*/ 0 h 75"/>
              <a:gd name="T2" fmla="*/ 68 w 68"/>
              <a:gd name="T3" fmla="*/ 75 h 75"/>
              <a:gd name="T4" fmla="*/ 0 w 68"/>
              <a:gd name="T5" fmla="*/ 75 h 75"/>
            </a:gdLst>
            <a:ahLst/>
            <a:cxnLst>
              <a:cxn ang="0">
                <a:pos x="T0" y="T1"/>
              </a:cxn>
              <a:cxn ang="0">
                <a:pos x="T2" y="T3"/>
              </a:cxn>
              <a:cxn ang="0">
                <a:pos x="T4" y="T5"/>
              </a:cxn>
            </a:cxnLst>
            <a:rect l="0" t="0" r="r" b="b"/>
            <a:pathLst>
              <a:path w="68" h="75">
                <a:moveTo>
                  <a:pt x="68" y="0"/>
                </a:moveTo>
                <a:lnTo>
                  <a:pt x="68" y="75"/>
                </a:lnTo>
                <a:lnTo>
                  <a:pt x="0" y="75"/>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55" name="Freeform 145">
            <a:extLst>
              <a:ext uri="{FF2B5EF4-FFF2-40B4-BE49-F238E27FC236}">
                <a16:creationId xmlns:a16="http://schemas.microsoft.com/office/drawing/2014/main" id="{4EC89BBC-85E4-4136-93FE-D234B6D1F9A9}"/>
              </a:ext>
            </a:extLst>
          </p:cNvPr>
          <p:cNvSpPr>
            <a:spLocks/>
          </p:cNvSpPr>
          <p:nvPr/>
        </p:nvSpPr>
        <p:spPr bwMode="auto">
          <a:xfrm>
            <a:off x="8782658" y="3143539"/>
            <a:ext cx="17079" cy="77047"/>
          </a:xfrm>
          <a:custGeom>
            <a:avLst/>
            <a:gdLst>
              <a:gd name="T0" fmla="*/ 1 w 1"/>
              <a:gd name="T1" fmla="*/ 5 h 5"/>
              <a:gd name="T2" fmla="*/ 0 w 1"/>
              <a:gd name="T3" fmla="*/ 0 h 5"/>
            </a:gdLst>
            <a:ahLst/>
            <a:cxnLst>
              <a:cxn ang="0">
                <a:pos x="T0" y="T1"/>
              </a:cxn>
              <a:cxn ang="0">
                <a:pos x="T2" y="T3"/>
              </a:cxn>
            </a:cxnLst>
            <a:rect l="0" t="0" r="r" b="b"/>
            <a:pathLst>
              <a:path w="1" h="5">
                <a:moveTo>
                  <a:pt x="1" y="5"/>
                </a:moveTo>
                <a:cubicBezTo>
                  <a:pt x="0" y="4"/>
                  <a:pt x="0" y="2"/>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56" name="Freeform 146">
            <a:extLst>
              <a:ext uri="{FF2B5EF4-FFF2-40B4-BE49-F238E27FC236}">
                <a16:creationId xmlns:a16="http://schemas.microsoft.com/office/drawing/2014/main" id="{E56EEE82-484C-4898-B544-269A6BC0E635}"/>
              </a:ext>
            </a:extLst>
          </p:cNvPr>
          <p:cNvSpPr>
            <a:spLocks/>
          </p:cNvSpPr>
          <p:nvPr/>
        </p:nvSpPr>
        <p:spPr bwMode="auto">
          <a:xfrm>
            <a:off x="8919286" y="3143539"/>
            <a:ext cx="256176" cy="184911"/>
          </a:xfrm>
          <a:custGeom>
            <a:avLst/>
            <a:gdLst>
              <a:gd name="T0" fmla="*/ 15 w 15"/>
              <a:gd name="T1" fmla="*/ 0 h 12"/>
              <a:gd name="T2" fmla="*/ 3 w 15"/>
              <a:gd name="T3" fmla="*/ 12 h 12"/>
              <a:gd name="T4" fmla="*/ 0 w 15"/>
              <a:gd name="T5" fmla="*/ 11 h 12"/>
            </a:gdLst>
            <a:ahLst/>
            <a:cxnLst>
              <a:cxn ang="0">
                <a:pos x="T0" y="T1"/>
              </a:cxn>
              <a:cxn ang="0">
                <a:pos x="T2" y="T3"/>
              </a:cxn>
              <a:cxn ang="0">
                <a:pos x="T4" y="T5"/>
              </a:cxn>
            </a:cxnLst>
            <a:rect l="0" t="0" r="r" b="b"/>
            <a:pathLst>
              <a:path w="15" h="12">
                <a:moveTo>
                  <a:pt x="15" y="0"/>
                </a:moveTo>
                <a:cubicBezTo>
                  <a:pt x="15" y="6"/>
                  <a:pt x="10" y="12"/>
                  <a:pt x="3" y="12"/>
                </a:cubicBezTo>
                <a:cubicBezTo>
                  <a:pt x="2" y="12"/>
                  <a:pt x="1" y="11"/>
                  <a:pt x="0" y="11"/>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57" name="ZoneTexte 56"/>
          <p:cNvSpPr txBox="1"/>
          <p:nvPr/>
        </p:nvSpPr>
        <p:spPr>
          <a:xfrm>
            <a:off x="9695674" y="5042719"/>
            <a:ext cx="855849" cy="830997"/>
          </a:xfrm>
          <a:prstGeom prst="rect">
            <a:avLst/>
          </a:prstGeom>
          <a:noFill/>
        </p:spPr>
        <p:txBody>
          <a:bodyPr wrap="square" rtlCol="0">
            <a:spAutoFit/>
          </a:bodyPr>
          <a:lstStyle/>
          <a:p>
            <a:pPr defTabSz="1219170"/>
            <a:r>
              <a:rPr lang="fr-FR" sz="4800" kern="0" dirty="0">
                <a:solidFill>
                  <a:schemeClr val="accent6"/>
                </a:solidFill>
                <a:latin typeface="Arial"/>
                <a:cs typeface="Arial"/>
                <a:sym typeface="Arial"/>
              </a:rPr>
              <a:t>@</a:t>
            </a:r>
          </a:p>
        </p:txBody>
      </p:sp>
      <p:sp>
        <p:nvSpPr>
          <p:cNvPr id="58" name="ZoneTexte 57"/>
          <p:cNvSpPr txBox="1"/>
          <p:nvPr/>
        </p:nvSpPr>
        <p:spPr>
          <a:xfrm>
            <a:off x="8123669" y="1798626"/>
            <a:ext cx="687581" cy="584775"/>
          </a:xfrm>
          <a:prstGeom prst="rect">
            <a:avLst/>
          </a:prstGeom>
          <a:noFill/>
        </p:spPr>
        <p:txBody>
          <a:bodyPr wrap="square" rtlCol="0">
            <a:spAutoFit/>
          </a:bodyPr>
          <a:lstStyle/>
          <a:p>
            <a:pPr defTabSz="1219170"/>
            <a:r>
              <a:rPr lang="fr-FR" sz="3200" kern="0" dirty="0">
                <a:solidFill>
                  <a:schemeClr val="accent4">
                    <a:lumMod val="75000"/>
                  </a:schemeClr>
                </a:solidFill>
                <a:latin typeface="Arial"/>
                <a:cs typeface="Arial"/>
                <a:sym typeface="Arial"/>
              </a:rPr>
              <a:t>@</a:t>
            </a:r>
          </a:p>
        </p:txBody>
      </p:sp>
      <p:grpSp>
        <p:nvGrpSpPr>
          <p:cNvPr id="59" name="Groupe 58"/>
          <p:cNvGrpSpPr/>
          <p:nvPr/>
        </p:nvGrpSpPr>
        <p:grpSpPr>
          <a:xfrm>
            <a:off x="8601746" y="5061967"/>
            <a:ext cx="1124848" cy="1005463"/>
            <a:chOff x="542925" y="1350963"/>
            <a:chExt cx="466725" cy="454024"/>
          </a:xfrm>
        </p:grpSpPr>
        <p:grpSp>
          <p:nvGrpSpPr>
            <p:cNvPr id="60" name="Groupe 59"/>
            <p:cNvGrpSpPr/>
            <p:nvPr/>
          </p:nvGrpSpPr>
          <p:grpSpPr>
            <a:xfrm>
              <a:off x="598488" y="1350963"/>
              <a:ext cx="411162" cy="454024"/>
              <a:chOff x="598488" y="1350963"/>
              <a:chExt cx="411162" cy="454024"/>
            </a:xfrm>
          </p:grpSpPr>
          <p:sp>
            <p:nvSpPr>
              <p:cNvPr id="65" name="Line 24"/>
              <p:cNvSpPr>
                <a:spLocks noChangeShapeType="1"/>
              </p:cNvSpPr>
              <p:nvPr/>
            </p:nvSpPr>
            <p:spPr bwMode="auto">
              <a:xfrm flipH="1">
                <a:off x="969963" y="1393825"/>
                <a:ext cx="33338" cy="22225"/>
              </a:xfrm>
              <a:prstGeom prst="line">
                <a:avLst/>
              </a:prstGeom>
              <a:noFill/>
              <a:ln w="19050" cap="rnd">
                <a:solidFill>
                  <a:schemeClr val="accent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66" name="Line 25"/>
              <p:cNvSpPr>
                <a:spLocks noChangeShapeType="1"/>
              </p:cNvSpPr>
              <p:nvPr/>
            </p:nvSpPr>
            <p:spPr bwMode="auto">
              <a:xfrm flipH="1">
                <a:off x="938213" y="1350963"/>
                <a:ext cx="14288" cy="28575"/>
              </a:xfrm>
              <a:prstGeom prst="line">
                <a:avLst/>
              </a:prstGeom>
              <a:noFill/>
              <a:ln w="19050" cap="rnd">
                <a:solidFill>
                  <a:schemeClr val="accent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67" name="Line 26"/>
              <p:cNvSpPr>
                <a:spLocks noChangeShapeType="1"/>
              </p:cNvSpPr>
              <p:nvPr/>
            </p:nvSpPr>
            <p:spPr bwMode="auto">
              <a:xfrm flipH="1">
                <a:off x="987425" y="1462088"/>
                <a:ext cx="22225" cy="0"/>
              </a:xfrm>
              <a:prstGeom prst="line">
                <a:avLst/>
              </a:prstGeom>
              <a:noFill/>
              <a:ln w="19050" cap="rnd">
                <a:solidFill>
                  <a:schemeClr val="accent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68" name="Freeform 27"/>
              <p:cNvSpPr>
                <a:spLocks/>
              </p:cNvSpPr>
              <p:nvPr/>
            </p:nvSpPr>
            <p:spPr bwMode="auto">
              <a:xfrm>
                <a:off x="598488" y="1577975"/>
                <a:ext cx="215900" cy="227012"/>
              </a:xfrm>
              <a:custGeom>
                <a:avLst/>
                <a:gdLst>
                  <a:gd name="T0" fmla="*/ 122 w 122"/>
                  <a:gd name="T1" fmla="*/ 85 h 123"/>
                  <a:gd name="T2" fmla="*/ 108 w 122"/>
                  <a:gd name="T3" fmla="*/ 115 h 123"/>
                  <a:gd name="T4" fmla="*/ 93 w 122"/>
                  <a:gd name="T5" fmla="*/ 120 h 123"/>
                  <a:gd name="T6" fmla="*/ 8 w 122"/>
                  <a:gd name="T7" fmla="*/ 81 h 123"/>
                  <a:gd name="T8" fmla="*/ 3 w 122"/>
                  <a:gd name="T9" fmla="*/ 67 h 123"/>
                  <a:gd name="T10" fmla="*/ 33 w 122"/>
                  <a:gd name="T11" fmla="*/ 0 h 123"/>
                </a:gdLst>
                <a:ahLst/>
                <a:cxnLst>
                  <a:cxn ang="0">
                    <a:pos x="T0" y="T1"/>
                  </a:cxn>
                  <a:cxn ang="0">
                    <a:pos x="T2" y="T3"/>
                  </a:cxn>
                  <a:cxn ang="0">
                    <a:pos x="T4" y="T5"/>
                  </a:cxn>
                  <a:cxn ang="0">
                    <a:pos x="T6" y="T7"/>
                  </a:cxn>
                  <a:cxn ang="0">
                    <a:pos x="T8" y="T9"/>
                  </a:cxn>
                  <a:cxn ang="0">
                    <a:pos x="T10" y="T11"/>
                  </a:cxn>
                </a:cxnLst>
                <a:rect l="0" t="0" r="r" b="b"/>
                <a:pathLst>
                  <a:path w="122" h="123">
                    <a:moveTo>
                      <a:pt x="122" y="85"/>
                    </a:moveTo>
                    <a:cubicBezTo>
                      <a:pt x="108" y="115"/>
                      <a:pt x="108" y="115"/>
                      <a:pt x="108" y="115"/>
                    </a:cubicBezTo>
                    <a:cubicBezTo>
                      <a:pt x="105" y="120"/>
                      <a:pt x="99" y="123"/>
                      <a:pt x="93" y="120"/>
                    </a:cubicBezTo>
                    <a:cubicBezTo>
                      <a:pt x="8" y="81"/>
                      <a:pt x="8" y="81"/>
                      <a:pt x="8" y="81"/>
                    </a:cubicBezTo>
                    <a:cubicBezTo>
                      <a:pt x="3" y="79"/>
                      <a:pt x="0" y="72"/>
                      <a:pt x="3" y="67"/>
                    </a:cubicBezTo>
                    <a:cubicBezTo>
                      <a:pt x="33" y="0"/>
                      <a:pt x="33" y="0"/>
                      <a:pt x="33" y="0"/>
                    </a:cubicBezTo>
                  </a:path>
                </a:pathLst>
              </a:custGeom>
              <a:noFill/>
              <a:ln w="19050" cap="rnd">
                <a:solidFill>
                  <a:schemeClr val="accent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69" name="Freeform 28"/>
              <p:cNvSpPr>
                <a:spLocks/>
              </p:cNvSpPr>
              <p:nvPr/>
            </p:nvSpPr>
            <p:spPr bwMode="auto">
              <a:xfrm>
                <a:off x="688975" y="1355725"/>
                <a:ext cx="249238" cy="357187"/>
              </a:xfrm>
              <a:custGeom>
                <a:avLst/>
                <a:gdLst>
                  <a:gd name="T0" fmla="*/ 0 w 141"/>
                  <a:gd name="T1" fmla="*/ 84 h 193"/>
                  <a:gd name="T2" fmla="*/ 34 w 141"/>
                  <a:gd name="T3" fmla="*/ 8 h 193"/>
                  <a:gd name="T4" fmla="*/ 48 w 141"/>
                  <a:gd name="T5" fmla="*/ 3 h 193"/>
                  <a:gd name="T6" fmla="*/ 133 w 141"/>
                  <a:gd name="T7" fmla="*/ 42 h 193"/>
                  <a:gd name="T8" fmla="*/ 139 w 141"/>
                  <a:gd name="T9" fmla="*/ 56 h 193"/>
                  <a:gd name="T10" fmla="*/ 76 w 141"/>
                  <a:gd name="T11" fmla="*/ 193 h 193"/>
                </a:gdLst>
                <a:ahLst/>
                <a:cxnLst>
                  <a:cxn ang="0">
                    <a:pos x="T0" y="T1"/>
                  </a:cxn>
                  <a:cxn ang="0">
                    <a:pos x="T2" y="T3"/>
                  </a:cxn>
                  <a:cxn ang="0">
                    <a:pos x="T4" y="T5"/>
                  </a:cxn>
                  <a:cxn ang="0">
                    <a:pos x="T6" y="T7"/>
                  </a:cxn>
                  <a:cxn ang="0">
                    <a:pos x="T8" y="T9"/>
                  </a:cxn>
                  <a:cxn ang="0">
                    <a:pos x="T10" y="T11"/>
                  </a:cxn>
                </a:cxnLst>
                <a:rect l="0" t="0" r="r" b="b"/>
                <a:pathLst>
                  <a:path w="141" h="193">
                    <a:moveTo>
                      <a:pt x="0" y="84"/>
                    </a:moveTo>
                    <a:cubicBezTo>
                      <a:pt x="34" y="8"/>
                      <a:pt x="34" y="8"/>
                      <a:pt x="34" y="8"/>
                    </a:cubicBezTo>
                    <a:cubicBezTo>
                      <a:pt x="36" y="3"/>
                      <a:pt x="43" y="0"/>
                      <a:pt x="48" y="3"/>
                    </a:cubicBezTo>
                    <a:cubicBezTo>
                      <a:pt x="133" y="42"/>
                      <a:pt x="133" y="42"/>
                      <a:pt x="133" y="42"/>
                    </a:cubicBezTo>
                    <a:cubicBezTo>
                      <a:pt x="139" y="44"/>
                      <a:pt x="141" y="51"/>
                      <a:pt x="139" y="56"/>
                    </a:cubicBezTo>
                    <a:cubicBezTo>
                      <a:pt x="76" y="193"/>
                      <a:pt x="76" y="193"/>
                      <a:pt x="76" y="193"/>
                    </a:cubicBezTo>
                  </a:path>
                </a:pathLst>
              </a:custGeom>
              <a:noFill/>
              <a:ln w="19050" cap="rnd">
                <a:solidFill>
                  <a:schemeClr val="accent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70" name="Line 29"/>
              <p:cNvSpPr>
                <a:spLocks noChangeShapeType="1"/>
              </p:cNvSpPr>
              <p:nvPr/>
            </p:nvSpPr>
            <p:spPr bwMode="auto">
              <a:xfrm>
                <a:off x="828675" y="1411288"/>
                <a:ext cx="30163" cy="12700"/>
              </a:xfrm>
              <a:prstGeom prst="line">
                <a:avLst/>
              </a:prstGeom>
              <a:noFill/>
              <a:ln w="19050" cap="rnd">
                <a:solidFill>
                  <a:schemeClr val="accent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71" name="Line 30"/>
              <p:cNvSpPr>
                <a:spLocks noChangeShapeType="1"/>
              </p:cNvSpPr>
              <p:nvPr/>
            </p:nvSpPr>
            <p:spPr bwMode="auto">
              <a:xfrm flipH="1" flipV="1">
                <a:off x="809625" y="1401763"/>
                <a:ext cx="6350" cy="1587"/>
              </a:xfrm>
              <a:prstGeom prst="line">
                <a:avLst/>
              </a:prstGeom>
              <a:noFill/>
              <a:ln w="19050" cap="rnd">
                <a:solidFill>
                  <a:schemeClr val="accent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72" name="Line 31"/>
              <p:cNvSpPr>
                <a:spLocks noChangeShapeType="1"/>
              </p:cNvSpPr>
              <p:nvPr/>
            </p:nvSpPr>
            <p:spPr bwMode="auto">
              <a:xfrm>
                <a:off x="741363" y="1387475"/>
                <a:ext cx="163513" cy="79375"/>
              </a:xfrm>
              <a:prstGeom prst="line">
                <a:avLst/>
              </a:prstGeom>
              <a:noFill/>
              <a:ln w="19050" cap="rnd">
                <a:solidFill>
                  <a:schemeClr val="accent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73" name="Line 32"/>
              <p:cNvSpPr>
                <a:spLocks noChangeShapeType="1"/>
              </p:cNvSpPr>
              <p:nvPr/>
            </p:nvSpPr>
            <p:spPr bwMode="auto">
              <a:xfrm flipH="1" flipV="1">
                <a:off x="641350" y="1673225"/>
                <a:ext cx="161925" cy="80962"/>
              </a:xfrm>
              <a:prstGeom prst="line">
                <a:avLst/>
              </a:prstGeom>
              <a:noFill/>
              <a:ln w="19050" cap="rnd">
                <a:solidFill>
                  <a:schemeClr val="accent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74" name="Freeform 33"/>
              <p:cNvSpPr>
                <a:spLocks/>
              </p:cNvSpPr>
              <p:nvPr/>
            </p:nvSpPr>
            <p:spPr bwMode="auto">
              <a:xfrm>
                <a:off x="679450" y="1716088"/>
                <a:ext cx="36513" cy="38100"/>
              </a:xfrm>
              <a:custGeom>
                <a:avLst/>
                <a:gdLst>
                  <a:gd name="T0" fmla="*/ 18 w 20"/>
                  <a:gd name="T1" fmla="*/ 14 h 20"/>
                  <a:gd name="T2" fmla="*/ 7 w 20"/>
                  <a:gd name="T3" fmla="*/ 18 h 20"/>
                  <a:gd name="T4" fmla="*/ 2 w 20"/>
                  <a:gd name="T5" fmla="*/ 6 h 20"/>
                  <a:gd name="T6" fmla="*/ 14 w 20"/>
                  <a:gd name="T7" fmla="*/ 2 h 20"/>
                  <a:gd name="T8" fmla="*/ 18 w 20"/>
                  <a:gd name="T9" fmla="*/ 14 h 20"/>
                </a:gdLst>
                <a:ahLst/>
                <a:cxnLst>
                  <a:cxn ang="0">
                    <a:pos x="T0" y="T1"/>
                  </a:cxn>
                  <a:cxn ang="0">
                    <a:pos x="T2" y="T3"/>
                  </a:cxn>
                  <a:cxn ang="0">
                    <a:pos x="T4" y="T5"/>
                  </a:cxn>
                  <a:cxn ang="0">
                    <a:pos x="T6" y="T7"/>
                  </a:cxn>
                  <a:cxn ang="0">
                    <a:pos x="T8" y="T9"/>
                  </a:cxn>
                </a:cxnLst>
                <a:rect l="0" t="0" r="r" b="b"/>
                <a:pathLst>
                  <a:path w="20" h="20">
                    <a:moveTo>
                      <a:pt x="18" y="14"/>
                    </a:moveTo>
                    <a:cubicBezTo>
                      <a:pt x="16" y="18"/>
                      <a:pt x="11" y="20"/>
                      <a:pt x="7" y="18"/>
                    </a:cubicBezTo>
                    <a:cubicBezTo>
                      <a:pt x="2" y="16"/>
                      <a:pt x="0" y="11"/>
                      <a:pt x="2" y="6"/>
                    </a:cubicBezTo>
                    <a:cubicBezTo>
                      <a:pt x="4" y="2"/>
                      <a:pt x="10" y="0"/>
                      <a:pt x="14" y="2"/>
                    </a:cubicBezTo>
                    <a:cubicBezTo>
                      <a:pt x="18" y="4"/>
                      <a:pt x="20" y="9"/>
                      <a:pt x="18" y="14"/>
                    </a:cubicBezTo>
                    <a:close/>
                  </a:path>
                </a:pathLst>
              </a:custGeom>
              <a:noFill/>
              <a:ln w="19050" cap="rnd">
                <a:solidFill>
                  <a:schemeClr val="accent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75" name="Line 34"/>
              <p:cNvSpPr>
                <a:spLocks noChangeShapeType="1"/>
              </p:cNvSpPr>
              <p:nvPr/>
            </p:nvSpPr>
            <p:spPr bwMode="auto">
              <a:xfrm flipH="1">
                <a:off x="665163" y="1514475"/>
                <a:ext cx="196850" cy="106362"/>
              </a:xfrm>
              <a:prstGeom prst="line">
                <a:avLst/>
              </a:prstGeom>
              <a:noFill/>
              <a:ln w="19050" cap="rnd">
                <a:solidFill>
                  <a:schemeClr val="accent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76" name="Line 35"/>
              <p:cNvSpPr>
                <a:spLocks noChangeShapeType="1"/>
              </p:cNvSpPr>
              <p:nvPr/>
            </p:nvSpPr>
            <p:spPr bwMode="auto">
              <a:xfrm flipH="1">
                <a:off x="706438" y="1593850"/>
                <a:ext cx="69850" cy="38100"/>
              </a:xfrm>
              <a:prstGeom prst="line">
                <a:avLst/>
              </a:prstGeom>
              <a:noFill/>
              <a:ln w="19050" cap="rnd">
                <a:solidFill>
                  <a:schemeClr val="accent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77" name="Line 36"/>
              <p:cNvSpPr>
                <a:spLocks noChangeShapeType="1"/>
              </p:cNvSpPr>
              <p:nvPr/>
            </p:nvSpPr>
            <p:spPr bwMode="auto">
              <a:xfrm flipH="1">
                <a:off x="803275" y="1568450"/>
                <a:ext cx="22225" cy="11112"/>
              </a:xfrm>
              <a:prstGeom prst="line">
                <a:avLst/>
              </a:prstGeom>
              <a:noFill/>
              <a:ln w="19050" cap="rnd">
                <a:solidFill>
                  <a:schemeClr val="accent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grpSp>
        <p:grpSp>
          <p:nvGrpSpPr>
            <p:cNvPr id="61" name="Groupe 60"/>
            <p:cNvGrpSpPr/>
            <p:nvPr/>
          </p:nvGrpSpPr>
          <p:grpSpPr>
            <a:xfrm>
              <a:off x="542925" y="1504950"/>
              <a:ext cx="206376" cy="244475"/>
              <a:chOff x="542925" y="1504950"/>
              <a:chExt cx="206376" cy="244475"/>
            </a:xfrm>
          </p:grpSpPr>
          <p:sp>
            <p:nvSpPr>
              <p:cNvPr id="62" name="Freeform 37"/>
              <p:cNvSpPr>
                <a:spLocks/>
              </p:cNvSpPr>
              <p:nvPr/>
            </p:nvSpPr>
            <p:spPr bwMode="auto">
              <a:xfrm>
                <a:off x="573088" y="1504950"/>
                <a:ext cx="176213" cy="139700"/>
              </a:xfrm>
              <a:custGeom>
                <a:avLst/>
                <a:gdLst>
                  <a:gd name="T0" fmla="*/ 0 w 99"/>
                  <a:gd name="T1" fmla="*/ 75 h 75"/>
                  <a:gd name="T2" fmla="*/ 23 w 99"/>
                  <a:gd name="T3" fmla="*/ 20 h 75"/>
                  <a:gd name="T4" fmla="*/ 59 w 99"/>
                  <a:gd name="T5" fmla="*/ 0 h 75"/>
                  <a:gd name="T6" fmla="*/ 99 w 99"/>
                  <a:gd name="T7" fmla="*/ 22 h 75"/>
                  <a:gd name="T8" fmla="*/ 45 w 99"/>
                  <a:gd name="T9" fmla="*/ 29 h 75"/>
                </a:gdLst>
                <a:ahLst/>
                <a:cxnLst>
                  <a:cxn ang="0">
                    <a:pos x="T0" y="T1"/>
                  </a:cxn>
                  <a:cxn ang="0">
                    <a:pos x="T2" y="T3"/>
                  </a:cxn>
                  <a:cxn ang="0">
                    <a:pos x="T4" y="T5"/>
                  </a:cxn>
                  <a:cxn ang="0">
                    <a:pos x="T6" y="T7"/>
                  </a:cxn>
                  <a:cxn ang="0">
                    <a:pos x="T8" y="T9"/>
                  </a:cxn>
                </a:cxnLst>
                <a:rect l="0" t="0" r="r" b="b"/>
                <a:pathLst>
                  <a:path w="99" h="75">
                    <a:moveTo>
                      <a:pt x="0" y="75"/>
                    </a:moveTo>
                    <a:cubicBezTo>
                      <a:pt x="23" y="20"/>
                      <a:pt x="23" y="20"/>
                      <a:pt x="23" y="20"/>
                    </a:cubicBezTo>
                    <a:cubicBezTo>
                      <a:pt x="59" y="0"/>
                      <a:pt x="59" y="0"/>
                      <a:pt x="59" y="0"/>
                    </a:cubicBezTo>
                    <a:cubicBezTo>
                      <a:pt x="99" y="22"/>
                      <a:pt x="99" y="22"/>
                      <a:pt x="99" y="22"/>
                    </a:cubicBezTo>
                    <a:cubicBezTo>
                      <a:pt x="99" y="22"/>
                      <a:pt x="85" y="48"/>
                      <a:pt x="45" y="29"/>
                    </a:cubicBezTo>
                  </a:path>
                </a:pathLst>
              </a:custGeom>
              <a:noFill/>
              <a:ln w="19050" cap="rnd">
                <a:solidFill>
                  <a:schemeClr val="accent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63" name="Line 38"/>
              <p:cNvSpPr>
                <a:spLocks noChangeShapeType="1"/>
              </p:cNvSpPr>
              <p:nvPr/>
            </p:nvSpPr>
            <p:spPr bwMode="auto">
              <a:xfrm flipH="1">
                <a:off x="549275" y="1624013"/>
                <a:ext cx="31750" cy="0"/>
              </a:xfrm>
              <a:prstGeom prst="line">
                <a:avLst/>
              </a:prstGeom>
              <a:noFill/>
              <a:ln w="19050" cap="rnd">
                <a:solidFill>
                  <a:schemeClr val="accent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64" name="Line 39"/>
              <p:cNvSpPr>
                <a:spLocks noChangeShapeType="1"/>
              </p:cNvSpPr>
              <p:nvPr/>
            </p:nvSpPr>
            <p:spPr bwMode="auto">
              <a:xfrm flipH="1" flipV="1">
                <a:off x="542925" y="1747838"/>
                <a:ext cx="82550" cy="1587"/>
              </a:xfrm>
              <a:prstGeom prst="line">
                <a:avLst/>
              </a:prstGeom>
              <a:noFill/>
              <a:ln w="19050" cap="rnd">
                <a:solidFill>
                  <a:schemeClr val="accent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grpSp>
      </p:grpSp>
      <p:grpSp>
        <p:nvGrpSpPr>
          <p:cNvPr id="79" name="Groupe 78"/>
          <p:cNvGrpSpPr/>
          <p:nvPr/>
        </p:nvGrpSpPr>
        <p:grpSpPr>
          <a:xfrm>
            <a:off x="10409912" y="1690330"/>
            <a:ext cx="783748" cy="687192"/>
            <a:chOff x="542925" y="1350963"/>
            <a:chExt cx="466725" cy="454024"/>
          </a:xfrm>
        </p:grpSpPr>
        <p:grpSp>
          <p:nvGrpSpPr>
            <p:cNvPr id="80" name="Groupe 79"/>
            <p:cNvGrpSpPr/>
            <p:nvPr/>
          </p:nvGrpSpPr>
          <p:grpSpPr>
            <a:xfrm>
              <a:off x="598488" y="1350963"/>
              <a:ext cx="411162" cy="454024"/>
              <a:chOff x="598488" y="1350963"/>
              <a:chExt cx="411162" cy="454024"/>
            </a:xfrm>
          </p:grpSpPr>
          <p:sp>
            <p:nvSpPr>
              <p:cNvPr id="85" name="Line 24"/>
              <p:cNvSpPr>
                <a:spLocks noChangeShapeType="1"/>
              </p:cNvSpPr>
              <p:nvPr/>
            </p:nvSpPr>
            <p:spPr bwMode="auto">
              <a:xfrm flipH="1">
                <a:off x="969963" y="1393825"/>
                <a:ext cx="33338" cy="22225"/>
              </a:xfrm>
              <a:prstGeom prst="line">
                <a:avLst/>
              </a:prstGeom>
              <a:noFill/>
              <a:ln w="12700" cap="rnd">
                <a:solidFill>
                  <a:schemeClr val="accent4">
                    <a:lumMod val="7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FF0000"/>
                  </a:solidFill>
                  <a:latin typeface="Arial"/>
                  <a:cs typeface="Arial"/>
                  <a:sym typeface="Arial"/>
                </a:endParaRPr>
              </a:p>
            </p:txBody>
          </p:sp>
          <p:sp>
            <p:nvSpPr>
              <p:cNvPr id="86" name="Line 25"/>
              <p:cNvSpPr>
                <a:spLocks noChangeShapeType="1"/>
              </p:cNvSpPr>
              <p:nvPr/>
            </p:nvSpPr>
            <p:spPr bwMode="auto">
              <a:xfrm flipH="1">
                <a:off x="938213" y="1350963"/>
                <a:ext cx="14288" cy="28575"/>
              </a:xfrm>
              <a:prstGeom prst="line">
                <a:avLst/>
              </a:prstGeom>
              <a:noFill/>
              <a:ln w="12700" cap="rnd">
                <a:solidFill>
                  <a:schemeClr val="accent4">
                    <a:lumMod val="7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FF0000"/>
                  </a:solidFill>
                  <a:latin typeface="Arial"/>
                  <a:cs typeface="Arial"/>
                  <a:sym typeface="Arial"/>
                </a:endParaRPr>
              </a:p>
            </p:txBody>
          </p:sp>
          <p:sp>
            <p:nvSpPr>
              <p:cNvPr id="87" name="Line 26"/>
              <p:cNvSpPr>
                <a:spLocks noChangeShapeType="1"/>
              </p:cNvSpPr>
              <p:nvPr/>
            </p:nvSpPr>
            <p:spPr bwMode="auto">
              <a:xfrm flipH="1">
                <a:off x="987425" y="1462088"/>
                <a:ext cx="22225" cy="0"/>
              </a:xfrm>
              <a:prstGeom prst="line">
                <a:avLst/>
              </a:prstGeom>
              <a:noFill/>
              <a:ln w="12700" cap="rnd">
                <a:solidFill>
                  <a:schemeClr val="accent4">
                    <a:lumMod val="7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FF0000"/>
                  </a:solidFill>
                  <a:latin typeface="Arial"/>
                  <a:cs typeface="Arial"/>
                  <a:sym typeface="Arial"/>
                </a:endParaRPr>
              </a:p>
            </p:txBody>
          </p:sp>
          <p:sp>
            <p:nvSpPr>
              <p:cNvPr id="88" name="Freeform 27"/>
              <p:cNvSpPr>
                <a:spLocks/>
              </p:cNvSpPr>
              <p:nvPr/>
            </p:nvSpPr>
            <p:spPr bwMode="auto">
              <a:xfrm>
                <a:off x="598488" y="1577975"/>
                <a:ext cx="215900" cy="227012"/>
              </a:xfrm>
              <a:custGeom>
                <a:avLst/>
                <a:gdLst>
                  <a:gd name="T0" fmla="*/ 122 w 122"/>
                  <a:gd name="T1" fmla="*/ 85 h 123"/>
                  <a:gd name="T2" fmla="*/ 108 w 122"/>
                  <a:gd name="T3" fmla="*/ 115 h 123"/>
                  <a:gd name="T4" fmla="*/ 93 w 122"/>
                  <a:gd name="T5" fmla="*/ 120 h 123"/>
                  <a:gd name="T6" fmla="*/ 8 w 122"/>
                  <a:gd name="T7" fmla="*/ 81 h 123"/>
                  <a:gd name="T8" fmla="*/ 3 w 122"/>
                  <a:gd name="T9" fmla="*/ 67 h 123"/>
                  <a:gd name="T10" fmla="*/ 33 w 122"/>
                  <a:gd name="T11" fmla="*/ 0 h 123"/>
                </a:gdLst>
                <a:ahLst/>
                <a:cxnLst>
                  <a:cxn ang="0">
                    <a:pos x="T0" y="T1"/>
                  </a:cxn>
                  <a:cxn ang="0">
                    <a:pos x="T2" y="T3"/>
                  </a:cxn>
                  <a:cxn ang="0">
                    <a:pos x="T4" y="T5"/>
                  </a:cxn>
                  <a:cxn ang="0">
                    <a:pos x="T6" y="T7"/>
                  </a:cxn>
                  <a:cxn ang="0">
                    <a:pos x="T8" y="T9"/>
                  </a:cxn>
                  <a:cxn ang="0">
                    <a:pos x="T10" y="T11"/>
                  </a:cxn>
                </a:cxnLst>
                <a:rect l="0" t="0" r="r" b="b"/>
                <a:pathLst>
                  <a:path w="122" h="123">
                    <a:moveTo>
                      <a:pt x="122" y="85"/>
                    </a:moveTo>
                    <a:cubicBezTo>
                      <a:pt x="108" y="115"/>
                      <a:pt x="108" y="115"/>
                      <a:pt x="108" y="115"/>
                    </a:cubicBezTo>
                    <a:cubicBezTo>
                      <a:pt x="105" y="120"/>
                      <a:pt x="99" y="123"/>
                      <a:pt x="93" y="120"/>
                    </a:cubicBezTo>
                    <a:cubicBezTo>
                      <a:pt x="8" y="81"/>
                      <a:pt x="8" y="81"/>
                      <a:pt x="8" y="81"/>
                    </a:cubicBezTo>
                    <a:cubicBezTo>
                      <a:pt x="3" y="79"/>
                      <a:pt x="0" y="72"/>
                      <a:pt x="3" y="67"/>
                    </a:cubicBezTo>
                    <a:cubicBezTo>
                      <a:pt x="33" y="0"/>
                      <a:pt x="33" y="0"/>
                      <a:pt x="33" y="0"/>
                    </a:cubicBezTo>
                  </a:path>
                </a:pathLst>
              </a:custGeom>
              <a:noFill/>
              <a:ln w="12700" cap="rnd">
                <a:solidFill>
                  <a:schemeClr val="accent4">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FF0000"/>
                  </a:solidFill>
                  <a:latin typeface="Arial"/>
                  <a:cs typeface="Arial"/>
                  <a:sym typeface="Arial"/>
                </a:endParaRPr>
              </a:p>
            </p:txBody>
          </p:sp>
          <p:sp>
            <p:nvSpPr>
              <p:cNvPr id="89" name="Freeform 28"/>
              <p:cNvSpPr>
                <a:spLocks/>
              </p:cNvSpPr>
              <p:nvPr/>
            </p:nvSpPr>
            <p:spPr bwMode="auto">
              <a:xfrm>
                <a:off x="688975" y="1355725"/>
                <a:ext cx="249238" cy="357187"/>
              </a:xfrm>
              <a:custGeom>
                <a:avLst/>
                <a:gdLst>
                  <a:gd name="T0" fmla="*/ 0 w 141"/>
                  <a:gd name="T1" fmla="*/ 84 h 193"/>
                  <a:gd name="T2" fmla="*/ 34 w 141"/>
                  <a:gd name="T3" fmla="*/ 8 h 193"/>
                  <a:gd name="T4" fmla="*/ 48 w 141"/>
                  <a:gd name="T5" fmla="*/ 3 h 193"/>
                  <a:gd name="T6" fmla="*/ 133 w 141"/>
                  <a:gd name="T7" fmla="*/ 42 h 193"/>
                  <a:gd name="T8" fmla="*/ 139 w 141"/>
                  <a:gd name="T9" fmla="*/ 56 h 193"/>
                  <a:gd name="T10" fmla="*/ 76 w 141"/>
                  <a:gd name="T11" fmla="*/ 193 h 193"/>
                </a:gdLst>
                <a:ahLst/>
                <a:cxnLst>
                  <a:cxn ang="0">
                    <a:pos x="T0" y="T1"/>
                  </a:cxn>
                  <a:cxn ang="0">
                    <a:pos x="T2" y="T3"/>
                  </a:cxn>
                  <a:cxn ang="0">
                    <a:pos x="T4" y="T5"/>
                  </a:cxn>
                  <a:cxn ang="0">
                    <a:pos x="T6" y="T7"/>
                  </a:cxn>
                  <a:cxn ang="0">
                    <a:pos x="T8" y="T9"/>
                  </a:cxn>
                  <a:cxn ang="0">
                    <a:pos x="T10" y="T11"/>
                  </a:cxn>
                </a:cxnLst>
                <a:rect l="0" t="0" r="r" b="b"/>
                <a:pathLst>
                  <a:path w="141" h="193">
                    <a:moveTo>
                      <a:pt x="0" y="84"/>
                    </a:moveTo>
                    <a:cubicBezTo>
                      <a:pt x="34" y="8"/>
                      <a:pt x="34" y="8"/>
                      <a:pt x="34" y="8"/>
                    </a:cubicBezTo>
                    <a:cubicBezTo>
                      <a:pt x="36" y="3"/>
                      <a:pt x="43" y="0"/>
                      <a:pt x="48" y="3"/>
                    </a:cubicBezTo>
                    <a:cubicBezTo>
                      <a:pt x="133" y="42"/>
                      <a:pt x="133" y="42"/>
                      <a:pt x="133" y="42"/>
                    </a:cubicBezTo>
                    <a:cubicBezTo>
                      <a:pt x="139" y="44"/>
                      <a:pt x="141" y="51"/>
                      <a:pt x="139" y="56"/>
                    </a:cubicBezTo>
                    <a:cubicBezTo>
                      <a:pt x="76" y="193"/>
                      <a:pt x="76" y="193"/>
                      <a:pt x="76" y="193"/>
                    </a:cubicBezTo>
                  </a:path>
                </a:pathLst>
              </a:custGeom>
              <a:noFill/>
              <a:ln w="12700" cap="rnd">
                <a:solidFill>
                  <a:schemeClr val="accent4">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FF0000"/>
                  </a:solidFill>
                  <a:latin typeface="Arial"/>
                  <a:cs typeface="Arial"/>
                  <a:sym typeface="Arial"/>
                </a:endParaRPr>
              </a:p>
            </p:txBody>
          </p:sp>
          <p:sp>
            <p:nvSpPr>
              <p:cNvPr id="90" name="Line 29"/>
              <p:cNvSpPr>
                <a:spLocks noChangeShapeType="1"/>
              </p:cNvSpPr>
              <p:nvPr/>
            </p:nvSpPr>
            <p:spPr bwMode="auto">
              <a:xfrm>
                <a:off x="828675" y="1411288"/>
                <a:ext cx="30163" cy="12700"/>
              </a:xfrm>
              <a:prstGeom prst="line">
                <a:avLst/>
              </a:prstGeom>
              <a:noFill/>
              <a:ln w="12700" cap="rnd">
                <a:solidFill>
                  <a:schemeClr val="accent4">
                    <a:lumMod val="7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FF0000"/>
                  </a:solidFill>
                  <a:latin typeface="Arial"/>
                  <a:cs typeface="Arial"/>
                  <a:sym typeface="Arial"/>
                </a:endParaRPr>
              </a:p>
            </p:txBody>
          </p:sp>
          <p:sp>
            <p:nvSpPr>
              <p:cNvPr id="91" name="Line 30"/>
              <p:cNvSpPr>
                <a:spLocks noChangeShapeType="1"/>
              </p:cNvSpPr>
              <p:nvPr/>
            </p:nvSpPr>
            <p:spPr bwMode="auto">
              <a:xfrm flipH="1" flipV="1">
                <a:off x="809625" y="1401763"/>
                <a:ext cx="6350" cy="1587"/>
              </a:xfrm>
              <a:prstGeom prst="line">
                <a:avLst/>
              </a:prstGeom>
              <a:noFill/>
              <a:ln w="12700" cap="rnd">
                <a:solidFill>
                  <a:schemeClr val="accent4">
                    <a:lumMod val="7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FF0000"/>
                  </a:solidFill>
                  <a:latin typeface="Arial"/>
                  <a:cs typeface="Arial"/>
                  <a:sym typeface="Arial"/>
                </a:endParaRPr>
              </a:p>
            </p:txBody>
          </p:sp>
          <p:sp>
            <p:nvSpPr>
              <p:cNvPr id="92" name="Line 31"/>
              <p:cNvSpPr>
                <a:spLocks noChangeShapeType="1"/>
              </p:cNvSpPr>
              <p:nvPr/>
            </p:nvSpPr>
            <p:spPr bwMode="auto">
              <a:xfrm>
                <a:off x="741363" y="1387475"/>
                <a:ext cx="163513" cy="79375"/>
              </a:xfrm>
              <a:prstGeom prst="line">
                <a:avLst/>
              </a:prstGeom>
              <a:noFill/>
              <a:ln w="12700" cap="rnd">
                <a:solidFill>
                  <a:schemeClr val="accent4">
                    <a:lumMod val="7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FF0000"/>
                  </a:solidFill>
                  <a:latin typeface="Arial"/>
                  <a:cs typeface="Arial"/>
                  <a:sym typeface="Arial"/>
                </a:endParaRPr>
              </a:p>
            </p:txBody>
          </p:sp>
          <p:sp>
            <p:nvSpPr>
              <p:cNvPr id="93" name="Line 32"/>
              <p:cNvSpPr>
                <a:spLocks noChangeShapeType="1"/>
              </p:cNvSpPr>
              <p:nvPr/>
            </p:nvSpPr>
            <p:spPr bwMode="auto">
              <a:xfrm flipH="1" flipV="1">
                <a:off x="641350" y="1673225"/>
                <a:ext cx="161925" cy="80962"/>
              </a:xfrm>
              <a:prstGeom prst="line">
                <a:avLst/>
              </a:prstGeom>
              <a:noFill/>
              <a:ln w="12700" cap="rnd">
                <a:solidFill>
                  <a:schemeClr val="accent4">
                    <a:lumMod val="7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FF0000"/>
                  </a:solidFill>
                  <a:latin typeface="Arial"/>
                  <a:cs typeface="Arial"/>
                  <a:sym typeface="Arial"/>
                </a:endParaRPr>
              </a:p>
            </p:txBody>
          </p:sp>
          <p:sp>
            <p:nvSpPr>
              <p:cNvPr id="94" name="Freeform 33"/>
              <p:cNvSpPr>
                <a:spLocks/>
              </p:cNvSpPr>
              <p:nvPr/>
            </p:nvSpPr>
            <p:spPr bwMode="auto">
              <a:xfrm>
                <a:off x="679450" y="1716088"/>
                <a:ext cx="36513" cy="38100"/>
              </a:xfrm>
              <a:custGeom>
                <a:avLst/>
                <a:gdLst>
                  <a:gd name="T0" fmla="*/ 18 w 20"/>
                  <a:gd name="T1" fmla="*/ 14 h 20"/>
                  <a:gd name="T2" fmla="*/ 7 w 20"/>
                  <a:gd name="T3" fmla="*/ 18 h 20"/>
                  <a:gd name="T4" fmla="*/ 2 w 20"/>
                  <a:gd name="T5" fmla="*/ 6 h 20"/>
                  <a:gd name="T6" fmla="*/ 14 w 20"/>
                  <a:gd name="T7" fmla="*/ 2 h 20"/>
                  <a:gd name="T8" fmla="*/ 18 w 20"/>
                  <a:gd name="T9" fmla="*/ 14 h 20"/>
                </a:gdLst>
                <a:ahLst/>
                <a:cxnLst>
                  <a:cxn ang="0">
                    <a:pos x="T0" y="T1"/>
                  </a:cxn>
                  <a:cxn ang="0">
                    <a:pos x="T2" y="T3"/>
                  </a:cxn>
                  <a:cxn ang="0">
                    <a:pos x="T4" y="T5"/>
                  </a:cxn>
                  <a:cxn ang="0">
                    <a:pos x="T6" y="T7"/>
                  </a:cxn>
                  <a:cxn ang="0">
                    <a:pos x="T8" y="T9"/>
                  </a:cxn>
                </a:cxnLst>
                <a:rect l="0" t="0" r="r" b="b"/>
                <a:pathLst>
                  <a:path w="20" h="20">
                    <a:moveTo>
                      <a:pt x="18" y="14"/>
                    </a:moveTo>
                    <a:cubicBezTo>
                      <a:pt x="16" y="18"/>
                      <a:pt x="11" y="20"/>
                      <a:pt x="7" y="18"/>
                    </a:cubicBezTo>
                    <a:cubicBezTo>
                      <a:pt x="2" y="16"/>
                      <a:pt x="0" y="11"/>
                      <a:pt x="2" y="6"/>
                    </a:cubicBezTo>
                    <a:cubicBezTo>
                      <a:pt x="4" y="2"/>
                      <a:pt x="10" y="0"/>
                      <a:pt x="14" y="2"/>
                    </a:cubicBezTo>
                    <a:cubicBezTo>
                      <a:pt x="18" y="4"/>
                      <a:pt x="20" y="9"/>
                      <a:pt x="18" y="14"/>
                    </a:cubicBezTo>
                    <a:close/>
                  </a:path>
                </a:pathLst>
              </a:custGeom>
              <a:noFill/>
              <a:ln w="12700" cap="rnd">
                <a:solidFill>
                  <a:schemeClr val="accent4">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FF0000"/>
                  </a:solidFill>
                  <a:latin typeface="Arial"/>
                  <a:cs typeface="Arial"/>
                  <a:sym typeface="Arial"/>
                </a:endParaRPr>
              </a:p>
            </p:txBody>
          </p:sp>
          <p:sp>
            <p:nvSpPr>
              <p:cNvPr id="95" name="Line 34"/>
              <p:cNvSpPr>
                <a:spLocks noChangeShapeType="1"/>
              </p:cNvSpPr>
              <p:nvPr/>
            </p:nvSpPr>
            <p:spPr bwMode="auto">
              <a:xfrm flipH="1">
                <a:off x="665163" y="1514475"/>
                <a:ext cx="196850" cy="106362"/>
              </a:xfrm>
              <a:prstGeom prst="line">
                <a:avLst/>
              </a:prstGeom>
              <a:noFill/>
              <a:ln w="12700" cap="rnd">
                <a:solidFill>
                  <a:schemeClr val="accent4">
                    <a:lumMod val="7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FF0000"/>
                  </a:solidFill>
                  <a:latin typeface="Arial"/>
                  <a:cs typeface="Arial"/>
                  <a:sym typeface="Arial"/>
                </a:endParaRPr>
              </a:p>
            </p:txBody>
          </p:sp>
          <p:sp>
            <p:nvSpPr>
              <p:cNvPr id="96" name="Line 35"/>
              <p:cNvSpPr>
                <a:spLocks noChangeShapeType="1"/>
              </p:cNvSpPr>
              <p:nvPr/>
            </p:nvSpPr>
            <p:spPr bwMode="auto">
              <a:xfrm flipH="1">
                <a:off x="706438" y="1593850"/>
                <a:ext cx="69850" cy="38100"/>
              </a:xfrm>
              <a:prstGeom prst="line">
                <a:avLst/>
              </a:prstGeom>
              <a:noFill/>
              <a:ln w="12700" cap="rnd">
                <a:solidFill>
                  <a:schemeClr val="accent4">
                    <a:lumMod val="7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FF0000"/>
                  </a:solidFill>
                  <a:latin typeface="Arial"/>
                  <a:cs typeface="Arial"/>
                  <a:sym typeface="Arial"/>
                </a:endParaRPr>
              </a:p>
            </p:txBody>
          </p:sp>
          <p:sp>
            <p:nvSpPr>
              <p:cNvPr id="97" name="Line 36"/>
              <p:cNvSpPr>
                <a:spLocks noChangeShapeType="1"/>
              </p:cNvSpPr>
              <p:nvPr/>
            </p:nvSpPr>
            <p:spPr bwMode="auto">
              <a:xfrm flipH="1">
                <a:off x="803275" y="1568450"/>
                <a:ext cx="22225" cy="11112"/>
              </a:xfrm>
              <a:prstGeom prst="line">
                <a:avLst/>
              </a:prstGeom>
              <a:noFill/>
              <a:ln w="12700" cap="rnd">
                <a:solidFill>
                  <a:schemeClr val="accent4">
                    <a:lumMod val="7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FF0000"/>
                  </a:solidFill>
                  <a:latin typeface="Arial"/>
                  <a:cs typeface="Arial"/>
                  <a:sym typeface="Arial"/>
                </a:endParaRPr>
              </a:p>
            </p:txBody>
          </p:sp>
        </p:grpSp>
        <p:grpSp>
          <p:nvGrpSpPr>
            <p:cNvPr id="81" name="Groupe 80"/>
            <p:cNvGrpSpPr/>
            <p:nvPr/>
          </p:nvGrpSpPr>
          <p:grpSpPr>
            <a:xfrm>
              <a:off x="542925" y="1504950"/>
              <a:ext cx="206376" cy="244475"/>
              <a:chOff x="542925" y="1504950"/>
              <a:chExt cx="206376" cy="244475"/>
            </a:xfrm>
          </p:grpSpPr>
          <p:sp>
            <p:nvSpPr>
              <p:cNvPr id="82" name="Freeform 37"/>
              <p:cNvSpPr>
                <a:spLocks/>
              </p:cNvSpPr>
              <p:nvPr/>
            </p:nvSpPr>
            <p:spPr bwMode="auto">
              <a:xfrm>
                <a:off x="573088" y="1504950"/>
                <a:ext cx="176213" cy="139700"/>
              </a:xfrm>
              <a:custGeom>
                <a:avLst/>
                <a:gdLst>
                  <a:gd name="T0" fmla="*/ 0 w 99"/>
                  <a:gd name="T1" fmla="*/ 75 h 75"/>
                  <a:gd name="T2" fmla="*/ 23 w 99"/>
                  <a:gd name="T3" fmla="*/ 20 h 75"/>
                  <a:gd name="T4" fmla="*/ 59 w 99"/>
                  <a:gd name="T5" fmla="*/ 0 h 75"/>
                  <a:gd name="T6" fmla="*/ 99 w 99"/>
                  <a:gd name="T7" fmla="*/ 22 h 75"/>
                  <a:gd name="T8" fmla="*/ 45 w 99"/>
                  <a:gd name="T9" fmla="*/ 29 h 75"/>
                </a:gdLst>
                <a:ahLst/>
                <a:cxnLst>
                  <a:cxn ang="0">
                    <a:pos x="T0" y="T1"/>
                  </a:cxn>
                  <a:cxn ang="0">
                    <a:pos x="T2" y="T3"/>
                  </a:cxn>
                  <a:cxn ang="0">
                    <a:pos x="T4" y="T5"/>
                  </a:cxn>
                  <a:cxn ang="0">
                    <a:pos x="T6" y="T7"/>
                  </a:cxn>
                  <a:cxn ang="0">
                    <a:pos x="T8" y="T9"/>
                  </a:cxn>
                </a:cxnLst>
                <a:rect l="0" t="0" r="r" b="b"/>
                <a:pathLst>
                  <a:path w="99" h="75">
                    <a:moveTo>
                      <a:pt x="0" y="75"/>
                    </a:moveTo>
                    <a:cubicBezTo>
                      <a:pt x="23" y="20"/>
                      <a:pt x="23" y="20"/>
                      <a:pt x="23" y="20"/>
                    </a:cubicBezTo>
                    <a:cubicBezTo>
                      <a:pt x="59" y="0"/>
                      <a:pt x="59" y="0"/>
                      <a:pt x="59" y="0"/>
                    </a:cubicBezTo>
                    <a:cubicBezTo>
                      <a:pt x="99" y="22"/>
                      <a:pt x="99" y="22"/>
                      <a:pt x="99" y="22"/>
                    </a:cubicBezTo>
                    <a:cubicBezTo>
                      <a:pt x="99" y="22"/>
                      <a:pt x="85" y="48"/>
                      <a:pt x="45" y="29"/>
                    </a:cubicBezTo>
                  </a:path>
                </a:pathLst>
              </a:custGeom>
              <a:noFill/>
              <a:ln w="12700" cap="rnd">
                <a:solidFill>
                  <a:schemeClr val="accent4">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FF0000"/>
                  </a:solidFill>
                  <a:latin typeface="Arial"/>
                  <a:cs typeface="Arial"/>
                  <a:sym typeface="Arial"/>
                </a:endParaRPr>
              </a:p>
            </p:txBody>
          </p:sp>
          <p:sp>
            <p:nvSpPr>
              <p:cNvPr id="83" name="Line 38"/>
              <p:cNvSpPr>
                <a:spLocks noChangeShapeType="1"/>
              </p:cNvSpPr>
              <p:nvPr/>
            </p:nvSpPr>
            <p:spPr bwMode="auto">
              <a:xfrm flipH="1">
                <a:off x="549275" y="1624013"/>
                <a:ext cx="31750" cy="0"/>
              </a:xfrm>
              <a:prstGeom prst="line">
                <a:avLst/>
              </a:prstGeom>
              <a:noFill/>
              <a:ln w="12700" cap="rnd">
                <a:solidFill>
                  <a:schemeClr val="accent4">
                    <a:lumMod val="7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FF0000"/>
                  </a:solidFill>
                  <a:latin typeface="Arial"/>
                  <a:cs typeface="Arial"/>
                  <a:sym typeface="Arial"/>
                </a:endParaRPr>
              </a:p>
            </p:txBody>
          </p:sp>
          <p:sp>
            <p:nvSpPr>
              <p:cNvPr id="84" name="Line 39"/>
              <p:cNvSpPr>
                <a:spLocks noChangeShapeType="1"/>
              </p:cNvSpPr>
              <p:nvPr/>
            </p:nvSpPr>
            <p:spPr bwMode="auto">
              <a:xfrm flipH="1" flipV="1">
                <a:off x="542925" y="1747838"/>
                <a:ext cx="82550" cy="1587"/>
              </a:xfrm>
              <a:prstGeom prst="line">
                <a:avLst/>
              </a:prstGeom>
              <a:noFill/>
              <a:ln w="12700" cap="rnd">
                <a:solidFill>
                  <a:schemeClr val="accent4">
                    <a:lumMod val="7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FF0000"/>
                  </a:solidFill>
                  <a:latin typeface="Arial"/>
                  <a:cs typeface="Arial"/>
                  <a:sym typeface="Arial"/>
                </a:endParaRPr>
              </a:p>
            </p:txBody>
          </p:sp>
        </p:grpSp>
      </p:grpSp>
      <p:sp>
        <p:nvSpPr>
          <p:cNvPr id="98" name="ZoneTexte 97"/>
          <p:cNvSpPr txBox="1"/>
          <p:nvPr/>
        </p:nvSpPr>
        <p:spPr>
          <a:xfrm>
            <a:off x="10889965" y="1788148"/>
            <a:ext cx="687581" cy="584775"/>
          </a:xfrm>
          <a:prstGeom prst="rect">
            <a:avLst/>
          </a:prstGeom>
          <a:noFill/>
        </p:spPr>
        <p:txBody>
          <a:bodyPr wrap="square" rtlCol="0">
            <a:spAutoFit/>
          </a:bodyPr>
          <a:lstStyle/>
          <a:p>
            <a:pPr defTabSz="1219170"/>
            <a:r>
              <a:rPr lang="fr-FR" sz="3200" kern="0" dirty="0">
                <a:solidFill>
                  <a:schemeClr val="accent4">
                    <a:lumMod val="75000"/>
                  </a:schemeClr>
                </a:solidFill>
                <a:latin typeface="Arial"/>
                <a:cs typeface="Arial"/>
                <a:sym typeface="Arial"/>
              </a:rPr>
              <a:t>@</a:t>
            </a:r>
          </a:p>
        </p:txBody>
      </p:sp>
      <p:cxnSp>
        <p:nvCxnSpPr>
          <p:cNvPr id="99" name="Connecteur droit 98"/>
          <p:cNvCxnSpPr/>
          <p:nvPr/>
        </p:nvCxnSpPr>
        <p:spPr>
          <a:xfrm flipV="1">
            <a:off x="7630329" y="1756701"/>
            <a:ext cx="768085" cy="591036"/>
          </a:xfrm>
          <a:prstGeom prst="line">
            <a:avLst/>
          </a:prstGeom>
          <a:ln w="381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0" name="Connecteur droit 99"/>
          <p:cNvCxnSpPr/>
          <p:nvPr/>
        </p:nvCxnSpPr>
        <p:spPr>
          <a:xfrm flipH="1" flipV="1">
            <a:off x="7630329" y="1777793"/>
            <a:ext cx="768085" cy="569944"/>
          </a:xfrm>
          <a:prstGeom prst="line">
            <a:avLst/>
          </a:prstGeom>
          <a:ln w="381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1" name="Connecteur droit 100"/>
          <p:cNvCxnSpPr/>
          <p:nvPr/>
        </p:nvCxnSpPr>
        <p:spPr>
          <a:xfrm flipV="1">
            <a:off x="10588522" y="1751890"/>
            <a:ext cx="768085" cy="591036"/>
          </a:xfrm>
          <a:prstGeom prst="line">
            <a:avLst/>
          </a:prstGeom>
          <a:ln w="381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2" name="Connecteur droit 101"/>
          <p:cNvCxnSpPr/>
          <p:nvPr/>
        </p:nvCxnSpPr>
        <p:spPr>
          <a:xfrm flipH="1" flipV="1">
            <a:off x="10588522" y="1772982"/>
            <a:ext cx="768085" cy="569944"/>
          </a:xfrm>
          <a:prstGeom prst="line">
            <a:avLst/>
          </a:prstGeom>
          <a:ln w="381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105" name="Graphique 1830">
            <a:extLst>
              <a:ext uri="{FF2B5EF4-FFF2-40B4-BE49-F238E27FC236}">
                <a16:creationId xmlns:a16="http://schemas.microsoft.com/office/drawing/2014/main" id="{50A3AA7C-947E-4DA7-9561-2F373DF095EA}"/>
              </a:ext>
            </a:extLst>
          </p:cNvPr>
          <p:cNvGrpSpPr/>
          <p:nvPr/>
        </p:nvGrpSpPr>
        <p:grpSpPr>
          <a:xfrm>
            <a:off x="57150" y="558729"/>
            <a:ext cx="585353" cy="530836"/>
            <a:chOff x="10483925" y="2904391"/>
            <a:chExt cx="396900" cy="359934"/>
          </a:xfrm>
          <a:noFill/>
        </p:grpSpPr>
        <p:grpSp>
          <p:nvGrpSpPr>
            <p:cNvPr id="106" name="Graphique 1830">
              <a:extLst>
                <a:ext uri="{FF2B5EF4-FFF2-40B4-BE49-F238E27FC236}">
                  <a16:creationId xmlns:a16="http://schemas.microsoft.com/office/drawing/2014/main" id="{947E9495-9FD7-4002-8B05-0557EC25D9E1}"/>
                </a:ext>
              </a:extLst>
            </p:cNvPr>
            <p:cNvGrpSpPr/>
            <p:nvPr/>
          </p:nvGrpSpPr>
          <p:grpSpPr>
            <a:xfrm>
              <a:off x="10483925" y="2904391"/>
              <a:ext cx="396900" cy="359934"/>
              <a:chOff x="10483925" y="2904391"/>
              <a:chExt cx="396900" cy="359934"/>
            </a:xfrm>
            <a:grpFill/>
          </p:grpSpPr>
          <p:sp>
            <p:nvSpPr>
              <p:cNvPr id="114" name="Forme libre : forme 113">
                <a:extLst>
                  <a:ext uri="{FF2B5EF4-FFF2-40B4-BE49-F238E27FC236}">
                    <a16:creationId xmlns:a16="http://schemas.microsoft.com/office/drawing/2014/main" id="{F02C198E-2714-442B-AE29-28848A2D9D7D}"/>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tx1"/>
                </a:solidFill>
                <a:prstDash val="solid"/>
                <a:round/>
              </a:ln>
            </p:spPr>
            <p:txBody>
              <a:bodyPr rtlCol="0" anchor="ctr"/>
              <a:lstStyle/>
              <a:p>
                <a:endParaRPr lang="fr-FR" sz="1050"/>
              </a:p>
            </p:txBody>
          </p:sp>
          <p:sp>
            <p:nvSpPr>
              <p:cNvPr id="115" name="Forme libre : forme 114">
                <a:extLst>
                  <a:ext uri="{FF2B5EF4-FFF2-40B4-BE49-F238E27FC236}">
                    <a16:creationId xmlns:a16="http://schemas.microsoft.com/office/drawing/2014/main" id="{CA73B62C-6D20-4A8F-8118-508B13DDCEE6}"/>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tx1"/>
                </a:solidFill>
                <a:prstDash val="solid"/>
                <a:round/>
              </a:ln>
            </p:spPr>
            <p:txBody>
              <a:bodyPr rtlCol="0" anchor="ctr"/>
              <a:lstStyle/>
              <a:p>
                <a:endParaRPr lang="fr-FR" sz="1050"/>
              </a:p>
            </p:txBody>
          </p:sp>
          <p:sp>
            <p:nvSpPr>
              <p:cNvPr id="116" name="Forme libre : forme 115">
                <a:extLst>
                  <a:ext uri="{FF2B5EF4-FFF2-40B4-BE49-F238E27FC236}">
                    <a16:creationId xmlns:a16="http://schemas.microsoft.com/office/drawing/2014/main" id="{65A2C307-0AB8-49DA-917D-9BC06DFFE496}"/>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tx1"/>
                </a:solidFill>
                <a:prstDash val="solid"/>
                <a:round/>
              </a:ln>
            </p:spPr>
            <p:txBody>
              <a:bodyPr rtlCol="0" anchor="ctr"/>
              <a:lstStyle/>
              <a:p>
                <a:endParaRPr lang="fr-FR" sz="1050"/>
              </a:p>
            </p:txBody>
          </p:sp>
          <p:sp>
            <p:nvSpPr>
              <p:cNvPr id="117" name="Forme libre : forme 116">
                <a:extLst>
                  <a:ext uri="{FF2B5EF4-FFF2-40B4-BE49-F238E27FC236}">
                    <a16:creationId xmlns:a16="http://schemas.microsoft.com/office/drawing/2014/main" id="{854E080A-99F1-478D-87EA-0E18369EC6E0}"/>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tx1"/>
                </a:solidFill>
                <a:prstDash val="solid"/>
                <a:round/>
              </a:ln>
            </p:spPr>
            <p:txBody>
              <a:bodyPr rtlCol="0" anchor="ctr"/>
              <a:lstStyle/>
              <a:p>
                <a:endParaRPr lang="fr-FR" sz="1050"/>
              </a:p>
            </p:txBody>
          </p:sp>
          <p:sp>
            <p:nvSpPr>
              <p:cNvPr id="118" name="Forme libre : forme 117">
                <a:extLst>
                  <a:ext uri="{FF2B5EF4-FFF2-40B4-BE49-F238E27FC236}">
                    <a16:creationId xmlns:a16="http://schemas.microsoft.com/office/drawing/2014/main" id="{E9896AD0-5B0D-402F-95AD-A8D7C3A5CD67}"/>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tx1"/>
                </a:solidFill>
                <a:prstDash val="solid"/>
                <a:round/>
              </a:ln>
            </p:spPr>
            <p:txBody>
              <a:bodyPr rtlCol="0" anchor="ctr"/>
              <a:lstStyle/>
              <a:p>
                <a:endParaRPr lang="fr-FR" sz="1050"/>
              </a:p>
            </p:txBody>
          </p:sp>
          <p:sp>
            <p:nvSpPr>
              <p:cNvPr id="119" name="Forme libre : forme 118">
                <a:extLst>
                  <a:ext uri="{FF2B5EF4-FFF2-40B4-BE49-F238E27FC236}">
                    <a16:creationId xmlns:a16="http://schemas.microsoft.com/office/drawing/2014/main" id="{E98A2F75-32C1-4A6B-ACD6-53E3755AFA5A}"/>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tx1"/>
                </a:solidFill>
                <a:prstDash val="solid"/>
                <a:round/>
              </a:ln>
            </p:spPr>
            <p:txBody>
              <a:bodyPr rtlCol="0" anchor="ctr"/>
              <a:lstStyle/>
              <a:p>
                <a:endParaRPr lang="fr-FR" sz="1050"/>
              </a:p>
            </p:txBody>
          </p:sp>
          <p:sp>
            <p:nvSpPr>
              <p:cNvPr id="120" name="Forme libre : forme 119">
                <a:extLst>
                  <a:ext uri="{FF2B5EF4-FFF2-40B4-BE49-F238E27FC236}">
                    <a16:creationId xmlns:a16="http://schemas.microsoft.com/office/drawing/2014/main" id="{05126A3B-B754-4B1B-B799-BB06DF370FF8}"/>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tx1"/>
                </a:solidFill>
                <a:prstDash val="solid"/>
                <a:round/>
              </a:ln>
            </p:spPr>
            <p:txBody>
              <a:bodyPr rtlCol="0" anchor="ctr"/>
              <a:lstStyle/>
              <a:p>
                <a:endParaRPr lang="fr-FR" sz="1050"/>
              </a:p>
            </p:txBody>
          </p:sp>
          <p:sp>
            <p:nvSpPr>
              <p:cNvPr id="121" name="Forme libre : forme 120">
                <a:extLst>
                  <a:ext uri="{FF2B5EF4-FFF2-40B4-BE49-F238E27FC236}">
                    <a16:creationId xmlns:a16="http://schemas.microsoft.com/office/drawing/2014/main" id="{97C6FC19-D24F-4496-8CD1-1B6FDA52E182}"/>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tx1"/>
                </a:solidFill>
                <a:prstDash val="solid"/>
                <a:round/>
              </a:ln>
            </p:spPr>
            <p:txBody>
              <a:bodyPr rtlCol="0" anchor="ctr"/>
              <a:lstStyle/>
              <a:p>
                <a:endParaRPr lang="fr-FR" sz="1050"/>
              </a:p>
            </p:txBody>
          </p:sp>
          <p:sp>
            <p:nvSpPr>
              <p:cNvPr id="122" name="Forme libre : forme 121">
                <a:extLst>
                  <a:ext uri="{FF2B5EF4-FFF2-40B4-BE49-F238E27FC236}">
                    <a16:creationId xmlns:a16="http://schemas.microsoft.com/office/drawing/2014/main" id="{B9EE3682-9EEA-4A7F-A146-46812063DEDE}"/>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tx1"/>
                </a:solidFill>
                <a:prstDash val="solid"/>
                <a:round/>
              </a:ln>
            </p:spPr>
            <p:txBody>
              <a:bodyPr rtlCol="0" anchor="ctr"/>
              <a:lstStyle/>
              <a:p>
                <a:endParaRPr lang="fr-FR" sz="1050"/>
              </a:p>
            </p:txBody>
          </p:sp>
          <p:sp>
            <p:nvSpPr>
              <p:cNvPr id="123" name="Forme libre : forme 122">
                <a:extLst>
                  <a:ext uri="{FF2B5EF4-FFF2-40B4-BE49-F238E27FC236}">
                    <a16:creationId xmlns:a16="http://schemas.microsoft.com/office/drawing/2014/main" id="{631EF9A9-1CE4-4420-9989-A4421E5EEE0C}"/>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tx1"/>
                </a:solidFill>
                <a:prstDash val="solid"/>
                <a:round/>
              </a:ln>
            </p:spPr>
            <p:txBody>
              <a:bodyPr rtlCol="0" anchor="ctr"/>
              <a:lstStyle/>
              <a:p>
                <a:endParaRPr lang="fr-FR" sz="1050"/>
              </a:p>
            </p:txBody>
          </p:sp>
          <p:sp>
            <p:nvSpPr>
              <p:cNvPr id="124" name="Forme libre : forme 123">
                <a:extLst>
                  <a:ext uri="{FF2B5EF4-FFF2-40B4-BE49-F238E27FC236}">
                    <a16:creationId xmlns:a16="http://schemas.microsoft.com/office/drawing/2014/main" id="{56488325-2608-48FD-B1A3-88349E0F9B56}"/>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tx1"/>
                </a:solidFill>
                <a:prstDash val="solid"/>
                <a:round/>
              </a:ln>
            </p:spPr>
            <p:txBody>
              <a:bodyPr rtlCol="0" anchor="ctr"/>
              <a:lstStyle/>
              <a:p>
                <a:endParaRPr lang="fr-FR" sz="1050"/>
              </a:p>
            </p:txBody>
          </p:sp>
          <p:sp>
            <p:nvSpPr>
              <p:cNvPr id="125" name="Forme libre : forme 124">
                <a:extLst>
                  <a:ext uri="{FF2B5EF4-FFF2-40B4-BE49-F238E27FC236}">
                    <a16:creationId xmlns:a16="http://schemas.microsoft.com/office/drawing/2014/main" id="{09A77FCE-25FE-40C1-B541-10BE63698262}"/>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tx1"/>
                </a:solidFill>
                <a:prstDash val="solid"/>
                <a:round/>
              </a:ln>
            </p:spPr>
            <p:txBody>
              <a:bodyPr rtlCol="0" anchor="ctr"/>
              <a:lstStyle/>
              <a:p>
                <a:endParaRPr lang="fr-FR" sz="1050"/>
              </a:p>
            </p:txBody>
          </p:sp>
          <p:sp>
            <p:nvSpPr>
              <p:cNvPr id="126" name="Forme libre : forme 125">
                <a:extLst>
                  <a:ext uri="{FF2B5EF4-FFF2-40B4-BE49-F238E27FC236}">
                    <a16:creationId xmlns:a16="http://schemas.microsoft.com/office/drawing/2014/main" id="{D05EAE2D-F87F-48E9-BE1C-8085F304705A}"/>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tx1"/>
                </a:solidFill>
                <a:prstDash val="solid"/>
                <a:round/>
              </a:ln>
            </p:spPr>
            <p:txBody>
              <a:bodyPr rtlCol="0" anchor="ctr"/>
              <a:lstStyle/>
              <a:p>
                <a:endParaRPr lang="fr-FR" sz="1050"/>
              </a:p>
            </p:txBody>
          </p:sp>
        </p:grpSp>
        <p:sp>
          <p:nvSpPr>
            <p:cNvPr id="107" name="Forme libre : forme 106">
              <a:extLst>
                <a:ext uri="{FF2B5EF4-FFF2-40B4-BE49-F238E27FC236}">
                  <a16:creationId xmlns:a16="http://schemas.microsoft.com/office/drawing/2014/main" id="{C75B7075-409A-4D50-9A0E-E0DD764F84B4}"/>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tx1"/>
              </a:solidFill>
              <a:prstDash val="solid"/>
              <a:round/>
            </a:ln>
          </p:spPr>
          <p:txBody>
            <a:bodyPr rtlCol="0" anchor="ctr"/>
            <a:lstStyle/>
            <a:p>
              <a:endParaRPr lang="fr-FR" sz="1050"/>
            </a:p>
          </p:txBody>
        </p:sp>
        <p:sp>
          <p:nvSpPr>
            <p:cNvPr id="108" name="Forme libre : forme 107">
              <a:extLst>
                <a:ext uri="{FF2B5EF4-FFF2-40B4-BE49-F238E27FC236}">
                  <a16:creationId xmlns:a16="http://schemas.microsoft.com/office/drawing/2014/main" id="{C40366A7-F52A-4B41-AFF2-7926C35B653E}"/>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tx1"/>
              </a:solidFill>
              <a:prstDash val="solid"/>
              <a:round/>
            </a:ln>
          </p:spPr>
          <p:txBody>
            <a:bodyPr rtlCol="0" anchor="ctr"/>
            <a:lstStyle/>
            <a:p>
              <a:endParaRPr lang="fr-FR" sz="1050"/>
            </a:p>
          </p:txBody>
        </p:sp>
        <p:sp>
          <p:nvSpPr>
            <p:cNvPr id="111" name="Forme libre : forme 110">
              <a:extLst>
                <a:ext uri="{FF2B5EF4-FFF2-40B4-BE49-F238E27FC236}">
                  <a16:creationId xmlns:a16="http://schemas.microsoft.com/office/drawing/2014/main" id="{9DFDA75E-9BB5-4D0A-AAAB-DC3A395CE72F}"/>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tx1"/>
              </a:solidFill>
              <a:prstDash val="solid"/>
              <a:round/>
            </a:ln>
          </p:spPr>
          <p:txBody>
            <a:bodyPr rtlCol="0" anchor="ctr"/>
            <a:lstStyle/>
            <a:p>
              <a:endParaRPr lang="fr-FR" sz="1050"/>
            </a:p>
          </p:txBody>
        </p:sp>
      </p:grpSp>
      <p:pic>
        <p:nvPicPr>
          <p:cNvPr id="130" name="Image 129">
            <a:hlinkClick r:id="rId2" action="ppaction://hlinksldjump"/>
            <a:extLst>
              <a:ext uri="{FF2B5EF4-FFF2-40B4-BE49-F238E27FC236}">
                <a16:creationId xmlns:a16="http://schemas.microsoft.com/office/drawing/2014/main" id="{16D5D32F-742D-4AD9-B035-628F7950FB57}"/>
              </a:ext>
            </a:extLst>
          </p:cNvPr>
          <p:cNvPicPr>
            <a:picLocks noChangeAspect="1"/>
          </p:cNvPicPr>
          <p:nvPr/>
        </p:nvPicPr>
        <p:blipFill>
          <a:blip r:embed="rId3"/>
          <a:stretch>
            <a:fillRect/>
          </a:stretch>
        </p:blipFill>
        <p:spPr>
          <a:xfrm>
            <a:off x="11284620" y="650554"/>
            <a:ext cx="347186" cy="347502"/>
          </a:xfrm>
          <a:prstGeom prst="rect">
            <a:avLst/>
          </a:prstGeom>
        </p:spPr>
      </p:pic>
    </p:spTree>
    <p:extLst>
      <p:ext uri="{BB962C8B-B14F-4D97-AF65-F5344CB8AC3E}">
        <p14:creationId xmlns:p14="http://schemas.microsoft.com/office/powerpoint/2010/main" val="42496696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e 1">
            <a:extLst>
              <a:ext uri="{FF2B5EF4-FFF2-40B4-BE49-F238E27FC236}">
                <a16:creationId xmlns:a16="http://schemas.microsoft.com/office/drawing/2014/main" id="{20D63532-C5F2-46A9-9BD4-70ACBD59DD73}"/>
              </a:ext>
            </a:extLst>
          </p:cNvPr>
          <p:cNvGrpSpPr/>
          <p:nvPr/>
        </p:nvGrpSpPr>
        <p:grpSpPr>
          <a:xfrm>
            <a:off x="3866647" y="1388669"/>
            <a:ext cx="7907342" cy="4947677"/>
            <a:chOff x="3866647" y="1473996"/>
            <a:chExt cx="7907342" cy="4947677"/>
          </a:xfrm>
        </p:grpSpPr>
        <p:pic>
          <p:nvPicPr>
            <p:cNvPr id="5" name="Image 4"/>
            <p:cNvPicPr>
              <a:picLocks noChangeAspect="1"/>
            </p:cNvPicPr>
            <p:nvPr/>
          </p:nvPicPr>
          <p:blipFill rotWithShape="1">
            <a:blip r:embed="rId2"/>
            <a:srcRect t="-287" r="1026" b="-1"/>
            <a:stretch/>
          </p:blipFill>
          <p:spPr>
            <a:xfrm>
              <a:off x="3866647" y="1473996"/>
              <a:ext cx="7907342" cy="4947677"/>
            </a:xfrm>
            <a:prstGeom prst="rect">
              <a:avLst/>
            </a:prstGeom>
          </p:spPr>
        </p:pic>
        <p:sp>
          <p:nvSpPr>
            <p:cNvPr id="9" name="Rectangle 8"/>
            <p:cNvSpPr/>
            <p:nvPr/>
          </p:nvSpPr>
          <p:spPr>
            <a:xfrm>
              <a:off x="5378080" y="3129081"/>
              <a:ext cx="1344149" cy="119317"/>
            </a:xfrm>
            <a:prstGeom prst="rect">
              <a:avLst/>
            </a:prstGeom>
            <a:solidFill>
              <a:srgbClr val="E9E7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a:r>
                <a:rPr lang="fr-FR" sz="933" kern="0" dirty="0">
                  <a:solidFill>
                    <a:srgbClr val="000000">
                      <a:lumMod val="50000"/>
                      <a:lumOff val="50000"/>
                    </a:srgbClr>
                  </a:solidFill>
                  <a:latin typeface="Arial" panose="020B0604020202020204"/>
                  <a:sym typeface="Arial"/>
                </a:rPr>
                <a:t> </a:t>
              </a:r>
            </a:p>
          </p:txBody>
        </p:sp>
        <p:sp>
          <p:nvSpPr>
            <p:cNvPr id="10" name="Rectangle 9"/>
            <p:cNvSpPr/>
            <p:nvPr/>
          </p:nvSpPr>
          <p:spPr>
            <a:xfrm>
              <a:off x="5472640" y="4381156"/>
              <a:ext cx="1344149" cy="119317"/>
            </a:xfrm>
            <a:prstGeom prst="rect">
              <a:avLst/>
            </a:prstGeom>
            <a:solidFill>
              <a:srgbClr val="F0EE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a:endParaRPr lang="fr-FR" sz="933" kern="0" dirty="0">
                <a:solidFill>
                  <a:srgbClr val="000000">
                    <a:lumMod val="50000"/>
                    <a:lumOff val="50000"/>
                  </a:srgbClr>
                </a:solidFill>
                <a:latin typeface="Arial" panose="020B0604020202020204"/>
                <a:sym typeface="Arial"/>
              </a:endParaRPr>
            </a:p>
          </p:txBody>
        </p:sp>
      </p:grpSp>
      <p:sp>
        <p:nvSpPr>
          <p:cNvPr id="33" name="Espace réservé du contenu 32">
            <a:extLst>
              <a:ext uri="{FF2B5EF4-FFF2-40B4-BE49-F238E27FC236}">
                <a16:creationId xmlns:a16="http://schemas.microsoft.com/office/drawing/2014/main" id="{A2424B7A-C34D-44B5-BBE2-B1C6B3C3D060}"/>
              </a:ext>
            </a:extLst>
          </p:cNvPr>
          <p:cNvSpPr>
            <a:spLocks noGrp="1"/>
          </p:cNvSpPr>
          <p:nvPr>
            <p:ph idx="17"/>
          </p:nvPr>
        </p:nvSpPr>
        <p:spPr>
          <a:xfrm>
            <a:off x="695326" y="1388669"/>
            <a:ext cx="2825037" cy="4860000"/>
          </a:xfrm>
        </p:spPr>
        <p:txBody>
          <a:bodyPr/>
          <a:lstStyle/>
          <a:p>
            <a:r>
              <a:rPr lang="fr-FR" dirty="0"/>
              <a:t>Cela n’empêche pas d’inclure le mineur à </a:t>
            </a:r>
            <a:r>
              <a:rPr lang="fr-FR" b="1" dirty="0"/>
              <a:t>l’entité commerciale </a:t>
            </a:r>
            <a:r>
              <a:rPr lang="fr-FR" dirty="0"/>
              <a:t>pour être </a:t>
            </a:r>
            <a:r>
              <a:rPr lang="fr-FR" b="1" dirty="0"/>
              <a:t>« suivi par » </a:t>
            </a:r>
            <a:r>
              <a:rPr lang="fr-FR" dirty="0"/>
              <a:t>le même conseiller</a:t>
            </a:r>
          </a:p>
          <a:p>
            <a:r>
              <a:rPr lang="fr-FR" dirty="0"/>
              <a:t>Cela évite d’ouvrir une autre synthèse</a:t>
            </a:r>
          </a:p>
          <a:p>
            <a:r>
              <a:rPr lang="fr-FR" dirty="0"/>
              <a:t>Et surtout, cela </a:t>
            </a:r>
            <a:r>
              <a:rPr lang="fr-FR" b="1" dirty="0"/>
              <a:t>permet de ne pas oublier la souscription BAD </a:t>
            </a:r>
            <a:r>
              <a:rPr lang="fr-FR" sz="1400" dirty="0"/>
              <a:t>(qui, si on créait le lien dans la synthèse du parent, ne s’afficherait qu’au retour éventuel dans Connaissance Client).</a:t>
            </a:r>
          </a:p>
          <a:p>
            <a:endParaRPr lang="fr-FR" dirty="0"/>
          </a:p>
        </p:txBody>
      </p:sp>
      <p:sp>
        <p:nvSpPr>
          <p:cNvPr id="3" name="Espace réservé du texte 2"/>
          <p:cNvSpPr>
            <a:spLocks noGrp="1"/>
          </p:cNvSpPr>
          <p:nvPr>
            <p:ph type="body" sz="quarter" idx="12"/>
          </p:nvPr>
        </p:nvSpPr>
        <p:spPr/>
        <p:txBody>
          <a:bodyPr/>
          <a:lstStyle/>
          <a:p>
            <a:r>
              <a:rPr lang="fr-FR" dirty="0"/>
              <a:t>Bonne pratique #2 – Lien inter-personne </a:t>
            </a:r>
            <a:br>
              <a:rPr lang="fr-FR" dirty="0"/>
            </a:br>
            <a:r>
              <a:rPr lang="fr-FR" dirty="0"/>
              <a:t>Créer le lien inter-personne directement à partir du mineur</a:t>
            </a:r>
          </a:p>
        </p:txBody>
      </p:sp>
      <p:sp>
        <p:nvSpPr>
          <p:cNvPr id="4" name="Espace réservé du texte 3"/>
          <p:cNvSpPr>
            <a:spLocks noGrp="1"/>
          </p:cNvSpPr>
          <p:nvPr>
            <p:ph type="body" sz="quarter" idx="14"/>
          </p:nvPr>
        </p:nvSpPr>
        <p:spPr/>
        <p:txBody>
          <a:bodyPr/>
          <a:lstStyle/>
          <a:p>
            <a:r>
              <a:rPr lang="fr-FR" dirty="0"/>
              <a:t>Focus sur les mineurs</a:t>
            </a:r>
          </a:p>
        </p:txBody>
      </p:sp>
      <p:sp>
        <p:nvSpPr>
          <p:cNvPr id="6" name="Ellipse 5"/>
          <p:cNvSpPr/>
          <p:nvPr/>
        </p:nvSpPr>
        <p:spPr>
          <a:xfrm>
            <a:off x="9950637" y="2771525"/>
            <a:ext cx="867128" cy="303176"/>
          </a:xfrm>
          <a:prstGeom prst="ellipse">
            <a:avLst/>
          </a:prstGeom>
          <a:no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fr-FR" sz="1867" kern="0">
              <a:solidFill>
                <a:srgbClr val="FFFFFF"/>
              </a:solidFill>
              <a:latin typeface="Arial" panose="020B0604020202020204"/>
              <a:sym typeface="Arial"/>
            </a:endParaRPr>
          </a:p>
        </p:txBody>
      </p:sp>
      <p:sp>
        <p:nvSpPr>
          <p:cNvPr id="7" name="Rectangle à coins arrondis 6"/>
          <p:cNvSpPr/>
          <p:nvPr/>
        </p:nvSpPr>
        <p:spPr>
          <a:xfrm>
            <a:off x="7417572" y="3163071"/>
            <a:ext cx="3772943" cy="861774"/>
          </a:xfrm>
          <a:prstGeom prst="roundRect">
            <a:avLst>
              <a:gd name="adj" fmla="val 0"/>
            </a:avLst>
          </a:prstGeom>
          <a:solidFill>
            <a:schemeClr val="tx1">
              <a:lumMod val="50000"/>
              <a:lumOff val="50000"/>
            </a:schemeClr>
          </a:solidFill>
          <a:effectLst>
            <a:softEdge rad="0"/>
          </a:effectLst>
        </p:spPr>
        <p:txBody>
          <a:bodyPr wrap="square">
            <a:spAutoFit/>
          </a:bodyPr>
          <a:lstStyle/>
          <a:p>
            <a:pPr algn="ctr" defTabSz="1219170"/>
            <a:r>
              <a:rPr lang="fr-FR" sz="1600" kern="0" dirty="0">
                <a:solidFill>
                  <a:srgbClr val="FFFFFF"/>
                </a:solidFill>
                <a:latin typeface="Arial"/>
                <a:cs typeface="Arial"/>
                <a:sym typeface="Arial"/>
              </a:rPr>
              <a:t>Créer le lien de représentation légale avec le signataire </a:t>
            </a:r>
            <a:r>
              <a:rPr lang="fr-FR" sz="1600" b="1" kern="0" dirty="0">
                <a:solidFill>
                  <a:srgbClr val="FFFFFF"/>
                </a:solidFill>
                <a:latin typeface="Arial"/>
                <a:cs typeface="Arial"/>
                <a:sym typeface="Arial"/>
              </a:rPr>
              <a:t>directement </a:t>
            </a:r>
          </a:p>
          <a:p>
            <a:pPr algn="ctr" defTabSz="1219170"/>
            <a:r>
              <a:rPr lang="fr-FR" sz="1600" b="1" kern="0" dirty="0">
                <a:solidFill>
                  <a:srgbClr val="FFFFFF"/>
                </a:solidFill>
                <a:latin typeface="Arial"/>
                <a:cs typeface="Arial"/>
                <a:sym typeface="Arial"/>
              </a:rPr>
              <a:t>à partir de la synthèse du mineur</a:t>
            </a:r>
          </a:p>
        </p:txBody>
      </p:sp>
      <p:grpSp>
        <p:nvGrpSpPr>
          <p:cNvPr id="13" name="Graphique 1830">
            <a:extLst>
              <a:ext uri="{FF2B5EF4-FFF2-40B4-BE49-F238E27FC236}">
                <a16:creationId xmlns:a16="http://schemas.microsoft.com/office/drawing/2014/main" id="{6CB8E07F-B9BC-4FEC-8DC9-46CD678C11F7}"/>
              </a:ext>
            </a:extLst>
          </p:cNvPr>
          <p:cNvGrpSpPr/>
          <p:nvPr/>
        </p:nvGrpSpPr>
        <p:grpSpPr>
          <a:xfrm>
            <a:off x="57150" y="558729"/>
            <a:ext cx="585353" cy="530836"/>
            <a:chOff x="10483925" y="2904391"/>
            <a:chExt cx="396900" cy="359934"/>
          </a:xfrm>
          <a:noFill/>
        </p:grpSpPr>
        <p:grpSp>
          <p:nvGrpSpPr>
            <p:cNvPr id="14" name="Graphique 1830">
              <a:extLst>
                <a:ext uri="{FF2B5EF4-FFF2-40B4-BE49-F238E27FC236}">
                  <a16:creationId xmlns:a16="http://schemas.microsoft.com/office/drawing/2014/main" id="{BD994529-48B6-4D4C-A822-A6FA0B1E62E4}"/>
                </a:ext>
              </a:extLst>
            </p:cNvPr>
            <p:cNvGrpSpPr/>
            <p:nvPr/>
          </p:nvGrpSpPr>
          <p:grpSpPr>
            <a:xfrm>
              <a:off x="10483925" y="2904391"/>
              <a:ext cx="396900" cy="359934"/>
              <a:chOff x="10483925" y="2904391"/>
              <a:chExt cx="396900" cy="359934"/>
            </a:xfrm>
            <a:grpFill/>
          </p:grpSpPr>
          <p:sp>
            <p:nvSpPr>
              <p:cNvPr id="18" name="Forme libre : forme 17">
                <a:extLst>
                  <a:ext uri="{FF2B5EF4-FFF2-40B4-BE49-F238E27FC236}">
                    <a16:creationId xmlns:a16="http://schemas.microsoft.com/office/drawing/2014/main" id="{A129BE3D-1DD1-4DE2-92E0-E17EF54A510C}"/>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tx1"/>
                </a:solidFill>
                <a:prstDash val="solid"/>
                <a:round/>
              </a:ln>
            </p:spPr>
            <p:txBody>
              <a:bodyPr rtlCol="0" anchor="ctr"/>
              <a:lstStyle/>
              <a:p>
                <a:endParaRPr lang="fr-FR" sz="1050"/>
              </a:p>
            </p:txBody>
          </p:sp>
          <p:sp>
            <p:nvSpPr>
              <p:cNvPr id="19" name="Forme libre : forme 18">
                <a:extLst>
                  <a:ext uri="{FF2B5EF4-FFF2-40B4-BE49-F238E27FC236}">
                    <a16:creationId xmlns:a16="http://schemas.microsoft.com/office/drawing/2014/main" id="{EDA0C4D9-5AB5-4664-B921-E01CE16B61E9}"/>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tx1"/>
                </a:solidFill>
                <a:prstDash val="solid"/>
                <a:round/>
              </a:ln>
            </p:spPr>
            <p:txBody>
              <a:bodyPr rtlCol="0" anchor="ctr"/>
              <a:lstStyle/>
              <a:p>
                <a:endParaRPr lang="fr-FR" sz="1050"/>
              </a:p>
            </p:txBody>
          </p:sp>
          <p:sp>
            <p:nvSpPr>
              <p:cNvPr id="20" name="Forme libre : forme 19">
                <a:extLst>
                  <a:ext uri="{FF2B5EF4-FFF2-40B4-BE49-F238E27FC236}">
                    <a16:creationId xmlns:a16="http://schemas.microsoft.com/office/drawing/2014/main" id="{4C915D6A-38E0-4691-A6B0-E81908562056}"/>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tx1"/>
                </a:solidFill>
                <a:prstDash val="solid"/>
                <a:round/>
              </a:ln>
            </p:spPr>
            <p:txBody>
              <a:bodyPr rtlCol="0" anchor="ctr"/>
              <a:lstStyle/>
              <a:p>
                <a:endParaRPr lang="fr-FR" sz="1050"/>
              </a:p>
            </p:txBody>
          </p:sp>
          <p:sp>
            <p:nvSpPr>
              <p:cNvPr id="21" name="Forme libre : forme 20">
                <a:extLst>
                  <a:ext uri="{FF2B5EF4-FFF2-40B4-BE49-F238E27FC236}">
                    <a16:creationId xmlns:a16="http://schemas.microsoft.com/office/drawing/2014/main" id="{09DBDFA3-A42A-4AD7-B933-84B1F21B7816}"/>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tx1"/>
                </a:solidFill>
                <a:prstDash val="solid"/>
                <a:round/>
              </a:ln>
            </p:spPr>
            <p:txBody>
              <a:bodyPr rtlCol="0" anchor="ctr"/>
              <a:lstStyle/>
              <a:p>
                <a:endParaRPr lang="fr-FR" sz="1050"/>
              </a:p>
            </p:txBody>
          </p:sp>
          <p:sp>
            <p:nvSpPr>
              <p:cNvPr id="22" name="Forme libre : forme 21">
                <a:extLst>
                  <a:ext uri="{FF2B5EF4-FFF2-40B4-BE49-F238E27FC236}">
                    <a16:creationId xmlns:a16="http://schemas.microsoft.com/office/drawing/2014/main" id="{A3AF6914-EFF9-472E-A075-C151087961C0}"/>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tx1"/>
                </a:solidFill>
                <a:prstDash val="solid"/>
                <a:round/>
              </a:ln>
            </p:spPr>
            <p:txBody>
              <a:bodyPr rtlCol="0" anchor="ctr"/>
              <a:lstStyle/>
              <a:p>
                <a:endParaRPr lang="fr-FR" sz="1050"/>
              </a:p>
            </p:txBody>
          </p:sp>
          <p:sp>
            <p:nvSpPr>
              <p:cNvPr id="23" name="Forme libre : forme 22">
                <a:extLst>
                  <a:ext uri="{FF2B5EF4-FFF2-40B4-BE49-F238E27FC236}">
                    <a16:creationId xmlns:a16="http://schemas.microsoft.com/office/drawing/2014/main" id="{BD5ADA28-053E-4E11-8DD9-DE7DD2085B62}"/>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tx1"/>
                </a:solidFill>
                <a:prstDash val="solid"/>
                <a:round/>
              </a:ln>
            </p:spPr>
            <p:txBody>
              <a:bodyPr rtlCol="0" anchor="ctr"/>
              <a:lstStyle/>
              <a:p>
                <a:endParaRPr lang="fr-FR" sz="1050"/>
              </a:p>
            </p:txBody>
          </p:sp>
          <p:sp>
            <p:nvSpPr>
              <p:cNvPr id="24" name="Forme libre : forme 23">
                <a:extLst>
                  <a:ext uri="{FF2B5EF4-FFF2-40B4-BE49-F238E27FC236}">
                    <a16:creationId xmlns:a16="http://schemas.microsoft.com/office/drawing/2014/main" id="{90BBC0E2-2E99-4204-A576-0B319EC7F6B4}"/>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tx1"/>
                </a:solidFill>
                <a:prstDash val="solid"/>
                <a:round/>
              </a:ln>
            </p:spPr>
            <p:txBody>
              <a:bodyPr rtlCol="0" anchor="ctr"/>
              <a:lstStyle/>
              <a:p>
                <a:endParaRPr lang="fr-FR" sz="1050"/>
              </a:p>
            </p:txBody>
          </p:sp>
          <p:sp>
            <p:nvSpPr>
              <p:cNvPr id="25" name="Forme libre : forme 24">
                <a:extLst>
                  <a:ext uri="{FF2B5EF4-FFF2-40B4-BE49-F238E27FC236}">
                    <a16:creationId xmlns:a16="http://schemas.microsoft.com/office/drawing/2014/main" id="{E76DEF1C-81E6-4B99-9FD6-B9C1002E61AB}"/>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tx1"/>
                </a:solidFill>
                <a:prstDash val="solid"/>
                <a:round/>
              </a:ln>
            </p:spPr>
            <p:txBody>
              <a:bodyPr rtlCol="0" anchor="ctr"/>
              <a:lstStyle/>
              <a:p>
                <a:endParaRPr lang="fr-FR" sz="1050"/>
              </a:p>
            </p:txBody>
          </p:sp>
          <p:sp>
            <p:nvSpPr>
              <p:cNvPr id="26" name="Forme libre : forme 25">
                <a:extLst>
                  <a:ext uri="{FF2B5EF4-FFF2-40B4-BE49-F238E27FC236}">
                    <a16:creationId xmlns:a16="http://schemas.microsoft.com/office/drawing/2014/main" id="{BF3A0CB5-254F-4173-AACD-F9B08D0D28E1}"/>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tx1"/>
                </a:solidFill>
                <a:prstDash val="solid"/>
                <a:round/>
              </a:ln>
            </p:spPr>
            <p:txBody>
              <a:bodyPr rtlCol="0" anchor="ctr"/>
              <a:lstStyle/>
              <a:p>
                <a:endParaRPr lang="fr-FR" sz="1050"/>
              </a:p>
            </p:txBody>
          </p:sp>
          <p:sp>
            <p:nvSpPr>
              <p:cNvPr id="27" name="Forme libre : forme 26">
                <a:extLst>
                  <a:ext uri="{FF2B5EF4-FFF2-40B4-BE49-F238E27FC236}">
                    <a16:creationId xmlns:a16="http://schemas.microsoft.com/office/drawing/2014/main" id="{79BC1E20-DF7B-4B79-B18D-9EF6C389A741}"/>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tx1"/>
                </a:solidFill>
                <a:prstDash val="solid"/>
                <a:round/>
              </a:ln>
            </p:spPr>
            <p:txBody>
              <a:bodyPr rtlCol="0" anchor="ctr"/>
              <a:lstStyle/>
              <a:p>
                <a:endParaRPr lang="fr-FR" sz="1050"/>
              </a:p>
            </p:txBody>
          </p:sp>
          <p:sp>
            <p:nvSpPr>
              <p:cNvPr id="28" name="Forme libre : forme 27">
                <a:extLst>
                  <a:ext uri="{FF2B5EF4-FFF2-40B4-BE49-F238E27FC236}">
                    <a16:creationId xmlns:a16="http://schemas.microsoft.com/office/drawing/2014/main" id="{59DFE9B9-16B1-4686-ABCA-C2F5DCFB336D}"/>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tx1"/>
                </a:solidFill>
                <a:prstDash val="solid"/>
                <a:round/>
              </a:ln>
            </p:spPr>
            <p:txBody>
              <a:bodyPr rtlCol="0" anchor="ctr"/>
              <a:lstStyle/>
              <a:p>
                <a:endParaRPr lang="fr-FR" sz="1050"/>
              </a:p>
            </p:txBody>
          </p:sp>
          <p:sp>
            <p:nvSpPr>
              <p:cNvPr id="29" name="Forme libre : forme 28">
                <a:extLst>
                  <a:ext uri="{FF2B5EF4-FFF2-40B4-BE49-F238E27FC236}">
                    <a16:creationId xmlns:a16="http://schemas.microsoft.com/office/drawing/2014/main" id="{2B5812CB-23FC-42AB-ABD6-51F6B33C415C}"/>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tx1"/>
                </a:solidFill>
                <a:prstDash val="solid"/>
                <a:round/>
              </a:ln>
            </p:spPr>
            <p:txBody>
              <a:bodyPr rtlCol="0" anchor="ctr"/>
              <a:lstStyle/>
              <a:p>
                <a:endParaRPr lang="fr-FR" sz="1050"/>
              </a:p>
            </p:txBody>
          </p:sp>
          <p:sp>
            <p:nvSpPr>
              <p:cNvPr id="30" name="Forme libre : forme 29">
                <a:extLst>
                  <a:ext uri="{FF2B5EF4-FFF2-40B4-BE49-F238E27FC236}">
                    <a16:creationId xmlns:a16="http://schemas.microsoft.com/office/drawing/2014/main" id="{69822AEA-6936-4EE2-BA9C-1C62EA0B7ED6}"/>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tx1"/>
                </a:solidFill>
                <a:prstDash val="solid"/>
                <a:round/>
              </a:ln>
            </p:spPr>
            <p:txBody>
              <a:bodyPr rtlCol="0" anchor="ctr"/>
              <a:lstStyle/>
              <a:p>
                <a:endParaRPr lang="fr-FR" sz="1050"/>
              </a:p>
            </p:txBody>
          </p:sp>
        </p:grpSp>
        <p:sp>
          <p:nvSpPr>
            <p:cNvPr id="15" name="Forme libre : forme 14">
              <a:extLst>
                <a:ext uri="{FF2B5EF4-FFF2-40B4-BE49-F238E27FC236}">
                  <a16:creationId xmlns:a16="http://schemas.microsoft.com/office/drawing/2014/main" id="{ABB3604B-3304-4B2D-8200-E385EBBF20DC}"/>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tx1"/>
              </a:solidFill>
              <a:prstDash val="solid"/>
              <a:round/>
            </a:ln>
          </p:spPr>
          <p:txBody>
            <a:bodyPr rtlCol="0" anchor="ctr"/>
            <a:lstStyle/>
            <a:p>
              <a:endParaRPr lang="fr-FR" sz="1050"/>
            </a:p>
          </p:txBody>
        </p:sp>
        <p:sp>
          <p:nvSpPr>
            <p:cNvPr id="16" name="Forme libre : forme 15">
              <a:extLst>
                <a:ext uri="{FF2B5EF4-FFF2-40B4-BE49-F238E27FC236}">
                  <a16:creationId xmlns:a16="http://schemas.microsoft.com/office/drawing/2014/main" id="{8848A65F-B4A3-4F0C-A2C4-14970795C636}"/>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tx1"/>
              </a:solidFill>
              <a:prstDash val="solid"/>
              <a:round/>
            </a:ln>
          </p:spPr>
          <p:txBody>
            <a:bodyPr rtlCol="0" anchor="ctr"/>
            <a:lstStyle/>
            <a:p>
              <a:endParaRPr lang="fr-FR" sz="1050"/>
            </a:p>
          </p:txBody>
        </p:sp>
        <p:sp>
          <p:nvSpPr>
            <p:cNvPr id="17" name="Forme libre : forme 16">
              <a:extLst>
                <a:ext uri="{FF2B5EF4-FFF2-40B4-BE49-F238E27FC236}">
                  <a16:creationId xmlns:a16="http://schemas.microsoft.com/office/drawing/2014/main" id="{FCF0BE43-52BF-4050-9C3E-8AC700F4DE7E}"/>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tx1"/>
              </a:solidFill>
              <a:prstDash val="solid"/>
              <a:round/>
            </a:ln>
          </p:spPr>
          <p:txBody>
            <a:bodyPr rtlCol="0" anchor="ctr"/>
            <a:lstStyle/>
            <a:p>
              <a:endParaRPr lang="fr-FR" sz="1050"/>
            </a:p>
          </p:txBody>
        </p:sp>
      </p:grpSp>
      <p:grpSp>
        <p:nvGrpSpPr>
          <p:cNvPr id="34" name="Graphique 324">
            <a:extLst>
              <a:ext uri="{FF2B5EF4-FFF2-40B4-BE49-F238E27FC236}">
                <a16:creationId xmlns:a16="http://schemas.microsoft.com/office/drawing/2014/main" id="{24820390-C6F2-48D3-B0E5-F54A9B86CEB1}"/>
              </a:ext>
            </a:extLst>
          </p:cNvPr>
          <p:cNvGrpSpPr>
            <a:grpSpLocks noChangeAspect="1"/>
          </p:cNvGrpSpPr>
          <p:nvPr/>
        </p:nvGrpSpPr>
        <p:grpSpPr>
          <a:xfrm>
            <a:off x="10971341" y="2360419"/>
            <a:ext cx="802648" cy="802652"/>
            <a:chOff x="6645352" y="1794339"/>
            <a:chExt cx="451250" cy="451253"/>
          </a:xfrm>
          <a:solidFill>
            <a:schemeClr val="tx1">
              <a:lumMod val="75000"/>
              <a:lumOff val="25000"/>
            </a:schemeClr>
          </a:solidFill>
        </p:grpSpPr>
        <p:sp>
          <p:nvSpPr>
            <p:cNvPr id="35" name="Forme libre : forme 34">
              <a:extLst>
                <a:ext uri="{FF2B5EF4-FFF2-40B4-BE49-F238E27FC236}">
                  <a16:creationId xmlns:a16="http://schemas.microsoft.com/office/drawing/2014/main" id="{A41BF329-545E-4ABE-BF8B-6ECFB9BB7BCF}"/>
                </a:ext>
              </a:extLst>
            </p:cNvPr>
            <p:cNvSpPr/>
            <p:nvPr/>
          </p:nvSpPr>
          <p:spPr>
            <a:xfrm rot="2700000" flipV="1">
              <a:off x="6858595" y="1807557"/>
              <a:ext cx="158115" cy="291465"/>
            </a:xfrm>
            <a:custGeom>
              <a:avLst/>
              <a:gdLst>
                <a:gd name="connsiteX0" fmla="*/ 79058 w 158115"/>
                <a:gd name="connsiteY0" fmla="*/ 15240 h 291465"/>
                <a:gd name="connsiteX1" fmla="*/ 142875 w 158115"/>
                <a:gd name="connsiteY1" fmla="*/ 76676 h 291465"/>
                <a:gd name="connsiteX2" fmla="*/ 142875 w 158115"/>
                <a:gd name="connsiteY2" fmla="*/ 214789 h 291465"/>
                <a:gd name="connsiteX3" fmla="*/ 79058 w 158115"/>
                <a:gd name="connsiteY3" fmla="*/ 276225 h 291465"/>
                <a:gd name="connsiteX4" fmla="*/ 15240 w 158115"/>
                <a:gd name="connsiteY4" fmla="*/ 214789 h 291465"/>
                <a:gd name="connsiteX5" fmla="*/ 15240 w 158115"/>
                <a:gd name="connsiteY5" fmla="*/ 111204 h 291465"/>
                <a:gd name="connsiteX6" fmla="*/ 7620 w 158115"/>
                <a:gd name="connsiteY6" fmla="*/ 103584 h 291465"/>
                <a:gd name="connsiteX7" fmla="*/ 0 w 158115"/>
                <a:gd name="connsiteY7" fmla="*/ 111204 h 291465"/>
                <a:gd name="connsiteX8" fmla="*/ 0 w 158115"/>
                <a:gd name="connsiteY8" fmla="*/ 214789 h 291465"/>
                <a:gd name="connsiteX9" fmla="*/ 79058 w 158115"/>
                <a:gd name="connsiteY9" fmla="*/ 291465 h 291465"/>
                <a:gd name="connsiteX10" fmla="*/ 158115 w 158115"/>
                <a:gd name="connsiteY10" fmla="*/ 214789 h 291465"/>
                <a:gd name="connsiteX11" fmla="*/ 158115 w 158115"/>
                <a:gd name="connsiteY11" fmla="*/ 76676 h 291465"/>
                <a:gd name="connsiteX12" fmla="*/ 79058 w 158115"/>
                <a:gd name="connsiteY12" fmla="*/ 0 h 291465"/>
                <a:gd name="connsiteX13" fmla="*/ 71438 w 158115"/>
                <a:gd name="connsiteY13" fmla="*/ 7620 h 291465"/>
                <a:gd name="connsiteX14" fmla="*/ 79058 w 158115"/>
                <a:gd name="connsiteY14" fmla="*/ 15240 h 291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8115" h="291465">
                  <a:moveTo>
                    <a:pt x="79058" y="15240"/>
                  </a:moveTo>
                  <a:cubicBezTo>
                    <a:pt x="114359" y="15240"/>
                    <a:pt x="142875" y="42805"/>
                    <a:pt x="142875" y="76676"/>
                  </a:cubicBezTo>
                  <a:lnTo>
                    <a:pt x="142875" y="214789"/>
                  </a:lnTo>
                  <a:cubicBezTo>
                    <a:pt x="142875" y="248661"/>
                    <a:pt x="114359" y="276225"/>
                    <a:pt x="79058" y="276225"/>
                  </a:cubicBezTo>
                  <a:cubicBezTo>
                    <a:pt x="43755" y="276225"/>
                    <a:pt x="15240" y="248661"/>
                    <a:pt x="15240" y="214789"/>
                  </a:cubicBezTo>
                  <a:lnTo>
                    <a:pt x="15240" y="111204"/>
                  </a:lnTo>
                  <a:cubicBezTo>
                    <a:pt x="15240" y="106996"/>
                    <a:pt x="11828" y="103584"/>
                    <a:pt x="7620" y="103584"/>
                  </a:cubicBezTo>
                  <a:cubicBezTo>
                    <a:pt x="3411" y="103584"/>
                    <a:pt x="0" y="106996"/>
                    <a:pt x="0" y="111204"/>
                  </a:cubicBezTo>
                  <a:lnTo>
                    <a:pt x="0" y="214789"/>
                  </a:lnTo>
                  <a:cubicBezTo>
                    <a:pt x="0" y="257195"/>
                    <a:pt x="35451" y="291465"/>
                    <a:pt x="79058" y="291465"/>
                  </a:cubicBezTo>
                  <a:cubicBezTo>
                    <a:pt x="122663" y="291465"/>
                    <a:pt x="158115" y="257195"/>
                    <a:pt x="158115" y="214789"/>
                  </a:cubicBezTo>
                  <a:lnTo>
                    <a:pt x="158115" y="76676"/>
                  </a:lnTo>
                  <a:cubicBezTo>
                    <a:pt x="158115" y="34270"/>
                    <a:pt x="122663" y="0"/>
                    <a:pt x="79058" y="0"/>
                  </a:cubicBezTo>
                  <a:cubicBezTo>
                    <a:pt x="74848" y="0"/>
                    <a:pt x="71438" y="3412"/>
                    <a:pt x="71438" y="7620"/>
                  </a:cubicBezTo>
                  <a:cubicBezTo>
                    <a:pt x="71438" y="11828"/>
                    <a:pt x="74848" y="15240"/>
                    <a:pt x="79058" y="15240"/>
                  </a:cubicBezTo>
                  <a:close/>
                </a:path>
              </a:pathLst>
            </a:custGeom>
            <a:grpFill/>
            <a:ln w="9525" cap="flat">
              <a:noFill/>
              <a:prstDash val="solid"/>
              <a:miter/>
            </a:ln>
          </p:spPr>
          <p:txBody>
            <a:bodyPr rtlCol="0" anchor="ctr"/>
            <a:lstStyle/>
            <a:p>
              <a:endParaRPr lang="fr-FR" sz="1050"/>
            </a:p>
          </p:txBody>
        </p:sp>
        <p:sp>
          <p:nvSpPr>
            <p:cNvPr id="36" name="Forme libre : forme 35">
              <a:extLst>
                <a:ext uri="{FF2B5EF4-FFF2-40B4-BE49-F238E27FC236}">
                  <a16:creationId xmlns:a16="http://schemas.microsoft.com/office/drawing/2014/main" id="{98D1E830-4F16-4173-A56B-91C1C7C03F80}"/>
                </a:ext>
              </a:extLst>
            </p:cNvPr>
            <p:cNvSpPr/>
            <p:nvPr/>
          </p:nvSpPr>
          <p:spPr>
            <a:xfrm rot="-8100000" flipV="1">
              <a:off x="6725245" y="1940910"/>
              <a:ext cx="158115" cy="291465"/>
            </a:xfrm>
            <a:custGeom>
              <a:avLst/>
              <a:gdLst>
                <a:gd name="connsiteX0" fmla="*/ 79058 w 158115"/>
                <a:gd name="connsiteY0" fmla="*/ 15240 h 291465"/>
                <a:gd name="connsiteX1" fmla="*/ 142875 w 158115"/>
                <a:gd name="connsiteY1" fmla="*/ 76676 h 291465"/>
                <a:gd name="connsiteX2" fmla="*/ 142875 w 158115"/>
                <a:gd name="connsiteY2" fmla="*/ 214789 h 291465"/>
                <a:gd name="connsiteX3" fmla="*/ 79058 w 158115"/>
                <a:gd name="connsiteY3" fmla="*/ 276225 h 291465"/>
                <a:gd name="connsiteX4" fmla="*/ 15240 w 158115"/>
                <a:gd name="connsiteY4" fmla="*/ 214789 h 291465"/>
                <a:gd name="connsiteX5" fmla="*/ 15240 w 158115"/>
                <a:gd name="connsiteY5" fmla="*/ 111204 h 291465"/>
                <a:gd name="connsiteX6" fmla="*/ 7620 w 158115"/>
                <a:gd name="connsiteY6" fmla="*/ 103584 h 291465"/>
                <a:gd name="connsiteX7" fmla="*/ 0 w 158115"/>
                <a:gd name="connsiteY7" fmla="*/ 111204 h 291465"/>
                <a:gd name="connsiteX8" fmla="*/ 0 w 158115"/>
                <a:gd name="connsiteY8" fmla="*/ 214789 h 291465"/>
                <a:gd name="connsiteX9" fmla="*/ 79058 w 158115"/>
                <a:gd name="connsiteY9" fmla="*/ 291465 h 291465"/>
                <a:gd name="connsiteX10" fmla="*/ 158115 w 158115"/>
                <a:gd name="connsiteY10" fmla="*/ 214789 h 291465"/>
                <a:gd name="connsiteX11" fmla="*/ 158115 w 158115"/>
                <a:gd name="connsiteY11" fmla="*/ 76676 h 291465"/>
                <a:gd name="connsiteX12" fmla="*/ 79058 w 158115"/>
                <a:gd name="connsiteY12" fmla="*/ 0 h 291465"/>
                <a:gd name="connsiteX13" fmla="*/ 71438 w 158115"/>
                <a:gd name="connsiteY13" fmla="*/ 7620 h 291465"/>
                <a:gd name="connsiteX14" fmla="*/ 79058 w 158115"/>
                <a:gd name="connsiteY14" fmla="*/ 15240 h 291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8115" h="291465">
                  <a:moveTo>
                    <a:pt x="79058" y="15240"/>
                  </a:moveTo>
                  <a:cubicBezTo>
                    <a:pt x="114359" y="15240"/>
                    <a:pt x="142875" y="42805"/>
                    <a:pt x="142875" y="76676"/>
                  </a:cubicBezTo>
                  <a:lnTo>
                    <a:pt x="142875" y="214789"/>
                  </a:lnTo>
                  <a:cubicBezTo>
                    <a:pt x="142875" y="248661"/>
                    <a:pt x="114359" y="276225"/>
                    <a:pt x="79058" y="276225"/>
                  </a:cubicBezTo>
                  <a:cubicBezTo>
                    <a:pt x="43755" y="276225"/>
                    <a:pt x="15240" y="248661"/>
                    <a:pt x="15240" y="214789"/>
                  </a:cubicBezTo>
                  <a:lnTo>
                    <a:pt x="15240" y="111204"/>
                  </a:lnTo>
                  <a:cubicBezTo>
                    <a:pt x="15240" y="106996"/>
                    <a:pt x="11828" y="103584"/>
                    <a:pt x="7620" y="103584"/>
                  </a:cubicBezTo>
                  <a:cubicBezTo>
                    <a:pt x="3411" y="103584"/>
                    <a:pt x="0" y="106996"/>
                    <a:pt x="0" y="111204"/>
                  </a:cubicBezTo>
                  <a:lnTo>
                    <a:pt x="0" y="214789"/>
                  </a:lnTo>
                  <a:cubicBezTo>
                    <a:pt x="0" y="257195"/>
                    <a:pt x="35452" y="291465"/>
                    <a:pt x="79058" y="291465"/>
                  </a:cubicBezTo>
                  <a:cubicBezTo>
                    <a:pt x="122663" y="291465"/>
                    <a:pt x="158115" y="257195"/>
                    <a:pt x="158115" y="214789"/>
                  </a:cubicBezTo>
                  <a:lnTo>
                    <a:pt x="158115" y="76676"/>
                  </a:lnTo>
                  <a:cubicBezTo>
                    <a:pt x="158115" y="34270"/>
                    <a:pt x="122663" y="0"/>
                    <a:pt x="79058" y="0"/>
                  </a:cubicBezTo>
                  <a:cubicBezTo>
                    <a:pt x="74848" y="0"/>
                    <a:pt x="71438" y="3412"/>
                    <a:pt x="71438" y="7620"/>
                  </a:cubicBezTo>
                  <a:cubicBezTo>
                    <a:pt x="71438" y="11828"/>
                    <a:pt x="74848" y="15240"/>
                    <a:pt x="79058" y="15240"/>
                  </a:cubicBezTo>
                  <a:close/>
                </a:path>
              </a:pathLst>
            </a:custGeom>
            <a:grpFill/>
            <a:ln w="9525" cap="flat">
              <a:noFill/>
              <a:prstDash val="solid"/>
              <a:miter/>
            </a:ln>
          </p:spPr>
          <p:txBody>
            <a:bodyPr rtlCol="0" anchor="ctr"/>
            <a:lstStyle/>
            <a:p>
              <a:endParaRPr lang="fr-FR" sz="1050"/>
            </a:p>
          </p:txBody>
        </p:sp>
        <p:sp>
          <p:nvSpPr>
            <p:cNvPr id="37" name="Forme libre : forme 36">
              <a:extLst>
                <a:ext uri="{FF2B5EF4-FFF2-40B4-BE49-F238E27FC236}">
                  <a16:creationId xmlns:a16="http://schemas.microsoft.com/office/drawing/2014/main" id="{E97FF72C-4031-40F2-B243-22F48CDFC44D}"/>
                </a:ext>
              </a:extLst>
            </p:cNvPr>
            <p:cNvSpPr/>
            <p:nvPr/>
          </p:nvSpPr>
          <p:spPr>
            <a:xfrm>
              <a:off x="6683436" y="1818138"/>
              <a:ext cx="384605" cy="394130"/>
            </a:xfrm>
            <a:custGeom>
              <a:avLst/>
              <a:gdLst>
                <a:gd name="connsiteX0" fmla="*/ 5617 w 384605"/>
                <a:gd name="connsiteY0" fmla="*/ 146689 h 394130"/>
                <a:gd name="connsiteX1" fmla="*/ 79704 w 384605"/>
                <a:gd name="connsiteY1" fmla="*/ 166895 h 394130"/>
                <a:gd name="connsiteX2" fmla="*/ 89061 w 384605"/>
                <a:gd name="connsiteY2" fmla="*/ 161548 h 394130"/>
                <a:gd name="connsiteX3" fmla="*/ 83713 w 384605"/>
                <a:gd name="connsiteY3" fmla="*/ 152192 h 394130"/>
                <a:gd name="connsiteX4" fmla="*/ 9627 w 384605"/>
                <a:gd name="connsiteY4" fmla="*/ 131986 h 394130"/>
                <a:gd name="connsiteX5" fmla="*/ 271 w 384605"/>
                <a:gd name="connsiteY5" fmla="*/ 137333 h 394130"/>
                <a:gd name="connsiteX6" fmla="*/ 5617 w 384605"/>
                <a:gd name="connsiteY6" fmla="*/ 146689 h 394130"/>
                <a:gd name="connsiteX7" fmla="*/ 252619 w 384605"/>
                <a:gd name="connsiteY7" fmla="*/ 384504 h 394130"/>
                <a:gd name="connsiteX8" fmla="*/ 232414 w 384605"/>
                <a:gd name="connsiteY8" fmla="*/ 310417 h 394130"/>
                <a:gd name="connsiteX9" fmla="*/ 223058 w 384605"/>
                <a:gd name="connsiteY9" fmla="*/ 305070 h 394130"/>
                <a:gd name="connsiteX10" fmla="*/ 217711 w 384605"/>
                <a:gd name="connsiteY10" fmla="*/ 314427 h 394130"/>
                <a:gd name="connsiteX11" fmla="*/ 237917 w 384605"/>
                <a:gd name="connsiteY11" fmla="*/ 388514 h 394130"/>
                <a:gd name="connsiteX12" fmla="*/ 247273 w 384605"/>
                <a:gd name="connsiteY12" fmla="*/ 393860 h 394130"/>
                <a:gd name="connsiteX13" fmla="*/ 252619 w 384605"/>
                <a:gd name="connsiteY13" fmla="*/ 384504 h 394130"/>
                <a:gd name="connsiteX14" fmla="*/ 131986 w 384605"/>
                <a:gd name="connsiteY14" fmla="*/ 9627 h 394130"/>
                <a:gd name="connsiteX15" fmla="*/ 152192 w 384605"/>
                <a:gd name="connsiteY15" fmla="*/ 83714 h 394130"/>
                <a:gd name="connsiteX16" fmla="*/ 161548 w 384605"/>
                <a:gd name="connsiteY16" fmla="*/ 89060 h 394130"/>
                <a:gd name="connsiteX17" fmla="*/ 166894 w 384605"/>
                <a:gd name="connsiteY17" fmla="*/ 79704 h 394130"/>
                <a:gd name="connsiteX18" fmla="*/ 146689 w 384605"/>
                <a:gd name="connsiteY18" fmla="*/ 5617 h 394130"/>
                <a:gd name="connsiteX19" fmla="*/ 137333 w 384605"/>
                <a:gd name="connsiteY19" fmla="*/ 270 h 394130"/>
                <a:gd name="connsiteX20" fmla="*/ 131986 w 384605"/>
                <a:gd name="connsiteY20" fmla="*/ 9627 h 394130"/>
                <a:gd name="connsiteX21" fmla="*/ 378988 w 384605"/>
                <a:gd name="connsiteY21" fmla="*/ 247442 h 394130"/>
                <a:gd name="connsiteX22" fmla="*/ 304902 w 384605"/>
                <a:gd name="connsiteY22" fmla="*/ 227236 h 394130"/>
                <a:gd name="connsiteX23" fmla="*/ 295546 w 384605"/>
                <a:gd name="connsiteY23" fmla="*/ 232583 h 394130"/>
                <a:gd name="connsiteX24" fmla="*/ 300892 w 384605"/>
                <a:gd name="connsiteY24" fmla="*/ 241939 h 394130"/>
                <a:gd name="connsiteX25" fmla="*/ 374979 w 384605"/>
                <a:gd name="connsiteY25" fmla="*/ 262145 h 394130"/>
                <a:gd name="connsiteX26" fmla="*/ 384336 w 384605"/>
                <a:gd name="connsiteY26" fmla="*/ 256798 h 394130"/>
                <a:gd name="connsiteX27" fmla="*/ 378988 w 384605"/>
                <a:gd name="connsiteY27" fmla="*/ 247442 h 39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84605" h="394130">
                  <a:moveTo>
                    <a:pt x="5617" y="146689"/>
                  </a:moveTo>
                  <a:lnTo>
                    <a:pt x="79704" y="166895"/>
                  </a:lnTo>
                  <a:cubicBezTo>
                    <a:pt x="83764" y="168002"/>
                    <a:pt x="87953" y="165608"/>
                    <a:pt x="89061" y="161548"/>
                  </a:cubicBezTo>
                  <a:cubicBezTo>
                    <a:pt x="90168" y="157488"/>
                    <a:pt x="87774" y="153299"/>
                    <a:pt x="83713" y="152192"/>
                  </a:cubicBezTo>
                  <a:lnTo>
                    <a:pt x="9627" y="131986"/>
                  </a:lnTo>
                  <a:cubicBezTo>
                    <a:pt x="5567" y="130879"/>
                    <a:pt x="1377" y="133273"/>
                    <a:pt x="271" y="137333"/>
                  </a:cubicBezTo>
                  <a:cubicBezTo>
                    <a:pt x="-837" y="141393"/>
                    <a:pt x="1556" y="145582"/>
                    <a:pt x="5617" y="146689"/>
                  </a:cubicBezTo>
                  <a:close/>
                  <a:moveTo>
                    <a:pt x="252619" y="384504"/>
                  </a:moveTo>
                  <a:lnTo>
                    <a:pt x="232414" y="310417"/>
                  </a:lnTo>
                  <a:cubicBezTo>
                    <a:pt x="231307" y="306357"/>
                    <a:pt x="227118" y="303963"/>
                    <a:pt x="223058" y="305070"/>
                  </a:cubicBezTo>
                  <a:cubicBezTo>
                    <a:pt x="218997" y="306178"/>
                    <a:pt x="216603" y="310367"/>
                    <a:pt x="217711" y="314427"/>
                  </a:cubicBezTo>
                  <a:lnTo>
                    <a:pt x="237917" y="388514"/>
                  </a:lnTo>
                  <a:cubicBezTo>
                    <a:pt x="239024" y="392574"/>
                    <a:pt x="243213" y="394968"/>
                    <a:pt x="247273" y="393860"/>
                  </a:cubicBezTo>
                  <a:cubicBezTo>
                    <a:pt x="251333" y="392754"/>
                    <a:pt x="253727" y="388564"/>
                    <a:pt x="252619" y="384504"/>
                  </a:cubicBezTo>
                  <a:close/>
                  <a:moveTo>
                    <a:pt x="131986" y="9627"/>
                  </a:moveTo>
                  <a:lnTo>
                    <a:pt x="152192" y="83714"/>
                  </a:lnTo>
                  <a:cubicBezTo>
                    <a:pt x="153299" y="87774"/>
                    <a:pt x="157488" y="90168"/>
                    <a:pt x="161548" y="89060"/>
                  </a:cubicBezTo>
                  <a:cubicBezTo>
                    <a:pt x="165608" y="87954"/>
                    <a:pt x="168002" y="83764"/>
                    <a:pt x="166894" y="79704"/>
                  </a:cubicBezTo>
                  <a:lnTo>
                    <a:pt x="146689" y="5617"/>
                  </a:lnTo>
                  <a:cubicBezTo>
                    <a:pt x="145582" y="1557"/>
                    <a:pt x="141393" y="-837"/>
                    <a:pt x="137333" y="270"/>
                  </a:cubicBezTo>
                  <a:cubicBezTo>
                    <a:pt x="133272" y="1378"/>
                    <a:pt x="130878" y="5567"/>
                    <a:pt x="131986" y="9627"/>
                  </a:cubicBezTo>
                  <a:close/>
                  <a:moveTo>
                    <a:pt x="378988" y="247442"/>
                  </a:moveTo>
                  <a:lnTo>
                    <a:pt x="304902" y="227236"/>
                  </a:lnTo>
                  <a:cubicBezTo>
                    <a:pt x="300842" y="226129"/>
                    <a:pt x="296652" y="228523"/>
                    <a:pt x="295546" y="232583"/>
                  </a:cubicBezTo>
                  <a:cubicBezTo>
                    <a:pt x="294438" y="236643"/>
                    <a:pt x="296832" y="240832"/>
                    <a:pt x="300892" y="241939"/>
                  </a:cubicBezTo>
                  <a:lnTo>
                    <a:pt x="374979" y="262145"/>
                  </a:lnTo>
                  <a:cubicBezTo>
                    <a:pt x="379039" y="263252"/>
                    <a:pt x="383228" y="260858"/>
                    <a:pt x="384336" y="256798"/>
                  </a:cubicBezTo>
                  <a:cubicBezTo>
                    <a:pt x="385443" y="252738"/>
                    <a:pt x="383049" y="248549"/>
                    <a:pt x="378988" y="247442"/>
                  </a:cubicBezTo>
                  <a:close/>
                </a:path>
              </a:pathLst>
            </a:custGeom>
            <a:grpFill/>
            <a:ln w="9525" cap="flat">
              <a:noFill/>
              <a:prstDash val="solid"/>
              <a:miter/>
            </a:ln>
          </p:spPr>
          <p:txBody>
            <a:bodyPr rtlCol="0" anchor="ctr"/>
            <a:lstStyle/>
            <a:p>
              <a:endParaRPr lang="fr-FR" sz="1050"/>
            </a:p>
          </p:txBody>
        </p:sp>
      </p:grpSp>
      <p:pic>
        <p:nvPicPr>
          <p:cNvPr id="41" name="Image 40">
            <a:hlinkClick r:id="rId3" action="ppaction://hlinksldjump"/>
            <a:extLst>
              <a:ext uri="{FF2B5EF4-FFF2-40B4-BE49-F238E27FC236}">
                <a16:creationId xmlns:a16="http://schemas.microsoft.com/office/drawing/2014/main" id="{8963FADF-D929-4AD7-A3A0-0ED73A214C11}"/>
              </a:ext>
            </a:extLst>
          </p:cNvPr>
          <p:cNvPicPr>
            <a:picLocks noChangeAspect="1"/>
          </p:cNvPicPr>
          <p:nvPr/>
        </p:nvPicPr>
        <p:blipFill>
          <a:blip r:embed="rId4"/>
          <a:stretch>
            <a:fillRect/>
          </a:stretch>
        </p:blipFill>
        <p:spPr>
          <a:xfrm>
            <a:off x="11284620" y="650554"/>
            <a:ext cx="347186" cy="347502"/>
          </a:xfrm>
          <a:prstGeom prst="rect">
            <a:avLst/>
          </a:prstGeom>
        </p:spPr>
      </p:pic>
    </p:spTree>
    <p:extLst>
      <p:ext uri="{BB962C8B-B14F-4D97-AF65-F5344CB8AC3E}">
        <p14:creationId xmlns:p14="http://schemas.microsoft.com/office/powerpoint/2010/main" val="18918631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5" name="Espace réservé du contenu 174">
            <a:extLst>
              <a:ext uri="{FF2B5EF4-FFF2-40B4-BE49-F238E27FC236}">
                <a16:creationId xmlns:a16="http://schemas.microsoft.com/office/drawing/2014/main" id="{EFDD32D0-0FA8-4622-B019-28164B939176}"/>
              </a:ext>
            </a:extLst>
          </p:cNvPr>
          <p:cNvSpPr>
            <a:spLocks noGrp="1"/>
          </p:cNvSpPr>
          <p:nvPr>
            <p:ph idx="17"/>
          </p:nvPr>
        </p:nvSpPr>
        <p:spPr>
          <a:xfrm>
            <a:off x="5418643" y="2139122"/>
            <a:ext cx="6257419" cy="2530956"/>
          </a:xfrm>
        </p:spPr>
        <p:txBody>
          <a:bodyPr/>
          <a:lstStyle/>
          <a:p>
            <a:pPr marL="216000"/>
            <a:r>
              <a:rPr lang="fr-FR" b="1" dirty="0"/>
              <a:t>A partir de 12 ans</a:t>
            </a:r>
            <a:r>
              <a:rPr lang="fr-FR" dirty="0"/>
              <a:t>, l'abonnement BAD du mineur (en consultation uniquement) peut être souscrit par son RL</a:t>
            </a:r>
          </a:p>
          <a:p>
            <a:pPr marL="216000"/>
            <a:r>
              <a:rPr lang="fr-FR" dirty="0"/>
              <a:t>Le choix </a:t>
            </a:r>
            <a:r>
              <a:rPr lang="fr-FR" b="1" dirty="0"/>
              <a:t>« Ne pas communiquer » </a:t>
            </a:r>
            <a:r>
              <a:rPr lang="fr-FR" dirty="0"/>
              <a:t>sera </a:t>
            </a:r>
            <a:r>
              <a:rPr lang="fr-FR" b="1" dirty="0"/>
              <a:t>coché par défaut pour les personnes &lt; à 16 ans </a:t>
            </a:r>
            <a:r>
              <a:rPr lang="fr-FR" dirty="0"/>
              <a:t>; </a:t>
            </a:r>
            <a:r>
              <a:rPr lang="fr-FR" b="1" dirty="0"/>
              <a:t>Il peut être décoché à la demande de leur représentant légal sous condition de profil </a:t>
            </a:r>
            <a:r>
              <a:rPr lang="fr-FR" sz="1400" dirty="0"/>
              <a:t>(ex: un apprenti de 15 ans est en capacité de vouloir consulter ses comptes à distance car il touche une rémunération). </a:t>
            </a:r>
          </a:p>
          <a:p>
            <a:pPr marL="216000"/>
            <a:r>
              <a:rPr lang="fr-FR" b="1" dirty="0"/>
              <a:t>Au delà de 16 ans</a:t>
            </a:r>
            <a:r>
              <a:rPr lang="fr-FR" dirty="0"/>
              <a:t>, le code sera envoyé (</a:t>
            </a:r>
            <a:r>
              <a:rPr lang="fr-FR" b="1" dirty="0"/>
              <a:t>par défaut coché</a:t>
            </a:r>
            <a:r>
              <a:rPr lang="fr-FR" dirty="0"/>
              <a:t>), sauf si le Conseiller sélectionne ne pas communiquer.</a:t>
            </a:r>
          </a:p>
          <a:p>
            <a:pPr marL="216000"/>
            <a:endParaRPr lang="fr-FR" dirty="0"/>
          </a:p>
        </p:txBody>
      </p:sp>
      <p:sp>
        <p:nvSpPr>
          <p:cNvPr id="3" name="Espace réservé du texte 2"/>
          <p:cNvSpPr>
            <a:spLocks noGrp="1"/>
          </p:cNvSpPr>
          <p:nvPr>
            <p:ph type="body" sz="quarter" idx="12"/>
          </p:nvPr>
        </p:nvSpPr>
        <p:spPr/>
        <p:txBody>
          <a:bodyPr/>
          <a:lstStyle/>
          <a:p>
            <a:r>
              <a:rPr lang="fr-FR" dirty="0"/>
              <a:t>Bonne pratique #3 – Ouvrir une BAD (non activée) pour souscrire e-Documents</a:t>
            </a:r>
          </a:p>
          <a:p>
            <a:r>
              <a:rPr lang="fr-FR" dirty="0"/>
              <a:t>et selon la situation, rendre actif l’abonnement BAD de l’enfant</a:t>
            </a:r>
          </a:p>
        </p:txBody>
      </p:sp>
      <p:sp>
        <p:nvSpPr>
          <p:cNvPr id="4" name="Espace réservé du texte 3"/>
          <p:cNvSpPr>
            <a:spLocks noGrp="1"/>
          </p:cNvSpPr>
          <p:nvPr>
            <p:ph type="body" sz="quarter" idx="14"/>
          </p:nvPr>
        </p:nvSpPr>
        <p:spPr/>
        <p:txBody>
          <a:bodyPr/>
          <a:lstStyle/>
          <a:p>
            <a:r>
              <a:rPr lang="fr-FR" dirty="0"/>
              <a:t>Focus sur les mineurs</a:t>
            </a:r>
          </a:p>
        </p:txBody>
      </p:sp>
      <p:pic>
        <p:nvPicPr>
          <p:cNvPr id="6" name="Image 5"/>
          <p:cNvPicPr>
            <a:picLocks noChangeAspect="1"/>
          </p:cNvPicPr>
          <p:nvPr/>
        </p:nvPicPr>
        <p:blipFill rotWithShape="1">
          <a:blip r:embed="rId2"/>
          <a:srcRect r="34092" b="27760"/>
          <a:stretch/>
        </p:blipFill>
        <p:spPr>
          <a:xfrm>
            <a:off x="695325" y="1470968"/>
            <a:ext cx="4508460" cy="2720623"/>
          </a:xfrm>
          <a:prstGeom prst="rect">
            <a:avLst/>
          </a:prstGeom>
        </p:spPr>
      </p:pic>
      <p:grpSp>
        <p:nvGrpSpPr>
          <p:cNvPr id="45" name="Graphique 1830">
            <a:extLst>
              <a:ext uri="{FF2B5EF4-FFF2-40B4-BE49-F238E27FC236}">
                <a16:creationId xmlns:a16="http://schemas.microsoft.com/office/drawing/2014/main" id="{6BE4024E-2CFE-423B-A054-8F5C841EBE7F}"/>
              </a:ext>
            </a:extLst>
          </p:cNvPr>
          <p:cNvGrpSpPr/>
          <p:nvPr/>
        </p:nvGrpSpPr>
        <p:grpSpPr>
          <a:xfrm>
            <a:off x="57150" y="558729"/>
            <a:ext cx="585353" cy="530836"/>
            <a:chOff x="10483925" y="2904391"/>
            <a:chExt cx="396900" cy="359934"/>
          </a:xfrm>
          <a:noFill/>
        </p:grpSpPr>
        <p:grpSp>
          <p:nvGrpSpPr>
            <p:cNvPr id="46" name="Graphique 1830">
              <a:extLst>
                <a:ext uri="{FF2B5EF4-FFF2-40B4-BE49-F238E27FC236}">
                  <a16:creationId xmlns:a16="http://schemas.microsoft.com/office/drawing/2014/main" id="{88EDDB19-D490-42FA-814A-D4CB73D69E5E}"/>
                </a:ext>
              </a:extLst>
            </p:cNvPr>
            <p:cNvGrpSpPr/>
            <p:nvPr/>
          </p:nvGrpSpPr>
          <p:grpSpPr>
            <a:xfrm>
              <a:off x="10483925" y="2904391"/>
              <a:ext cx="396900" cy="359934"/>
              <a:chOff x="10483925" y="2904391"/>
              <a:chExt cx="396900" cy="359934"/>
            </a:xfrm>
            <a:grpFill/>
          </p:grpSpPr>
          <p:sp>
            <p:nvSpPr>
              <p:cNvPr id="50" name="Forme libre : forme 49">
                <a:extLst>
                  <a:ext uri="{FF2B5EF4-FFF2-40B4-BE49-F238E27FC236}">
                    <a16:creationId xmlns:a16="http://schemas.microsoft.com/office/drawing/2014/main" id="{E0511C8E-60E3-4E9D-9024-A7DE654FA397}"/>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tx1"/>
                </a:solidFill>
                <a:prstDash val="solid"/>
                <a:round/>
              </a:ln>
            </p:spPr>
            <p:txBody>
              <a:bodyPr rtlCol="0" anchor="ctr"/>
              <a:lstStyle/>
              <a:p>
                <a:endParaRPr lang="fr-FR" sz="1050"/>
              </a:p>
            </p:txBody>
          </p:sp>
          <p:sp>
            <p:nvSpPr>
              <p:cNvPr id="51" name="Forme libre : forme 50">
                <a:extLst>
                  <a:ext uri="{FF2B5EF4-FFF2-40B4-BE49-F238E27FC236}">
                    <a16:creationId xmlns:a16="http://schemas.microsoft.com/office/drawing/2014/main" id="{D54728B3-0F67-4C6D-98E0-8EB6BA6CF1DB}"/>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tx1"/>
                </a:solidFill>
                <a:prstDash val="solid"/>
                <a:round/>
              </a:ln>
            </p:spPr>
            <p:txBody>
              <a:bodyPr rtlCol="0" anchor="ctr"/>
              <a:lstStyle/>
              <a:p>
                <a:endParaRPr lang="fr-FR" sz="1050"/>
              </a:p>
            </p:txBody>
          </p:sp>
          <p:sp>
            <p:nvSpPr>
              <p:cNvPr id="52" name="Forme libre : forme 51">
                <a:extLst>
                  <a:ext uri="{FF2B5EF4-FFF2-40B4-BE49-F238E27FC236}">
                    <a16:creationId xmlns:a16="http://schemas.microsoft.com/office/drawing/2014/main" id="{D5ADC0EF-1660-47E4-A9B6-C2CD6B11D1ED}"/>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tx1"/>
                </a:solidFill>
                <a:prstDash val="solid"/>
                <a:round/>
              </a:ln>
            </p:spPr>
            <p:txBody>
              <a:bodyPr rtlCol="0" anchor="ctr"/>
              <a:lstStyle/>
              <a:p>
                <a:endParaRPr lang="fr-FR" sz="1050"/>
              </a:p>
            </p:txBody>
          </p:sp>
          <p:sp>
            <p:nvSpPr>
              <p:cNvPr id="53" name="Forme libre : forme 52">
                <a:extLst>
                  <a:ext uri="{FF2B5EF4-FFF2-40B4-BE49-F238E27FC236}">
                    <a16:creationId xmlns:a16="http://schemas.microsoft.com/office/drawing/2014/main" id="{9CC53714-322A-40BE-AAFE-B011B6962124}"/>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tx1"/>
                </a:solidFill>
                <a:prstDash val="solid"/>
                <a:round/>
              </a:ln>
            </p:spPr>
            <p:txBody>
              <a:bodyPr rtlCol="0" anchor="ctr"/>
              <a:lstStyle/>
              <a:p>
                <a:endParaRPr lang="fr-FR" sz="1050"/>
              </a:p>
            </p:txBody>
          </p:sp>
          <p:sp>
            <p:nvSpPr>
              <p:cNvPr id="54" name="Forme libre : forme 53">
                <a:extLst>
                  <a:ext uri="{FF2B5EF4-FFF2-40B4-BE49-F238E27FC236}">
                    <a16:creationId xmlns:a16="http://schemas.microsoft.com/office/drawing/2014/main" id="{6AC72465-3475-4035-8DB8-B8C2856F6AB7}"/>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tx1"/>
                </a:solidFill>
                <a:prstDash val="solid"/>
                <a:round/>
              </a:ln>
            </p:spPr>
            <p:txBody>
              <a:bodyPr rtlCol="0" anchor="ctr"/>
              <a:lstStyle/>
              <a:p>
                <a:endParaRPr lang="fr-FR" sz="1050"/>
              </a:p>
            </p:txBody>
          </p:sp>
          <p:sp>
            <p:nvSpPr>
              <p:cNvPr id="55" name="Forme libre : forme 54">
                <a:extLst>
                  <a:ext uri="{FF2B5EF4-FFF2-40B4-BE49-F238E27FC236}">
                    <a16:creationId xmlns:a16="http://schemas.microsoft.com/office/drawing/2014/main" id="{C1750493-CE36-4A53-A134-81C8FDCD19CA}"/>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tx1"/>
                </a:solidFill>
                <a:prstDash val="solid"/>
                <a:round/>
              </a:ln>
            </p:spPr>
            <p:txBody>
              <a:bodyPr rtlCol="0" anchor="ctr"/>
              <a:lstStyle/>
              <a:p>
                <a:endParaRPr lang="fr-FR" sz="1050"/>
              </a:p>
            </p:txBody>
          </p:sp>
          <p:sp>
            <p:nvSpPr>
              <p:cNvPr id="56" name="Forme libre : forme 55">
                <a:extLst>
                  <a:ext uri="{FF2B5EF4-FFF2-40B4-BE49-F238E27FC236}">
                    <a16:creationId xmlns:a16="http://schemas.microsoft.com/office/drawing/2014/main" id="{766621F6-7F99-49EA-B3AD-6BFF1239D961}"/>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tx1"/>
                </a:solidFill>
                <a:prstDash val="solid"/>
                <a:round/>
              </a:ln>
            </p:spPr>
            <p:txBody>
              <a:bodyPr rtlCol="0" anchor="ctr"/>
              <a:lstStyle/>
              <a:p>
                <a:endParaRPr lang="fr-FR" sz="1050"/>
              </a:p>
            </p:txBody>
          </p:sp>
          <p:sp>
            <p:nvSpPr>
              <p:cNvPr id="57" name="Forme libre : forme 56">
                <a:extLst>
                  <a:ext uri="{FF2B5EF4-FFF2-40B4-BE49-F238E27FC236}">
                    <a16:creationId xmlns:a16="http://schemas.microsoft.com/office/drawing/2014/main" id="{0A749047-89F3-40A9-9833-F1B2F6CF37F6}"/>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tx1"/>
                </a:solidFill>
                <a:prstDash val="solid"/>
                <a:round/>
              </a:ln>
            </p:spPr>
            <p:txBody>
              <a:bodyPr rtlCol="0" anchor="ctr"/>
              <a:lstStyle/>
              <a:p>
                <a:endParaRPr lang="fr-FR" sz="1050"/>
              </a:p>
            </p:txBody>
          </p:sp>
          <p:sp>
            <p:nvSpPr>
              <p:cNvPr id="58" name="Forme libre : forme 57">
                <a:extLst>
                  <a:ext uri="{FF2B5EF4-FFF2-40B4-BE49-F238E27FC236}">
                    <a16:creationId xmlns:a16="http://schemas.microsoft.com/office/drawing/2014/main" id="{D209B4DA-5B26-4BE9-B58A-03301C421B40}"/>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tx1"/>
                </a:solidFill>
                <a:prstDash val="solid"/>
                <a:round/>
              </a:ln>
            </p:spPr>
            <p:txBody>
              <a:bodyPr rtlCol="0" anchor="ctr"/>
              <a:lstStyle/>
              <a:p>
                <a:endParaRPr lang="fr-FR" sz="1050"/>
              </a:p>
            </p:txBody>
          </p:sp>
          <p:sp>
            <p:nvSpPr>
              <p:cNvPr id="59" name="Forme libre : forme 58">
                <a:extLst>
                  <a:ext uri="{FF2B5EF4-FFF2-40B4-BE49-F238E27FC236}">
                    <a16:creationId xmlns:a16="http://schemas.microsoft.com/office/drawing/2014/main" id="{CB6F0CD0-30E9-4A4C-B9FA-57D02D5D8847}"/>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tx1"/>
                </a:solidFill>
                <a:prstDash val="solid"/>
                <a:round/>
              </a:ln>
            </p:spPr>
            <p:txBody>
              <a:bodyPr rtlCol="0" anchor="ctr"/>
              <a:lstStyle/>
              <a:p>
                <a:endParaRPr lang="fr-FR" sz="1050"/>
              </a:p>
            </p:txBody>
          </p:sp>
          <p:sp>
            <p:nvSpPr>
              <p:cNvPr id="60" name="Forme libre : forme 59">
                <a:extLst>
                  <a:ext uri="{FF2B5EF4-FFF2-40B4-BE49-F238E27FC236}">
                    <a16:creationId xmlns:a16="http://schemas.microsoft.com/office/drawing/2014/main" id="{B9DE3C6F-1A34-44F6-872E-CF65D38977F7}"/>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tx1"/>
                </a:solidFill>
                <a:prstDash val="solid"/>
                <a:round/>
              </a:ln>
            </p:spPr>
            <p:txBody>
              <a:bodyPr rtlCol="0" anchor="ctr"/>
              <a:lstStyle/>
              <a:p>
                <a:endParaRPr lang="fr-FR" sz="1050"/>
              </a:p>
            </p:txBody>
          </p:sp>
          <p:sp>
            <p:nvSpPr>
              <p:cNvPr id="61" name="Forme libre : forme 60">
                <a:extLst>
                  <a:ext uri="{FF2B5EF4-FFF2-40B4-BE49-F238E27FC236}">
                    <a16:creationId xmlns:a16="http://schemas.microsoft.com/office/drawing/2014/main" id="{677084F3-FE5A-4BC3-8D2B-57C568247C3F}"/>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tx1"/>
                </a:solidFill>
                <a:prstDash val="solid"/>
                <a:round/>
              </a:ln>
            </p:spPr>
            <p:txBody>
              <a:bodyPr rtlCol="0" anchor="ctr"/>
              <a:lstStyle/>
              <a:p>
                <a:endParaRPr lang="fr-FR" sz="1050"/>
              </a:p>
            </p:txBody>
          </p:sp>
          <p:sp>
            <p:nvSpPr>
              <p:cNvPr id="62" name="Forme libre : forme 61">
                <a:extLst>
                  <a:ext uri="{FF2B5EF4-FFF2-40B4-BE49-F238E27FC236}">
                    <a16:creationId xmlns:a16="http://schemas.microsoft.com/office/drawing/2014/main" id="{8E53C1CD-F64C-4FD6-8D3D-263C2B973212}"/>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tx1"/>
                </a:solidFill>
                <a:prstDash val="solid"/>
                <a:round/>
              </a:ln>
            </p:spPr>
            <p:txBody>
              <a:bodyPr rtlCol="0" anchor="ctr"/>
              <a:lstStyle/>
              <a:p>
                <a:endParaRPr lang="fr-FR" sz="1050"/>
              </a:p>
            </p:txBody>
          </p:sp>
        </p:grpSp>
        <p:sp>
          <p:nvSpPr>
            <p:cNvPr id="47" name="Forme libre : forme 46">
              <a:extLst>
                <a:ext uri="{FF2B5EF4-FFF2-40B4-BE49-F238E27FC236}">
                  <a16:creationId xmlns:a16="http://schemas.microsoft.com/office/drawing/2014/main" id="{AC86967A-5D3F-41ED-81A7-74E307F0004A}"/>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tx1"/>
              </a:solidFill>
              <a:prstDash val="solid"/>
              <a:round/>
            </a:ln>
          </p:spPr>
          <p:txBody>
            <a:bodyPr rtlCol="0" anchor="ctr"/>
            <a:lstStyle/>
            <a:p>
              <a:endParaRPr lang="fr-FR" sz="1050"/>
            </a:p>
          </p:txBody>
        </p:sp>
        <p:sp>
          <p:nvSpPr>
            <p:cNvPr id="48" name="Forme libre : forme 47">
              <a:extLst>
                <a:ext uri="{FF2B5EF4-FFF2-40B4-BE49-F238E27FC236}">
                  <a16:creationId xmlns:a16="http://schemas.microsoft.com/office/drawing/2014/main" id="{8579DBC9-75F0-4186-B4E7-DE8B8F1ABD3F}"/>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tx1"/>
              </a:solidFill>
              <a:prstDash val="solid"/>
              <a:round/>
            </a:ln>
          </p:spPr>
          <p:txBody>
            <a:bodyPr rtlCol="0" anchor="ctr"/>
            <a:lstStyle/>
            <a:p>
              <a:endParaRPr lang="fr-FR" sz="1050"/>
            </a:p>
          </p:txBody>
        </p:sp>
        <p:sp>
          <p:nvSpPr>
            <p:cNvPr id="49" name="Forme libre : forme 48">
              <a:extLst>
                <a:ext uri="{FF2B5EF4-FFF2-40B4-BE49-F238E27FC236}">
                  <a16:creationId xmlns:a16="http://schemas.microsoft.com/office/drawing/2014/main" id="{6E5C3A59-4004-4AF8-8B28-A9F73F0A82E8}"/>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tx1"/>
              </a:solidFill>
              <a:prstDash val="solid"/>
              <a:round/>
            </a:ln>
          </p:spPr>
          <p:txBody>
            <a:bodyPr rtlCol="0" anchor="ctr"/>
            <a:lstStyle/>
            <a:p>
              <a:endParaRPr lang="fr-FR" sz="1050"/>
            </a:p>
          </p:txBody>
        </p:sp>
      </p:grpSp>
      <p:pic>
        <p:nvPicPr>
          <p:cNvPr id="80" name="Image 79">
            <a:hlinkClick r:id="rId3" action="ppaction://hlinksldjump"/>
            <a:extLst>
              <a:ext uri="{FF2B5EF4-FFF2-40B4-BE49-F238E27FC236}">
                <a16:creationId xmlns:a16="http://schemas.microsoft.com/office/drawing/2014/main" id="{24A733E9-36D2-43B4-8CA6-8BE0FA85C6A0}"/>
              </a:ext>
            </a:extLst>
          </p:cNvPr>
          <p:cNvPicPr>
            <a:picLocks noChangeAspect="1"/>
          </p:cNvPicPr>
          <p:nvPr/>
        </p:nvPicPr>
        <p:blipFill>
          <a:blip r:embed="rId4"/>
          <a:stretch>
            <a:fillRect/>
          </a:stretch>
        </p:blipFill>
        <p:spPr>
          <a:xfrm>
            <a:off x="11284620" y="650554"/>
            <a:ext cx="347186" cy="347502"/>
          </a:xfrm>
          <a:prstGeom prst="rect">
            <a:avLst/>
          </a:prstGeom>
        </p:spPr>
      </p:pic>
      <p:sp>
        <p:nvSpPr>
          <p:cNvPr id="81" name="Rectangle 80">
            <a:extLst>
              <a:ext uri="{FF2B5EF4-FFF2-40B4-BE49-F238E27FC236}">
                <a16:creationId xmlns:a16="http://schemas.microsoft.com/office/drawing/2014/main" id="{77D9B9CF-4E19-487F-BCA2-B4A21A8F0253}"/>
              </a:ext>
            </a:extLst>
          </p:cNvPr>
          <p:cNvSpPr/>
          <p:nvPr/>
        </p:nvSpPr>
        <p:spPr>
          <a:xfrm>
            <a:off x="5421419" y="1468998"/>
            <a:ext cx="6257418" cy="5534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L’abonnement « BAD non activée »</a:t>
            </a:r>
            <a:r>
              <a:rPr lang="fr-FR" sz="1600" dirty="0"/>
              <a:t> est le format </a:t>
            </a:r>
            <a:br>
              <a:rPr lang="fr-FR" sz="1600" dirty="0"/>
            </a:br>
            <a:r>
              <a:rPr lang="fr-FR" sz="1600" dirty="0"/>
              <a:t>qui doit être souscrit pour la plupart des mineurs</a:t>
            </a:r>
          </a:p>
        </p:txBody>
      </p:sp>
      <p:pic>
        <p:nvPicPr>
          <p:cNvPr id="82" name="Image 81">
            <a:extLst>
              <a:ext uri="{FF2B5EF4-FFF2-40B4-BE49-F238E27FC236}">
                <a16:creationId xmlns:a16="http://schemas.microsoft.com/office/drawing/2014/main" id="{BDAF2082-4A3F-4F8A-8252-395073DB5FD5}"/>
              </a:ext>
            </a:extLst>
          </p:cNvPr>
          <p:cNvPicPr>
            <a:picLocks noChangeAspect="1"/>
          </p:cNvPicPr>
          <p:nvPr/>
        </p:nvPicPr>
        <p:blipFill>
          <a:blip r:embed="rId5"/>
          <a:stretch>
            <a:fillRect/>
          </a:stretch>
        </p:blipFill>
        <p:spPr>
          <a:xfrm>
            <a:off x="688455" y="4793121"/>
            <a:ext cx="4515329" cy="918159"/>
          </a:xfrm>
          <a:prstGeom prst="rect">
            <a:avLst/>
          </a:prstGeom>
        </p:spPr>
      </p:pic>
      <p:sp>
        <p:nvSpPr>
          <p:cNvPr id="83" name="ZoneTexte 82">
            <a:extLst>
              <a:ext uri="{FF2B5EF4-FFF2-40B4-BE49-F238E27FC236}">
                <a16:creationId xmlns:a16="http://schemas.microsoft.com/office/drawing/2014/main" id="{BA06574E-BD6C-4BE5-A6A4-03F55DB5FA3A}"/>
              </a:ext>
            </a:extLst>
          </p:cNvPr>
          <p:cNvSpPr txBox="1"/>
          <p:nvPr/>
        </p:nvSpPr>
        <p:spPr>
          <a:xfrm>
            <a:off x="635955" y="5962774"/>
            <a:ext cx="6607899" cy="400110"/>
          </a:xfrm>
          <a:prstGeom prst="rect">
            <a:avLst/>
          </a:prstGeom>
          <a:noFill/>
        </p:spPr>
        <p:txBody>
          <a:bodyPr wrap="none" rtlCol="0">
            <a:spAutoFit/>
          </a:bodyPr>
          <a:lstStyle/>
          <a:p>
            <a:r>
              <a:rPr lang="fr-FR" sz="1000" i="1" dirty="0">
                <a:solidFill>
                  <a:schemeClr val="tx1">
                    <a:lumMod val="75000"/>
                    <a:lumOff val="25000"/>
                  </a:schemeClr>
                </a:solidFill>
              </a:rPr>
              <a:t>(1) Sauf évidemment, si le mineur est en âge de consulter ses comptes et documents</a:t>
            </a:r>
          </a:p>
          <a:p>
            <a:r>
              <a:rPr lang="fr-FR" sz="1000" i="1" dirty="0">
                <a:solidFill>
                  <a:schemeClr val="tx1">
                    <a:lumMod val="75000"/>
                    <a:lumOff val="25000"/>
                  </a:schemeClr>
                </a:solidFill>
              </a:rPr>
              <a:t>(2) Un avenant sera automatiquement envoyé lorsque le parent demandera l’envoi du code confidentiel du mineur</a:t>
            </a:r>
          </a:p>
        </p:txBody>
      </p:sp>
      <p:sp>
        <p:nvSpPr>
          <p:cNvPr id="85" name="Rectangle 84">
            <a:extLst>
              <a:ext uri="{FF2B5EF4-FFF2-40B4-BE49-F238E27FC236}">
                <a16:creationId xmlns:a16="http://schemas.microsoft.com/office/drawing/2014/main" id="{400ECB1D-CD71-4C4C-BE40-52D34303DA1A}"/>
              </a:ext>
            </a:extLst>
          </p:cNvPr>
          <p:cNvSpPr/>
          <p:nvPr/>
        </p:nvSpPr>
        <p:spPr>
          <a:xfrm>
            <a:off x="5418642" y="4726395"/>
            <a:ext cx="6257417" cy="984885"/>
          </a:xfrm>
          <a:prstGeom prst="rect">
            <a:avLst/>
          </a:prstGeom>
          <a:solidFill>
            <a:schemeClr val="bg1">
              <a:lumMod val="95000"/>
            </a:schemeClr>
          </a:solidFill>
        </p:spPr>
        <p:txBody>
          <a:bodyPr wrap="square">
            <a:spAutoFit/>
          </a:bodyPr>
          <a:lstStyle/>
          <a:p>
            <a:pPr lvl="2"/>
            <a:r>
              <a:rPr lang="fr-FR" sz="1100" i="1" u="sng" dirty="0">
                <a:solidFill>
                  <a:schemeClr val="tx1">
                    <a:lumMod val="75000"/>
                    <a:lumOff val="25000"/>
                  </a:schemeClr>
                </a:solidFill>
              </a:rPr>
              <a:t>Autre bonne pratique </a:t>
            </a:r>
          </a:p>
          <a:p>
            <a:pPr lvl="2"/>
            <a:endParaRPr lang="fr-FR" sz="300" i="1" dirty="0">
              <a:solidFill>
                <a:schemeClr val="tx1">
                  <a:lumMod val="75000"/>
                  <a:lumOff val="25000"/>
                </a:schemeClr>
              </a:solidFill>
            </a:endParaRPr>
          </a:p>
          <a:p>
            <a:pPr lvl="2"/>
            <a:r>
              <a:rPr lang="fr-FR" sz="1100" i="1" dirty="0">
                <a:solidFill>
                  <a:schemeClr val="tx1">
                    <a:lumMod val="75000"/>
                    <a:lumOff val="25000"/>
                  </a:schemeClr>
                </a:solidFill>
              </a:rPr>
              <a:t>Proposez d’</a:t>
            </a:r>
            <a:r>
              <a:rPr lang="fr-FR" sz="1100" b="1" i="1" dirty="0">
                <a:solidFill>
                  <a:schemeClr val="tx1">
                    <a:lumMod val="75000"/>
                    <a:lumOff val="25000"/>
                  </a:schemeClr>
                </a:solidFill>
              </a:rPr>
              <a:t>abonner le 2</a:t>
            </a:r>
            <a:r>
              <a:rPr lang="fr-FR" sz="1100" b="1" i="1" baseline="30000" dirty="0">
                <a:solidFill>
                  <a:schemeClr val="tx1">
                    <a:lumMod val="75000"/>
                    <a:lumOff val="25000"/>
                  </a:schemeClr>
                </a:solidFill>
              </a:rPr>
              <a:t>e</a:t>
            </a:r>
            <a:r>
              <a:rPr lang="fr-FR" sz="1100" b="1" i="1" dirty="0">
                <a:solidFill>
                  <a:schemeClr val="tx1">
                    <a:lumMod val="75000"/>
                    <a:lumOff val="25000"/>
                  </a:schemeClr>
                </a:solidFill>
              </a:rPr>
              <a:t> représentant légal </a:t>
            </a:r>
            <a:r>
              <a:rPr lang="fr-FR" sz="1100" i="1" dirty="0">
                <a:solidFill>
                  <a:schemeClr val="tx1">
                    <a:lumMod val="75000"/>
                    <a:lumOff val="25000"/>
                  </a:schemeClr>
                </a:solidFill>
              </a:rPr>
              <a:t>à la BAD avec e-Doc pour lui permettre d’avoir une vue sur les documents de son enfant, </a:t>
            </a:r>
            <a:r>
              <a:rPr lang="fr-FR" sz="1100" b="1" i="1" dirty="0">
                <a:solidFill>
                  <a:schemeClr val="tx1">
                    <a:lumMod val="75000"/>
                    <a:lumOff val="25000"/>
                  </a:schemeClr>
                </a:solidFill>
              </a:rPr>
              <a:t>même s’il n’a pas de compte bancaire à la Caisse d’Epargne </a:t>
            </a:r>
            <a:r>
              <a:rPr lang="fr-FR" sz="1100" i="1" dirty="0">
                <a:solidFill>
                  <a:schemeClr val="tx1">
                    <a:lumMod val="75000"/>
                    <a:lumOff val="25000"/>
                  </a:schemeClr>
                </a:solidFill>
              </a:rPr>
              <a:t>… une bonne occasion de développer  relation commerciale avec le 2</a:t>
            </a:r>
            <a:r>
              <a:rPr lang="fr-FR" sz="1100" i="1" baseline="30000" dirty="0">
                <a:solidFill>
                  <a:schemeClr val="tx1">
                    <a:lumMod val="75000"/>
                    <a:lumOff val="25000"/>
                  </a:schemeClr>
                </a:solidFill>
              </a:rPr>
              <a:t>e</a:t>
            </a:r>
            <a:r>
              <a:rPr lang="fr-FR" sz="1100" i="1" dirty="0">
                <a:solidFill>
                  <a:schemeClr val="tx1">
                    <a:lumMod val="75000"/>
                    <a:lumOff val="25000"/>
                  </a:schemeClr>
                </a:solidFill>
              </a:rPr>
              <a:t> conjoint !</a:t>
            </a:r>
          </a:p>
        </p:txBody>
      </p:sp>
      <p:sp>
        <p:nvSpPr>
          <p:cNvPr id="121" name="Rectangle à coins arrondis 113">
            <a:extLst>
              <a:ext uri="{FF2B5EF4-FFF2-40B4-BE49-F238E27FC236}">
                <a16:creationId xmlns:a16="http://schemas.microsoft.com/office/drawing/2014/main" id="{DC603FEB-2895-4CB7-8C8F-F8E3898BC54A}"/>
              </a:ext>
            </a:extLst>
          </p:cNvPr>
          <p:cNvSpPr/>
          <p:nvPr/>
        </p:nvSpPr>
        <p:spPr>
          <a:xfrm>
            <a:off x="688455" y="4362300"/>
            <a:ext cx="4515329" cy="307777"/>
          </a:xfrm>
          <a:prstGeom prst="roundRect">
            <a:avLst>
              <a:gd name="adj" fmla="val 0"/>
            </a:avLst>
          </a:prstGeom>
          <a:solidFill>
            <a:schemeClr val="tx1">
              <a:lumMod val="50000"/>
              <a:lumOff val="50000"/>
            </a:schemeClr>
          </a:solidFill>
          <a:effectLst>
            <a:softEdge rad="0"/>
          </a:effectLst>
        </p:spPr>
        <p:txBody>
          <a:bodyPr wrap="square">
            <a:spAutoFit/>
          </a:bodyPr>
          <a:lstStyle/>
          <a:p>
            <a:r>
              <a:rPr lang="fr-FR" sz="1400" b="1" dirty="0">
                <a:solidFill>
                  <a:schemeClr val="bg1"/>
                </a:solidFill>
              </a:rPr>
              <a:t>Laisser « ne pas communiquer » par défaut </a:t>
            </a:r>
            <a:r>
              <a:rPr lang="fr-FR" sz="1400" b="1" baseline="30000" dirty="0">
                <a:solidFill>
                  <a:schemeClr val="bg1"/>
                </a:solidFill>
                <a:latin typeface="Arial"/>
                <a:ea typeface="Arial"/>
                <a:cs typeface="Arial"/>
              </a:rPr>
              <a:t>(1) (2)</a:t>
            </a:r>
          </a:p>
        </p:txBody>
      </p:sp>
      <p:grpSp>
        <p:nvGrpSpPr>
          <p:cNvPr id="179" name="Groupe 178">
            <a:extLst>
              <a:ext uri="{FF2B5EF4-FFF2-40B4-BE49-F238E27FC236}">
                <a16:creationId xmlns:a16="http://schemas.microsoft.com/office/drawing/2014/main" id="{5F8D7A2F-0943-4D87-B558-86828B01D827}"/>
              </a:ext>
            </a:extLst>
          </p:cNvPr>
          <p:cNvGrpSpPr/>
          <p:nvPr/>
        </p:nvGrpSpPr>
        <p:grpSpPr>
          <a:xfrm>
            <a:off x="5550327" y="4850853"/>
            <a:ext cx="752048" cy="752580"/>
            <a:chOff x="5791627" y="4932428"/>
            <a:chExt cx="608746" cy="609177"/>
          </a:xfrm>
        </p:grpSpPr>
        <p:grpSp>
          <p:nvGrpSpPr>
            <p:cNvPr id="178" name="Groupe 177">
              <a:extLst>
                <a:ext uri="{FF2B5EF4-FFF2-40B4-BE49-F238E27FC236}">
                  <a16:creationId xmlns:a16="http://schemas.microsoft.com/office/drawing/2014/main" id="{26AF2147-8D19-4D33-A9EF-BC73655E27A9}"/>
                </a:ext>
              </a:extLst>
            </p:cNvPr>
            <p:cNvGrpSpPr/>
            <p:nvPr/>
          </p:nvGrpSpPr>
          <p:grpSpPr>
            <a:xfrm>
              <a:off x="5791627" y="4932428"/>
              <a:ext cx="608746" cy="609177"/>
              <a:chOff x="5791627" y="4932428"/>
              <a:chExt cx="608746" cy="609177"/>
            </a:xfrm>
          </p:grpSpPr>
          <p:sp>
            <p:nvSpPr>
              <p:cNvPr id="128" name="Freeform 115">
                <a:extLst>
                  <a:ext uri="{FF2B5EF4-FFF2-40B4-BE49-F238E27FC236}">
                    <a16:creationId xmlns:a16="http://schemas.microsoft.com/office/drawing/2014/main" id="{41C40ACC-D070-41C7-B5DF-7EF3184A13CA}"/>
                  </a:ext>
                </a:extLst>
              </p:cNvPr>
              <p:cNvSpPr>
                <a:spLocks/>
              </p:cNvSpPr>
              <p:nvPr/>
            </p:nvSpPr>
            <p:spPr bwMode="auto">
              <a:xfrm>
                <a:off x="5860705" y="5018916"/>
                <a:ext cx="17270" cy="30083"/>
              </a:xfrm>
              <a:custGeom>
                <a:avLst/>
                <a:gdLst>
                  <a:gd name="T0" fmla="*/ 4 w 4"/>
                  <a:gd name="T1" fmla="*/ 8 h 8"/>
                  <a:gd name="T2" fmla="*/ 0 w 4"/>
                  <a:gd name="T3" fmla="*/ 4 h 8"/>
                  <a:gd name="T4" fmla="*/ 4 w 4"/>
                  <a:gd name="T5" fmla="*/ 0 h 8"/>
                </a:gdLst>
                <a:ahLst/>
                <a:cxnLst>
                  <a:cxn ang="0">
                    <a:pos x="T0" y="T1"/>
                  </a:cxn>
                  <a:cxn ang="0">
                    <a:pos x="T2" y="T3"/>
                  </a:cxn>
                  <a:cxn ang="0">
                    <a:pos x="T4" y="T5"/>
                  </a:cxn>
                </a:cxnLst>
                <a:rect l="0" t="0" r="r" b="b"/>
                <a:pathLst>
                  <a:path w="4" h="8">
                    <a:moveTo>
                      <a:pt x="4" y="8"/>
                    </a:moveTo>
                    <a:cubicBezTo>
                      <a:pt x="4" y="8"/>
                      <a:pt x="1" y="8"/>
                      <a:pt x="0" y="4"/>
                    </a:cubicBezTo>
                    <a:cubicBezTo>
                      <a:pt x="0" y="0"/>
                      <a:pt x="4" y="0"/>
                      <a:pt x="4" y="0"/>
                    </a:cubicBezTo>
                  </a:path>
                </a:pathLst>
              </a:custGeom>
              <a:noFill/>
              <a:ln w="9525" cap="rnd">
                <a:solidFill>
                  <a:schemeClr val="tx1">
                    <a:lumMod val="75000"/>
                    <a:lumOff val="2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29" name="Freeform 116">
                <a:extLst>
                  <a:ext uri="{FF2B5EF4-FFF2-40B4-BE49-F238E27FC236}">
                    <a16:creationId xmlns:a16="http://schemas.microsoft.com/office/drawing/2014/main" id="{025AC5A8-5301-4AE8-B084-D229A4F5EDCE}"/>
                  </a:ext>
                </a:extLst>
              </p:cNvPr>
              <p:cNvSpPr>
                <a:spLocks/>
              </p:cNvSpPr>
              <p:nvPr/>
            </p:nvSpPr>
            <p:spPr bwMode="auto">
              <a:xfrm>
                <a:off x="5826166" y="5114806"/>
                <a:ext cx="64760" cy="203058"/>
              </a:xfrm>
              <a:custGeom>
                <a:avLst/>
                <a:gdLst>
                  <a:gd name="T0" fmla="*/ 13 w 15"/>
                  <a:gd name="T1" fmla="*/ 54 h 54"/>
                  <a:gd name="T2" fmla="*/ 0 w 15"/>
                  <a:gd name="T3" fmla="*/ 39 h 54"/>
                  <a:gd name="T4" fmla="*/ 0 w 15"/>
                  <a:gd name="T5" fmla="*/ 17 h 54"/>
                  <a:gd name="T6" fmla="*/ 15 w 15"/>
                  <a:gd name="T7" fmla="*/ 0 h 54"/>
                </a:gdLst>
                <a:ahLst/>
                <a:cxnLst>
                  <a:cxn ang="0">
                    <a:pos x="T0" y="T1"/>
                  </a:cxn>
                  <a:cxn ang="0">
                    <a:pos x="T2" y="T3"/>
                  </a:cxn>
                  <a:cxn ang="0">
                    <a:pos x="T4" y="T5"/>
                  </a:cxn>
                  <a:cxn ang="0">
                    <a:pos x="T6" y="T7"/>
                  </a:cxn>
                </a:cxnLst>
                <a:rect l="0" t="0" r="r" b="b"/>
                <a:pathLst>
                  <a:path w="15" h="54">
                    <a:moveTo>
                      <a:pt x="13" y="54"/>
                    </a:moveTo>
                    <a:cubicBezTo>
                      <a:pt x="6" y="54"/>
                      <a:pt x="0" y="47"/>
                      <a:pt x="0" y="39"/>
                    </a:cubicBezTo>
                    <a:cubicBezTo>
                      <a:pt x="0" y="17"/>
                      <a:pt x="0" y="17"/>
                      <a:pt x="0" y="17"/>
                    </a:cubicBezTo>
                    <a:cubicBezTo>
                      <a:pt x="0" y="9"/>
                      <a:pt x="7" y="0"/>
                      <a:pt x="15" y="0"/>
                    </a:cubicBezTo>
                  </a:path>
                </a:pathLst>
              </a:custGeom>
              <a:noFill/>
              <a:ln w="9525" cap="rnd">
                <a:solidFill>
                  <a:schemeClr val="tx1">
                    <a:lumMod val="75000"/>
                    <a:lumOff val="2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30" name="Freeform 119">
                <a:extLst>
                  <a:ext uri="{FF2B5EF4-FFF2-40B4-BE49-F238E27FC236}">
                    <a16:creationId xmlns:a16="http://schemas.microsoft.com/office/drawing/2014/main" id="{03268379-1957-432A-AD4A-42ACAE278EC7}"/>
                  </a:ext>
                </a:extLst>
              </p:cNvPr>
              <p:cNvSpPr>
                <a:spLocks/>
              </p:cNvSpPr>
              <p:nvPr/>
            </p:nvSpPr>
            <p:spPr bwMode="auto">
              <a:xfrm>
                <a:off x="5856387" y="5190012"/>
                <a:ext cx="181328" cy="351593"/>
              </a:xfrm>
              <a:custGeom>
                <a:avLst/>
                <a:gdLst>
                  <a:gd name="T0" fmla="*/ 10 w 84"/>
                  <a:gd name="T1" fmla="*/ 0 h 187"/>
                  <a:gd name="T2" fmla="*/ 16 w 84"/>
                  <a:gd name="T3" fmla="*/ 169 h 187"/>
                  <a:gd name="T4" fmla="*/ 0 w 84"/>
                  <a:gd name="T5" fmla="*/ 187 h 187"/>
                  <a:gd name="T6" fmla="*/ 84 w 84"/>
                  <a:gd name="T7" fmla="*/ 187 h 187"/>
                </a:gdLst>
                <a:ahLst/>
                <a:cxnLst>
                  <a:cxn ang="0">
                    <a:pos x="T0" y="T1"/>
                  </a:cxn>
                  <a:cxn ang="0">
                    <a:pos x="T2" y="T3"/>
                  </a:cxn>
                  <a:cxn ang="0">
                    <a:pos x="T4" y="T5"/>
                  </a:cxn>
                  <a:cxn ang="0">
                    <a:pos x="T6" y="T7"/>
                  </a:cxn>
                </a:cxnLst>
                <a:rect l="0" t="0" r="r" b="b"/>
                <a:pathLst>
                  <a:path w="84" h="187">
                    <a:moveTo>
                      <a:pt x="10" y="0"/>
                    </a:moveTo>
                    <a:lnTo>
                      <a:pt x="16" y="169"/>
                    </a:lnTo>
                    <a:lnTo>
                      <a:pt x="0" y="187"/>
                    </a:lnTo>
                    <a:lnTo>
                      <a:pt x="84" y="187"/>
                    </a:lnTo>
                  </a:path>
                </a:pathLst>
              </a:custGeom>
              <a:noFill/>
              <a:ln w="9525" cap="rnd">
                <a:solidFill>
                  <a:schemeClr val="tx1">
                    <a:lumMod val="75000"/>
                    <a:lumOff val="2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31" name="Line 120">
                <a:extLst>
                  <a:ext uri="{FF2B5EF4-FFF2-40B4-BE49-F238E27FC236}">
                    <a16:creationId xmlns:a16="http://schemas.microsoft.com/office/drawing/2014/main" id="{6DE3D15D-EEBA-4763-A0AF-205E1D4ABCBC}"/>
                  </a:ext>
                </a:extLst>
              </p:cNvPr>
              <p:cNvSpPr>
                <a:spLocks noChangeShapeType="1"/>
              </p:cNvSpPr>
              <p:nvPr/>
            </p:nvSpPr>
            <p:spPr bwMode="auto">
              <a:xfrm>
                <a:off x="5925464" y="5507760"/>
                <a:ext cx="77712" cy="0"/>
              </a:xfrm>
              <a:prstGeom prst="line">
                <a:avLst/>
              </a:prstGeom>
              <a:noFill/>
              <a:ln w="9525" cap="rnd">
                <a:solidFill>
                  <a:schemeClr val="tx1">
                    <a:lumMod val="75000"/>
                    <a:lumOff val="25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32" name="Line 121">
                <a:extLst>
                  <a:ext uri="{FF2B5EF4-FFF2-40B4-BE49-F238E27FC236}">
                    <a16:creationId xmlns:a16="http://schemas.microsoft.com/office/drawing/2014/main" id="{AC135914-69FA-4114-B035-E99A41200988}"/>
                  </a:ext>
                </a:extLst>
              </p:cNvPr>
              <p:cNvSpPr>
                <a:spLocks noChangeShapeType="1"/>
              </p:cNvSpPr>
              <p:nvPr/>
            </p:nvSpPr>
            <p:spPr bwMode="auto">
              <a:xfrm flipV="1">
                <a:off x="5951369" y="5344187"/>
                <a:ext cx="0" cy="15042"/>
              </a:xfrm>
              <a:prstGeom prst="line">
                <a:avLst/>
              </a:prstGeom>
              <a:noFill/>
              <a:ln w="9525" cap="rnd">
                <a:solidFill>
                  <a:schemeClr val="tx1">
                    <a:lumMod val="75000"/>
                    <a:lumOff val="25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33" name="Line 122">
                <a:extLst>
                  <a:ext uri="{FF2B5EF4-FFF2-40B4-BE49-F238E27FC236}">
                    <a16:creationId xmlns:a16="http://schemas.microsoft.com/office/drawing/2014/main" id="{8A09628F-F965-40C1-BB5E-6A3B18B69611}"/>
                  </a:ext>
                </a:extLst>
              </p:cNvPr>
              <p:cNvSpPr>
                <a:spLocks noChangeShapeType="1"/>
              </p:cNvSpPr>
              <p:nvPr/>
            </p:nvSpPr>
            <p:spPr bwMode="auto">
              <a:xfrm flipV="1">
                <a:off x="5951369" y="5389311"/>
                <a:ext cx="0" cy="148535"/>
              </a:xfrm>
              <a:prstGeom prst="line">
                <a:avLst/>
              </a:prstGeom>
              <a:noFill/>
              <a:ln w="9525" cap="rnd">
                <a:solidFill>
                  <a:schemeClr val="tx1">
                    <a:lumMod val="75000"/>
                    <a:lumOff val="25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34" name="Line 123">
                <a:extLst>
                  <a:ext uri="{FF2B5EF4-FFF2-40B4-BE49-F238E27FC236}">
                    <a16:creationId xmlns:a16="http://schemas.microsoft.com/office/drawing/2014/main" id="{3D943F0E-034D-41F8-A2DB-18FC4E6CAD4E}"/>
                  </a:ext>
                </a:extLst>
              </p:cNvPr>
              <p:cNvSpPr>
                <a:spLocks noChangeShapeType="1"/>
              </p:cNvSpPr>
              <p:nvPr/>
            </p:nvSpPr>
            <p:spPr bwMode="auto">
              <a:xfrm>
                <a:off x="6383103" y="5541604"/>
                <a:ext cx="17270" cy="0"/>
              </a:xfrm>
              <a:prstGeom prst="line">
                <a:avLst/>
              </a:prstGeom>
              <a:noFill/>
              <a:ln w="19050" cap="rnd">
                <a:solidFill>
                  <a:schemeClr val="tx1">
                    <a:lumMod val="75000"/>
                    <a:lumOff val="25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35" name="Line 124">
                <a:extLst>
                  <a:ext uri="{FF2B5EF4-FFF2-40B4-BE49-F238E27FC236}">
                    <a16:creationId xmlns:a16="http://schemas.microsoft.com/office/drawing/2014/main" id="{AB1EAF51-A6F9-421E-B140-4DF49326BEB9}"/>
                  </a:ext>
                </a:extLst>
              </p:cNvPr>
              <p:cNvSpPr>
                <a:spLocks noChangeShapeType="1"/>
              </p:cNvSpPr>
              <p:nvPr/>
            </p:nvSpPr>
            <p:spPr bwMode="auto">
              <a:xfrm>
                <a:off x="5791627" y="5541604"/>
                <a:ext cx="556938" cy="0"/>
              </a:xfrm>
              <a:prstGeom prst="line">
                <a:avLst/>
              </a:prstGeom>
              <a:noFill/>
              <a:ln w="9525" cap="rnd">
                <a:solidFill>
                  <a:schemeClr val="tx1">
                    <a:lumMod val="75000"/>
                    <a:lumOff val="25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36" name="Freeform 125">
                <a:extLst>
                  <a:ext uri="{FF2B5EF4-FFF2-40B4-BE49-F238E27FC236}">
                    <a16:creationId xmlns:a16="http://schemas.microsoft.com/office/drawing/2014/main" id="{1BBF1E33-5923-4732-A218-3C9D588C0574}"/>
                  </a:ext>
                </a:extLst>
              </p:cNvPr>
              <p:cNvSpPr>
                <a:spLocks/>
              </p:cNvSpPr>
              <p:nvPr/>
            </p:nvSpPr>
            <p:spPr bwMode="auto">
              <a:xfrm>
                <a:off x="5882292" y="5026437"/>
                <a:ext cx="146790" cy="69567"/>
              </a:xfrm>
              <a:custGeom>
                <a:avLst/>
                <a:gdLst>
                  <a:gd name="T0" fmla="*/ 34 w 34"/>
                  <a:gd name="T1" fmla="*/ 0 h 18"/>
                  <a:gd name="T2" fmla="*/ 16 w 34"/>
                  <a:gd name="T3" fmla="*/ 18 h 18"/>
                  <a:gd name="T4" fmla="*/ 0 w 34"/>
                  <a:gd name="T5" fmla="*/ 7 h 18"/>
                </a:gdLst>
                <a:ahLst/>
                <a:cxnLst>
                  <a:cxn ang="0">
                    <a:pos x="T0" y="T1"/>
                  </a:cxn>
                  <a:cxn ang="0">
                    <a:pos x="T2" y="T3"/>
                  </a:cxn>
                  <a:cxn ang="0">
                    <a:pos x="T4" y="T5"/>
                  </a:cxn>
                </a:cxnLst>
                <a:rect l="0" t="0" r="r" b="b"/>
                <a:pathLst>
                  <a:path w="34" h="18">
                    <a:moveTo>
                      <a:pt x="34" y="0"/>
                    </a:moveTo>
                    <a:cubicBezTo>
                      <a:pt x="34" y="10"/>
                      <a:pt x="26" y="18"/>
                      <a:pt x="16" y="18"/>
                    </a:cubicBezTo>
                    <a:cubicBezTo>
                      <a:pt x="9" y="18"/>
                      <a:pt x="3" y="13"/>
                      <a:pt x="0" y="7"/>
                    </a:cubicBezTo>
                  </a:path>
                </a:pathLst>
              </a:custGeom>
              <a:noFill/>
              <a:ln w="9525" cap="rnd">
                <a:solidFill>
                  <a:schemeClr val="tx1">
                    <a:lumMod val="75000"/>
                    <a:lumOff val="2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37" name="Freeform 126">
                <a:extLst>
                  <a:ext uri="{FF2B5EF4-FFF2-40B4-BE49-F238E27FC236}">
                    <a16:creationId xmlns:a16="http://schemas.microsoft.com/office/drawing/2014/main" id="{2D597B64-7096-4B0D-ACD4-2942F07AF51C}"/>
                  </a:ext>
                </a:extLst>
              </p:cNvPr>
              <p:cNvSpPr>
                <a:spLocks/>
              </p:cNvSpPr>
              <p:nvPr/>
            </p:nvSpPr>
            <p:spPr bwMode="auto">
              <a:xfrm>
                <a:off x="5856387" y="4932428"/>
                <a:ext cx="207233" cy="78967"/>
              </a:xfrm>
              <a:custGeom>
                <a:avLst/>
                <a:gdLst>
                  <a:gd name="T0" fmla="*/ 13 w 48"/>
                  <a:gd name="T1" fmla="*/ 9 h 21"/>
                  <a:gd name="T2" fmla="*/ 33 w 48"/>
                  <a:gd name="T3" fmla="*/ 18 h 21"/>
                  <a:gd name="T4" fmla="*/ 41 w 48"/>
                  <a:gd name="T5" fmla="*/ 0 h 21"/>
                  <a:gd name="T6" fmla="*/ 17 w 48"/>
                  <a:gd name="T7" fmla="*/ 0 h 21"/>
                  <a:gd name="T8" fmla="*/ 4 w 48"/>
                  <a:gd name="T9" fmla="*/ 21 h 21"/>
                  <a:gd name="T10" fmla="*/ 14 w 48"/>
                  <a:gd name="T11" fmla="*/ 12 h 21"/>
                </a:gdLst>
                <a:ahLst/>
                <a:cxnLst>
                  <a:cxn ang="0">
                    <a:pos x="T0" y="T1"/>
                  </a:cxn>
                  <a:cxn ang="0">
                    <a:pos x="T2" y="T3"/>
                  </a:cxn>
                  <a:cxn ang="0">
                    <a:pos x="T4" y="T5"/>
                  </a:cxn>
                  <a:cxn ang="0">
                    <a:pos x="T6" y="T7"/>
                  </a:cxn>
                  <a:cxn ang="0">
                    <a:pos x="T8" y="T9"/>
                  </a:cxn>
                  <a:cxn ang="0">
                    <a:pos x="T10" y="T11"/>
                  </a:cxn>
                </a:cxnLst>
                <a:rect l="0" t="0" r="r" b="b"/>
                <a:pathLst>
                  <a:path w="48" h="21">
                    <a:moveTo>
                      <a:pt x="13" y="9"/>
                    </a:moveTo>
                    <a:cubicBezTo>
                      <a:pt x="13" y="9"/>
                      <a:pt x="19" y="18"/>
                      <a:pt x="33" y="18"/>
                    </a:cubicBezTo>
                    <a:cubicBezTo>
                      <a:pt x="48" y="19"/>
                      <a:pt x="41" y="0"/>
                      <a:pt x="41" y="0"/>
                    </a:cubicBezTo>
                    <a:cubicBezTo>
                      <a:pt x="35" y="11"/>
                      <a:pt x="27" y="0"/>
                      <a:pt x="17" y="0"/>
                    </a:cubicBezTo>
                    <a:cubicBezTo>
                      <a:pt x="0" y="1"/>
                      <a:pt x="4" y="21"/>
                      <a:pt x="4" y="21"/>
                    </a:cubicBezTo>
                    <a:cubicBezTo>
                      <a:pt x="4" y="21"/>
                      <a:pt x="7" y="12"/>
                      <a:pt x="14" y="12"/>
                    </a:cubicBezTo>
                  </a:path>
                </a:pathLst>
              </a:custGeom>
              <a:noFill/>
              <a:ln w="9525" cap="rnd">
                <a:solidFill>
                  <a:schemeClr val="tx1">
                    <a:lumMod val="75000"/>
                    <a:lumOff val="2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38" name="Freeform 127">
                <a:extLst>
                  <a:ext uri="{FF2B5EF4-FFF2-40B4-BE49-F238E27FC236}">
                    <a16:creationId xmlns:a16="http://schemas.microsoft.com/office/drawing/2014/main" id="{B4E178ED-FC52-418D-8BC7-36E198EADC27}"/>
                  </a:ext>
                </a:extLst>
              </p:cNvPr>
              <p:cNvSpPr>
                <a:spLocks/>
              </p:cNvSpPr>
              <p:nvPr/>
            </p:nvSpPr>
            <p:spPr bwMode="auto">
              <a:xfrm>
                <a:off x="6236314" y="5122326"/>
                <a:ext cx="86347" cy="165455"/>
              </a:xfrm>
              <a:custGeom>
                <a:avLst/>
                <a:gdLst>
                  <a:gd name="T0" fmla="*/ 5 w 20"/>
                  <a:gd name="T1" fmla="*/ 0 h 44"/>
                  <a:gd name="T2" fmla="*/ 20 w 20"/>
                  <a:gd name="T3" fmla="*/ 16 h 44"/>
                  <a:gd name="T4" fmla="*/ 20 w 20"/>
                  <a:gd name="T5" fmla="*/ 29 h 44"/>
                  <a:gd name="T6" fmla="*/ 6 w 20"/>
                  <a:gd name="T7" fmla="*/ 44 h 44"/>
                  <a:gd name="T8" fmla="*/ 0 w 20"/>
                  <a:gd name="T9" fmla="*/ 44 h 44"/>
                </a:gdLst>
                <a:ahLst/>
                <a:cxnLst>
                  <a:cxn ang="0">
                    <a:pos x="T0" y="T1"/>
                  </a:cxn>
                  <a:cxn ang="0">
                    <a:pos x="T2" y="T3"/>
                  </a:cxn>
                  <a:cxn ang="0">
                    <a:pos x="T4" y="T5"/>
                  </a:cxn>
                  <a:cxn ang="0">
                    <a:pos x="T6" y="T7"/>
                  </a:cxn>
                  <a:cxn ang="0">
                    <a:pos x="T8" y="T9"/>
                  </a:cxn>
                </a:cxnLst>
                <a:rect l="0" t="0" r="r" b="b"/>
                <a:pathLst>
                  <a:path w="20" h="44">
                    <a:moveTo>
                      <a:pt x="5" y="0"/>
                    </a:moveTo>
                    <a:cubicBezTo>
                      <a:pt x="13" y="0"/>
                      <a:pt x="20" y="7"/>
                      <a:pt x="20" y="16"/>
                    </a:cubicBezTo>
                    <a:cubicBezTo>
                      <a:pt x="20" y="29"/>
                      <a:pt x="20" y="29"/>
                      <a:pt x="20" y="29"/>
                    </a:cubicBezTo>
                    <a:cubicBezTo>
                      <a:pt x="20" y="37"/>
                      <a:pt x="14" y="43"/>
                      <a:pt x="6" y="44"/>
                    </a:cubicBezTo>
                    <a:cubicBezTo>
                      <a:pt x="0" y="44"/>
                      <a:pt x="0" y="44"/>
                      <a:pt x="0" y="44"/>
                    </a:cubicBezTo>
                  </a:path>
                </a:pathLst>
              </a:custGeom>
              <a:noFill/>
              <a:ln w="19050" cap="rnd">
                <a:solidFill>
                  <a:schemeClr val="tx1">
                    <a:lumMod val="75000"/>
                    <a:lumOff val="2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39" name="Freeform 128">
                <a:extLst>
                  <a:ext uri="{FF2B5EF4-FFF2-40B4-BE49-F238E27FC236}">
                    <a16:creationId xmlns:a16="http://schemas.microsoft.com/office/drawing/2014/main" id="{E489B4B9-9481-4CD5-BFE9-97089D375432}"/>
                  </a:ext>
                </a:extLst>
              </p:cNvPr>
              <p:cNvSpPr>
                <a:spLocks/>
              </p:cNvSpPr>
              <p:nvPr/>
            </p:nvSpPr>
            <p:spPr bwMode="auto">
              <a:xfrm>
                <a:off x="6128380" y="5122326"/>
                <a:ext cx="64760" cy="56406"/>
              </a:xfrm>
              <a:custGeom>
                <a:avLst/>
                <a:gdLst>
                  <a:gd name="T0" fmla="*/ 0 w 15"/>
                  <a:gd name="T1" fmla="*/ 15 h 15"/>
                  <a:gd name="T2" fmla="*/ 15 w 15"/>
                  <a:gd name="T3" fmla="*/ 0 h 15"/>
                </a:gdLst>
                <a:ahLst/>
                <a:cxnLst>
                  <a:cxn ang="0">
                    <a:pos x="T0" y="T1"/>
                  </a:cxn>
                  <a:cxn ang="0">
                    <a:pos x="T2" y="T3"/>
                  </a:cxn>
                </a:cxnLst>
                <a:rect l="0" t="0" r="r" b="b"/>
                <a:pathLst>
                  <a:path w="15" h="15">
                    <a:moveTo>
                      <a:pt x="0" y="15"/>
                    </a:moveTo>
                    <a:cubicBezTo>
                      <a:pt x="0" y="7"/>
                      <a:pt x="7" y="0"/>
                      <a:pt x="15" y="0"/>
                    </a:cubicBezTo>
                  </a:path>
                </a:pathLst>
              </a:custGeom>
              <a:noFill/>
              <a:ln w="19050" cap="rnd">
                <a:solidFill>
                  <a:schemeClr val="tx1">
                    <a:lumMod val="75000"/>
                    <a:lumOff val="2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40" name="Freeform 129">
                <a:extLst>
                  <a:ext uri="{FF2B5EF4-FFF2-40B4-BE49-F238E27FC236}">
                    <a16:creationId xmlns:a16="http://schemas.microsoft.com/office/drawing/2014/main" id="{D877451A-EF77-45B1-A312-1CBA447C4C98}"/>
                  </a:ext>
                </a:extLst>
              </p:cNvPr>
              <p:cNvSpPr>
                <a:spLocks/>
              </p:cNvSpPr>
              <p:nvPr/>
            </p:nvSpPr>
            <p:spPr bwMode="auto">
              <a:xfrm>
                <a:off x="6102476" y="5182491"/>
                <a:ext cx="25904" cy="45124"/>
              </a:xfrm>
              <a:custGeom>
                <a:avLst/>
                <a:gdLst>
                  <a:gd name="T0" fmla="*/ 6 w 6"/>
                  <a:gd name="T1" fmla="*/ 0 h 12"/>
                  <a:gd name="T2" fmla="*/ 0 w 6"/>
                  <a:gd name="T3" fmla="*/ 12 h 12"/>
                </a:gdLst>
                <a:ahLst/>
                <a:cxnLst>
                  <a:cxn ang="0">
                    <a:pos x="T0" y="T1"/>
                  </a:cxn>
                  <a:cxn ang="0">
                    <a:pos x="T2" y="T3"/>
                  </a:cxn>
                </a:cxnLst>
                <a:rect l="0" t="0" r="r" b="b"/>
                <a:pathLst>
                  <a:path w="6" h="12">
                    <a:moveTo>
                      <a:pt x="6" y="0"/>
                    </a:moveTo>
                    <a:cubicBezTo>
                      <a:pt x="6" y="5"/>
                      <a:pt x="3" y="9"/>
                      <a:pt x="0" y="12"/>
                    </a:cubicBezTo>
                  </a:path>
                </a:pathLst>
              </a:custGeom>
              <a:noFill/>
              <a:ln w="19050" cap="rnd">
                <a:solidFill>
                  <a:schemeClr val="tx1">
                    <a:lumMod val="75000"/>
                    <a:lumOff val="2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41" name="Freeform 130">
                <a:extLst>
                  <a:ext uri="{FF2B5EF4-FFF2-40B4-BE49-F238E27FC236}">
                    <a16:creationId xmlns:a16="http://schemas.microsoft.com/office/drawing/2014/main" id="{2E670440-AE01-4314-B2FD-865F9F3DB6A1}"/>
                  </a:ext>
                </a:extLst>
              </p:cNvPr>
              <p:cNvSpPr>
                <a:spLocks/>
              </p:cNvSpPr>
              <p:nvPr/>
            </p:nvSpPr>
            <p:spPr bwMode="auto">
              <a:xfrm>
                <a:off x="5998860" y="5114806"/>
                <a:ext cx="64760" cy="56406"/>
              </a:xfrm>
              <a:custGeom>
                <a:avLst/>
                <a:gdLst>
                  <a:gd name="T0" fmla="*/ 15 w 15"/>
                  <a:gd name="T1" fmla="*/ 15 h 15"/>
                  <a:gd name="T2" fmla="*/ 0 w 15"/>
                  <a:gd name="T3" fmla="*/ 0 h 15"/>
                </a:gdLst>
                <a:ahLst/>
                <a:cxnLst>
                  <a:cxn ang="0">
                    <a:pos x="T0" y="T1"/>
                  </a:cxn>
                  <a:cxn ang="0">
                    <a:pos x="T2" y="T3"/>
                  </a:cxn>
                </a:cxnLst>
                <a:rect l="0" t="0" r="r" b="b"/>
                <a:pathLst>
                  <a:path w="15" h="15">
                    <a:moveTo>
                      <a:pt x="15" y="15"/>
                    </a:moveTo>
                    <a:cubicBezTo>
                      <a:pt x="15" y="7"/>
                      <a:pt x="9" y="0"/>
                      <a:pt x="0" y="0"/>
                    </a:cubicBezTo>
                  </a:path>
                </a:pathLst>
              </a:custGeom>
              <a:noFill/>
              <a:ln w="9525" cap="rnd">
                <a:solidFill>
                  <a:schemeClr val="tx1">
                    <a:lumMod val="75000"/>
                    <a:lumOff val="2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42" name="Freeform 132">
                <a:extLst>
                  <a:ext uri="{FF2B5EF4-FFF2-40B4-BE49-F238E27FC236}">
                    <a16:creationId xmlns:a16="http://schemas.microsoft.com/office/drawing/2014/main" id="{40A678CB-DA52-4E36-AF91-059F8A326918}"/>
                  </a:ext>
                </a:extLst>
              </p:cNvPr>
              <p:cNvSpPr>
                <a:spLocks/>
              </p:cNvSpPr>
              <p:nvPr/>
            </p:nvSpPr>
            <p:spPr bwMode="auto">
              <a:xfrm>
                <a:off x="6106793" y="5321624"/>
                <a:ext cx="181328" cy="219981"/>
              </a:xfrm>
              <a:custGeom>
                <a:avLst/>
                <a:gdLst>
                  <a:gd name="T0" fmla="*/ 70 w 84"/>
                  <a:gd name="T1" fmla="*/ 71 h 117"/>
                  <a:gd name="T2" fmla="*/ 68 w 84"/>
                  <a:gd name="T3" fmla="*/ 101 h 117"/>
                  <a:gd name="T4" fmla="*/ 84 w 84"/>
                  <a:gd name="T5" fmla="*/ 117 h 117"/>
                  <a:gd name="T6" fmla="*/ 0 w 84"/>
                  <a:gd name="T7" fmla="*/ 117 h 117"/>
                  <a:gd name="T8" fmla="*/ 16 w 84"/>
                  <a:gd name="T9" fmla="*/ 101 h 117"/>
                  <a:gd name="T10" fmla="*/ 12 w 84"/>
                  <a:gd name="T11" fmla="*/ 0 h 117"/>
                </a:gdLst>
                <a:ahLst/>
                <a:cxnLst>
                  <a:cxn ang="0">
                    <a:pos x="T0" y="T1"/>
                  </a:cxn>
                  <a:cxn ang="0">
                    <a:pos x="T2" y="T3"/>
                  </a:cxn>
                  <a:cxn ang="0">
                    <a:pos x="T4" y="T5"/>
                  </a:cxn>
                  <a:cxn ang="0">
                    <a:pos x="T6" y="T7"/>
                  </a:cxn>
                  <a:cxn ang="0">
                    <a:pos x="T8" y="T9"/>
                  </a:cxn>
                  <a:cxn ang="0">
                    <a:pos x="T10" y="T11"/>
                  </a:cxn>
                </a:cxnLst>
                <a:rect l="0" t="0" r="r" b="b"/>
                <a:pathLst>
                  <a:path w="84" h="117">
                    <a:moveTo>
                      <a:pt x="70" y="71"/>
                    </a:moveTo>
                    <a:lnTo>
                      <a:pt x="68" y="101"/>
                    </a:lnTo>
                    <a:lnTo>
                      <a:pt x="84" y="117"/>
                    </a:lnTo>
                    <a:lnTo>
                      <a:pt x="0" y="117"/>
                    </a:lnTo>
                    <a:lnTo>
                      <a:pt x="16" y="101"/>
                    </a:lnTo>
                    <a:lnTo>
                      <a:pt x="12" y="0"/>
                    </a:lnTo>
                  </a:path>
                </a:pathLst>
              </a:custGeom>
              <a:noFill/>
              <a:ln w="19050" cap="rnd">
                <a:solidFill>
                  <a:schemeClr val="tx1">
                    <a:lumMod val="75000"/>
                    <a:lumOff val="2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43" name="Line 133">
                <a:extLst>
                  <a:ext uri="{FF2B5EF4-FFF2-40B4-BE49-F238E27FC236}">
                    <a16:creationId xmlns:a16="http://schemas.microsoft.com/office/drawing/2014/main" id="{8A5ECB56-92EE-4F10-96E7-E30EA9EEFF24}"/>
                  </a:ext>
                </a:extLst>
              </p:cNvPr>
              <p:cNvSpPr>
                <a:spLocks noChangeShapeType="1"/>
              </p:cNvSpPr>
              <p:nvPr/>
            </p:nvSpPr>
            <p:spPr bwMode="auto">
              <a:xfrm flipH="1">
                <a:off x="6171554" y="5511521"/>
                <a:ext cx="82029" cy="0"/>
              </a:xfrm>
              <a:prstGeom prst="line">
                <a:avLst/>
              </a:prstGeom>
              <a:noFill/>
              <a:ln w="19050" cap="rnd">
                <a:solidFill>
                  <a:schemeClr val="tx1">
                    <a:lumMod val="75000"/>
                    <a:lumOff val="25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44" name="Line 134">
                <a:extLst>
                  <a:ext uri="{FF2B5EF4-FFF2-40B4-BE49-F238E27FC236}">
                    <a16:creationId xmlns:a16="http://schemas.microsoft.com/office/drawing/2014/main" id="{8CAE74F9-006E-430E-A380-B0DFFFB49F77}"/>
                  </a:ext>
                </a:extLst>
              </p:cNvPr>
              <p:cNvSpPr>
                <a:spLocks noChangeShapeType="1"/>
              </p:cNvSpPr>
              <p:nvPr/>
            </p:nvSpPr>
            <p:spPr bwMode="auto">
              <a:xfrm flipV="1">
                <a:off x="6193140" y="5428793"/>
                <a:ext cx="0" cy="112810"/>
              </a:xfrm>
              <a:prstGeom prst="line">
                <a:avLst/>
              </a:prstGeom>
              <a:noFill/>
              <a:ln w="19050" cap="rnd">
                <a:solidFill>
                  <a:schemeClr val="tx1">
                    <a:lumMod val="75000"/>
                    <a:lumOff val="25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45" name="Freeform 135">
                <a:extLst>
                  <a:ext uri="{FF2B5EF4-FFF2-40B4-BE49-F238E27FC236}">
                    <a16:creationId xmlns:a16="http://schemas.microsoft.com/office/drawing/2014/main" id="{E12C58D3-620E-4589-8F60-596CD34202D4}"/>
                  </a:ext>
                </a:extLst>
              </p:cNvPr>
              <p:cNvSpPr>
                <a:spLocks/>
              </p:cNvSpPr>
              <p:nvPr/>
            </p:nvSpPr>
            <p:spPr bwMode="auto">
              <a:xfrm>
                <a:off x="6158602" y="4988834"/>
                <a:ext cx="129520" cy="107170"/>
              </a:xfrm>
              <a:custGeom>
                <a:avLst/>
                <a:gdLst>
                  <a:gd name="T0" fmla="*/ 2 w 30"/>
                  <a:gd name="T1" fmla="*/ 7 h 28"/>
                  <a:gd name="T2" fmla="*/ 0 w 30"/>
                  <a:gd name="T3" fmla="*/ 13 h 28"/>
                  <a:gd name="T4" fmla="*/ 15 w 30"/>
                  <a:gd name="T5" fmla="*/ 28 h 28"/>
                  <a:gd name="T6" fmla="*/ 30 w 30"/>
                  <a:gd name="T7" fmla="*/ 13 h 28"/>
                  <a:gd name="T8" fmla="*/ 30 w 30"/>
                  <a:gd name="T9" fmla="*/ 10 h 28"/>
                  <a:gd name="T10" fmla="*/ 9 w 30"/>
                  <a:gd name="T11" fmla="*/ 0 h 28"/>
                </a:gdLst>
                <a:ahLst/>
                <a:cxnLst>
                  <a:cxn ang="0">
                    <a:pos x="T0" y="T1"/>
                  </a:cxn>
                  <a:cxn ang="0">
                    <a:pos x="T2" y="T3"/>
                  </a:cxn>
                  <a:cxn ang="0">
                    <a:pos x="T4" y="T5"/>
                  </a:cxn>
                  <a:cxn ang="0">
                    <a:pos x="T6" y="T7"/>
                  </a:cxn>
                  <a:cxn ang="0">
                    <a:pos x="T8" y="T9"/>
                  </a:cxn>
                  <a:cxn ang="0">
                    <a:pos x="T10" y="T11"/>
                  </a:cxn>
                </a:cxnLst>
                <a:rect l="0" t="0" r="r" b="b"/>
                <a:pathLst>
                  <a:path w="30" h="28">
                    <a:moveTo>
                      <a:pt x="2" y="7"/>
                    </a:moveTo>
                    <a:cubicBezTo>
                      <a:pt x="1" y="9"/>
                      <a:pt x="0" y="10"/>
                      <a:pt x="0" y="13"/>
                    </a:cubicBezTo>
                    <a:cubicBezTo>
                      <a:pt x="0" y="21"/>
                      <a:pt x="7" y="28"/>
                      <a:pt x="15" y="28"/>
                    </a:cubicBezTo>
                    <a:cubicBezTo>
                      <a:pt x="23" y="28"/>
                      <a:pt x="30" y="21"/>
                      <a:pt x="30" y="13"/>
                    </a:cubicBezTo>
                    <a:cubicBezTo>
                      <a:pt x="30" y="12"/>
                      <a:pt x="30" y="11"/>
                      <a:pt x="30" y="10"/>
                    </a:cubicBezTo>
                    <a:cubicBezTo>
                      <a:pt x="30" y="10"/>
                      <a:pt x="21" y="11"/>
                      <a:pt x="9" y="0"/>
                    </a:cubicBezTo>
                  </a:path>
                </a:pathLst>
              </a:custGeom>
              <a:noFill/>
              <a:ln w="19050" cap="rnd">
                <a:solidFill>
                  <a:schemeClr val="tx1">
                    <a:lumMod val="75000"/>
                    <a:lumOff val="2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46" name="Freeform 136">
                <a:extLst>
                  <a:ext uri="{FF2B5EF4-FFF2-40B4-BE49-F238E27FC236}">
                    <a16:creationId xmlns:a16="http://schemas.microsoft.com/office/drawing/2014/main" id="{7154D2F0-AAB2-4618-9E47-F9D0232623CE}"/>
                  </a:ext>
                </a:extLst>
              </p:cNvPr>
              <p:cNvSpPr>
                <a:spLocks/>
              </p:cNvSpPr>
              <p:nvPr/>
            </p:nvSpPr>
            <p:spPr bwMode="auto">
              <a:xfrm>
                <a:off x="6257900" y="4985073"/>
                <a:ext cx="60442" cy="122212"/>
              </a:xfrm>
              <a:custGeom>
                <a:avLst/>
                <a:gdLst>
                  <a:gd name="T0" fmla="*/ 8 w 14"/>
                  <a:gd name="T1" fmla="*/ 0 h 32"/>
                  <a:gd name="T2" fmla="*/ 11 w 14"/>
                  <a:gd name="T3" fmla="*/ 16 h 32"/>
                  <a:gd name="T4" fmla="*/ 14 w 14"/>
                  <a:gd name="T5" fmla="*/ 26 h 32"/>
                  <a:gd name="T6" fmla="*/ 0 w 14"/>
                  <a:gd name="T7" fmla="*/ 28 h 32"/>
                </a:gdLst>
                <a:ahLst/>
                <a:cxnLst>
                  <a:cxn ang="0">
                    <a:pos x="T0" y="T1"/>
                  </a:cxn>
                  <a:cxn ang="0">
                    <a:pos x="T2" y="T3"/>
                  </a:cxn>
                  <a:cxn ang="0">
                    <a:pos x="T4" y="T5"/>
                  </a:cxn>
                  <a:cxn ang="0">
                    <a:pos x="T6" y="T7"/>
                  </a:cxn>
                </a:cxnLst>
                <a:rect l="0" t="0" r="r" b="b"/>
                <a:pathLst>
                  <a:path w="14" h="32">
                    <a:moveTo>
                      <a:pt x="8" y="0"/>
                    </a:moveTo>
                    <a:cubicBezTo>
                      <a:pt x="11" y="5"/>
                      <a:pt x="12" y="11"/>
                      <a:pt x="11" y="16"/>
                    </a:cubicBezTo>
                    <a:cubicBezTo>
                      <a:pt x="8" y="25"/>
                      <a:pt x="14" y="26"/>
                      <a:pt x="14" y="26"/>
                    </a:cubicBezTo>
                    <a:cubicBezTo>
                      <a:pt x="6" y="32"/>
                      <a:pt x="0" y="28"/>
                      <a:pt x="0" y="28"/>
                    </a:cubicBezTo>
                  </a:path>
                </a:pathLst>
              </a:custGeom>
              <a:noFill/>
              <a:ln w="19050" cap="rnd">
                <a:solidFill>
                  <a:schemeClr val="tx1">
                    <a:lumMod val="75000"/>
                    <a:lumOff val="2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47" name="Freeform 137">
                <a:extLst>
                  <a:ext uri="{FF2B5EF4-FFF2-40B4-BE49-F238E27FC236}">
                    <a16:creationId xmlns:a16="http://schemas.microsoft.com/office/drawing/2014/main" id="{A53F8DC2-8C1D-4E59-BC54-ADAC19E0A5EF}"/>
                  </a:ext>
                </a:extLst>
              </p:cNvPr>
              <p:cNvSpPr>
                <a:spLocks/>
              </p:cNvSpPr>
              <p:nvPr/>
            </p:nvSpPr>
            <p:spPr bwMode="auto">
              <a:xfrm>
                <a:off x="6128380" y="4947470"/>
                <a:ext cx="138155" cy="159815"/>
              </a:xfrm>
              <a:custGeom>
                <a:avLst/>
                <a:gdLst>
                  <a:gd name="T0" fmla="*/ 14 w 32"/>
                  <a:gd name="T1" fmla="*/ 38 h 42"/>
                  <a:gd name="T2" fmla="*/ 0 w 32"/>
                  <a:gd name="T3" fmla="*/ 36 h 42"/>
                  <a:gd name="T4" fmla="*/ 4 w 32"/>
                  <a:gd name="T5" fmla="*/ 26 h 42"/>
                  <a:gd name="T6" fmla="*/ 22 w 32"/>
                  <a:gd name="T7" fmla="*/ 0 h 42"/>
                  <a:gd name="T8" fmla="*/ 23 w 32"/>
                  <a:gd name="T9" fmla="*/ 0 h 42"/>
                  <a:gd name="T10" fmla="*/ 32 w 32"/>
                  <a:gd name="T11" fmla="*/ 3 h 42"/>
                </a:gdLst>
                <a:ahLst/>
                <a:cxnLst>
                  <a:cxn ang="0">
                    <a:pos x="T0" y="T1"/>
                  </a:cxn>
                  <a:cxn ang="0">
                    <a:pos x="T2" y="T3"/>
                  </a:cxn>
                  <a:cxn ang="0">
                    <a:pos x="T4" y="T5"/>
                  </a:cxn>
                  <a:cxn ang="0">
                    <a:pos x="T6" y="T7"/>
                  </a:cxn>
                  <a:cxn ang="0">
                    <a:pos x="T8" y="T9"/>
                  </a:cxn>
                  <a:cxn ang="0">
                    <a:pos x="T10" y="T11"/>
                  </a:cxn>
                </a:cxnLst>
                <a:rect l="0" t="0" r="r" b="b"/>
                <a:pathLst>
                  <a:path w="32" h="42">
                    <a:moveTo>
                      <a:pt x="14" y="38"/>
                    </a:moveTo>
                    <a:cubicBezTo>
                      <a:pt x="14" y="38"/>
                      <a:pt x="8" y="42"/>
                      <a:pt x="0" y="36"/>
                    </a:cubicBezTo>
                    <a:cubicBezTo>
                      <a:pt x="0" y="36"/>
                      <a:pt x="6" y="35"/>
                      <a:pt x="4" y="26"/>
                    </a:cubicBezTo>
                    <a:cubicBezTo>
                      <a:pt x="1" y="17"/>
                      <a:pt x="8" y="0"/>
                      <a:pt x="22" y="0"/>
                    </a:cubicBezTo>
                    <a:cubicBezTo>
                      <a:pt x="23" y="0"/>
                      <a:pt x="23" y="0"/>
                      <a:pt x="23" y="0"/>
                    </a:cubicBezTo>
                    <a:cubicBezTo>
                      <a:pt x="26" y="0"/>
                      <a:pt x="30" y="1"/>
                      <a:pt x="32" y="3"/>
                    </a:cubicBezTo>
                  </a:path>
                </a:pathLst>
              </a:custGeom>
              <a:noFill/>
              <a:ln w="19050" cap="rnd">
                <a:solidFill>
                  <a:schemeClr val="tx1">
                    <a:lumMod val="75000"/>
                    <a:lumOff val="2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48" name="Oval 138">
                <a:extLst>
                  <a:ext uri="{FF2B5EF4-FFF2-40B4-BE49-F238E27FC236}">
                    <a16:creationId xmlns:a16="http://schemas.microsoft.com/office/drawing/2014/main" id="{2087AF44-0BD5-4858-9B14-0A754E5459EC}"/>
                  </a:ext>
                </a:extLst>
              </p:cNvPr>
              <p:cNvSpPr>
                <a:spLocks noChangeArrowheads="1"/>
              </p:cNvSpPr>
              <p:nvPr/>
            </p:nvSpPr>
            <p:spPr bwMode="auto">
              <a:xfrm>
                <a:off x="5985908" y="5193773"/>
                <a:ext cx="120886" cy="105290"/>
              </a:xfrm>
              <a:prstGeom prst="ellipse">
                <a:avLst/>
              </a:prstGeom>
              <a:noFill/>
              <a:ln w="9525" cap="rnd">
                <a:solidFill>
                  <a:schemeClr val="tx1">
                    <a:lumMod val="75000"/>
                    <a:lumOff val="2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49" name="Line 139">
                <a:extLst>
                  <a:ext uri="{FF2B5EF4-FFF2-40B4-BE49-F238E27FC236}">
                    <a16:creationId xmlns:a16="http://schemas.microsoft.com/office/drawing/2014/main" id="{66594E31-F42D-437B-B0F5-4C836004BAED}"/>
                  </a:ext>
                </a:extLst>
              </p:cNvPr>
              <p:cNvSpPr>
                <a:spLocks noChangeShapeType="1"/>
              </p:cNvSpPr>
              <p:nvPr/>
            </p:nvSpPr>
            <p:spPr bwMode="auto">
              <a:xfrm>
                <a:off x="5985908" y="5344187"/>
                <a:ext cx="25904" cy="189898"/>
              </a:xfrm>
              <a:prstGeom prst="line">
                <a:avLst/>
              </a:prstGeom>
              <a:noFill/>
              <a:ln w="9525" cap="rnd">
                <a:solidFill>
                  <a:schemeClr val="tx1">
                    <a:lumMod val="75000"/>
                    <a:lumOff val="25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50" name="Freeform 140">
                <a:extLst>
                  <a:ext uri="{FF2B5EF4-FFF2-40B4-BE49-F238E27FC236}">
                    <a16:creationId xmlns:a16="http://schemas.microsoft.com/office/drawing/2014/main" id="{DA96707E-A0C4-4128-A0C6-6621E9376FBD}"/>
                  </a:ext>
                </a:extLst>
              </p:cNvPr>
              <p:cNvSpPr>
                <a:spLocks/>
              </p:cNvSpPr>
              <p:nvPr/>
            </p:nvSpPr>
            <p:spPr bwMode="auto">
              <a:xfrm>
                <a:off x="6076572" y="5347947"/>
                <a:ext cx="38856" cy="186138"/>
              </a:xfrm>
              <a:custGeom>
                <a:avLst/>
                <a:gdLst>
                  <a:gd name="T0" fmla="*/ 0 w 9"/>
                  <a:gd name="T1" fmla="*/ 49 h 49"/>
                  <a:gd name="T2" fmla="*/ 6 w 9"/>
                  <a:gd name="T3" fmla="*/ 0 h 49"/>
                </a:gdLst>
                <a:ahLst/>
                <a:cxnLst>
                  <a:cxn ang="0">
                    <a:pos x="T0" y="T1"/>
                  </a:cxn>
                  <a:cxn ang="0">
                    <a:pos x="T2" y="T3"/>
                  </a:cxn>
                </a:cxnLst>
                <a:rect l="0" t="0" r="r" b="b"/>
                <a:pathLst>
                  <a:path w="9" h="49">
                    <a:moveTo>
                      <a:pt x="0" y="49"/>
                    </a:moveTo>
                    <a:cubicBezTo>
                      <a:pt x="0" y="49"/>
                      <a:pt x="9" y="33"/>
                      <a:pt x="6" y="0"/>
                    </a:cubicBezTo>
                  </a:path>
                </a:pathLst>
              </a:custGeom>
              <a:noFill/>
              <a:ln w="9525" cap="rnd">
                <a:solidFill>
                  <a:schemeClr val="tx1">
                    <a:lumMod val="75000"/>
                    <a:lumOff val="2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51" name="Freeform 141">
                <a:extLst>
                  <a:ext uri="{FF2B5EF4-FFF2-40B4-BE49-F238E27FC236}">
                    <a16:creationId xmlns:a16="http://schemas.microsoft.com/office/drawing/2014/main" id="{EA0B32AF-51BB-45D7-944D-AA57C6BD1F98}"/>
                  </a:ext>
                </a:extLst>
              </p:cNvPr>
              <p:cNvSpPr>
                <a:spLocks/>
              </p:cNvSpPr>
              <p:nvPr/>
            </p:nvSpPr>
            <p:spPr bwMode="auto">
              <a:xfrm>
                <a:off x="5912513" y="5246418"/>
                <a:ext cx="107934" cy="71446"/>
              </a:xfrm>
              <a:custGeom>
                <a:avLst/>
                <a:gdLst>
                  <a:gd name="T0" fmla="*/ 12 w 25"/>
                  <a:gd name="T1" fmla="*/ 19 h 19"/>
                  <a:gd name="T2" fmla="*/ 2 w 25"/>
                  <a:gd name="T3" fmla="*/ 9 h 19"/>
                  <a:gd name="T4" fmla="*/ 2 w 25"/>
                  <a:gd name="T5" fmla="*/ 2 h 19"/>
                  <a:gd name="T6" fmla="*/ 2 w 25"/>
                  <a:gd name="T7" fmla="*/ 2 h 19"/>
                  <a:gd name="T8" fmla="*/ 9 w 25"/>
                  <a:gd name="T9" fmla="*/ 2 h 19"/>
                  <a:gd name="T10" fmla="*/ 25 w 25"/>
                  <a:gd name="T11" fmla="*/ 17 h 19"/>
                </a:gdLst>
                <a:ahLst/>
                <a:cxnLst>
                  <a:cxn ang="0">
                    <a:pos x="T0" y="T1"/>
                  </a:cxn>
                  <a:cxn ang="0">
                    <a:pos x="T2" y="T3"/>
                  </a:cxn>
                  <a:cxn ang="0">
                    <a:pos x="T4" y="T5"/>
                  </a:cxn>
                  <a:cxn ang="0">
                    <a:pos x="T6" y="T7"/>
                  </a:cxn>
                  <a:cxn ang="0">
                    <a:pos x="T8" y="T9"/>
                  </a:cxn>
                  <a:cxn ang="0">
                    <a:pos x="T10" y="T11"/>
                  </a:cxn>
                </a:cxnLst>
                <a:rect l="0" t="0" r="r" b="b"/>
                <a:pathLst>
                  <a:path w="25" h="19">
                    <a:moveTo>
                      <a:pt x="12" y="19"/>
                    </a:moveTo>
                    <a:cubicBezTo>
                      <a:pt x="2" y="9"/>
                      <a:pt x="2" y="9"/>
                      <a:pt x="2" y="9"/>
                    </a:cubicBezTo>
                    <a:cubicBezTo>
                      <a:pt x="0" y="7"/>
                      <a:pt x="0" y="4"/>
                      <a:pt x="2" y="2"/>
                    </a:cubicBezTo>
                    <a:cubicBezTo>
                      <a:pt x="2" y="2"/>
                      <a:pt x="2" y="2"/>
                      <a:pt x="2" y="2"/>
                    </a:cubicBezTo>
                    <a:cubicBezTo>
                      <a:pt x="4" y="0"/>
                      <a:pt x="7" y="0"/>
                      <a:pt x="9" y="2"/>
                    </a:cubicBezTo>
                    <a:cubicBezTo>
                      <a:pt x="25" y="17"/>
                      <a:pt x="25" y="17"/>
                      <a:pt x="25" y="17"/>
                    </a:cubicBezTo>
                  </a:path>
                </a:pathLst>
              </a:custGeom>
              <a:noFill/>
              <a:ln w="9525" cap="rnd">
                <a:solidFill>
                  <a:schemeClr val="tx1">
                    <a:lumMod val="75000"/>
                    <a:lumOff val="2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52" name="Line 143">
                <a:extLst>
                  <a:ext uri="{FF2B5EF4-FFF2-40B4-BE49-F238E27FC236}">
                    <a16:creationId xmlns:a16="http://schemas.microsoft.com/office/drawing/2014/main" id="{9BA4B392-B491-4768-B2E2-A01B9038ED50}"/>
                  </a:ext>
                </a:extLst>
              </p:cNvPr>
              <p:cNvSpPr>
                <a:spLocks noChangeShapeType="1"/>
              </p:cNvSpPr>
              <p:nvPr/>
            </p:nvSpPr>
            <p:spPr bwMode="auto">
              <a:xfrm flipH="1">
                <a:off x="6046350" y="5451355"/>
                <a:ext cx="8634" cy="90248"/>
              </a:xfrm>
              <a:prstGeom prst="line">
                <a:avLst/>
              </a:prstGeom>
              <a:noFill/>
              <a:ln w="9525" cap="rnd">
                <a:solidFill>
                  <a:schemeClr val="tx1">
                    <a:lumMod val="75000"/>
                    <a:lumOff val="25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53" name="Freeform 144">
                <a:extLst>
                  <a:ext uri="{FF2B5EF4-FFF2-40B4-BE49-F238E27FC236}">
                    <a16:creationId xmlns:a16="http://schemas.microsoft.com/office/drawing/2014/main" id="{CF09601A-1070-4A2C-A671-2F4432C68D3A}"/>
                  </a:ext>
                </a:extLst>
              </p:cNvPr>
              <p:cNvSpPr>
                <a:spLocks/>
              </p:cNvSpPr>
              <p:nvPr/>
            </p:nvSpPr>
            <p:spPr bwMode="auto">
              <a:xfrm>
                <a:off x="6137015" y="5284021"/>
                <a:ext cx="146790" cy="141014"/>
              </a:xfrm>
              <a:custGeom>
                <a:avLst/>
                <a:gdLst>
                  <a:gd name="T0" fmla="*/ 68 w 68"/>
                  <a:gd name="T1" fmla="*/ 0 h 75"/>
                  <a:gd name="T2" fmla="*/ 68 w 68"/>
                  <a:gd name="T3" fmla="*/ 75 h 75"/>
                  <a:gd name="T4" fmla="*/ 0 w 68"/>
                  <a:gd name="T5" fmla="*/ 75 h 75"/>
                </a:gdLst>
                <a:ahLst/>
                <a:cxnLst>
                  <a:cxn ang="0">
                    <a:pos x="T0" y="T1"/>
                  </a:cxn>
                  <a:cxn ang="0">
                    <a:pos x="T2" y="T3"/>
                  </a:cxn>
                  <a:cxn ang="0">
                    <a:pos x="T4" y="T5"/>
                  </a:cxn>
                </a:cxnLst>
                <a:rect l="0" t="0" r="r" b="b"/>
                <a:pathLst>
                  <a:path w="68" h="75">
                    <a:moveTo>
                      <a:pt x="68" y="0"/>
                    </a:moveTo>
                    <a:lnTo>
                      <a:pt x="68" y="75"/>
                    </a:lnTo>
                    <a:lnTo>
                      <a:pt x="0" y="75"/>
                    </a:lnTo>
                  </a:path>
                </a:pathLst>
              </a:custGeom>
              <a:noFill/>
              <a:ln w="19050" cap="rnd">
                <a:solidFill>
                  <a:schemeClr val="tx1">
                    <a:lumMod val="75000"/>
                    <a:lumOff val="2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54" name="Freeform 145">
                <a:extLst>
                  <a:ext uri="{FF2B5EF4-FFF2-40B4-BE49-F238E27FC236}">
                    <a16:creationId xmlns:a16="http://schemas.microsoft.com/office/drawing/2014/main" id="{0B84B4E4-FD0B-44A9-B5B5-F987346E20F6}"/>
                  </a:ext>
                </a:extLst>
              </p:cNvPr>
              <p:cNvSpPr>
                <a:spLocks/>
              </p:cNvSpPr>
              <p:nvPr/>
            </p:nvSpPr>
            <p:spPr bwMode="auto">
              <a:xfrm>
                <a:off x="5895244" y="5114806"/>
                <a:ext cx="4317" cy="18802"/>
              </a:xfrm>
              <a:custGeom>
                <a:avLst/>
                <a:gdLst>
                  <a:gd name="T0" fmla="*/ 1 w 1"/>
                  <a:gd name="T1" fmla="*/ 5 h 5"/>
                  <a:gd name="T2" fmla="*/ 0 w 1"/>
                  <a:gd name="T3" fmla="*/ 0 h 5"/>
                </a:gdLst>
                <a:ahLst/>
                <a:cxnLst>
                  <a:cxn ang="0">
                    <a:pos x="T0" y="T1"/>
                  </a:cxn>
                  <a:cxn ang="0">
                    <a:pos x="T2" y="T3"/>
                  </a:cxn>
                </a:cxnLst>
                <a:rect l="0" t="0" r="r" b="b"/>
                <a:pathLst>
                  <a:path w="1" h="5">
                    <a:moveTo>
                      <a:pt x="1" y="5"/>
                    </a:moveTo>
                    <a:cubicBezTo>
                      <a:pt x="0" y="4"/>
                      <a:pt x="0" y="2"/>
                      <a:pt x="0" y="0"/>
                    </a:cubicBezTo>
                  </a:path>
                </a:pathLst>
              </a:custGeom>
              <a:noFill/>
              <a:ln w="9525" cap="rnd">
                <a:solidFill>
                  <a:schemeClr val="tx1">
                    <a:lumMod val="75000"/>
                    <a:lumOff val="2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55" name="Freeform 146">
                <a:extLst>
                  <a:ext uri="{FF2B5EF4-FFF2-40B4-BE49-F238E27FC236}">
                    <a16:creationId xmlns:a16="http://schemas.microsoft.com/office/drawing/2014/main" id="{EAAEA652-D739-470E-9B74-2888567B9A2A}"/>
                  </a:ext>
                </a:extLst>
              </p:cNvPr>
              <p:cNvSpPr>
                <a:spLocks/>
              </p:cNvSpPr>
              <p:nvPr/>
            </p:nvSpPr>
            <p:spPr bwMode="auto">
              <a:xfrm>
                <a:off x="5929782" y="5114806"/>
                <a:ext cx="64760" cy="45124"/>
              </a:xfrm>
              <a:custGeom>
                <a:avLst/>
                <a:gdLst>
                  <a:gd name="T0" fmla="*/ 15 w 15"/>
                  <a:gd name="T1" fmla="*/ 0 h 12"/>
                  <a:gd name="T2" fmla="*/ 3 w 15"/>
                  <a:gd name="T3" fmla="*/ 12 h 12"/>
                  <a:gd name="T4" fmla="*/ 0 w 15"/>
                  <a:gd name="T5" fmla="*/ 11 h 12"/>
                </a:gdLst>
                <a:ahLst/>
                <a:cxnLst>
                  <a:cxn ang="0">
                    <a:pos x="T0" y="T1"/>
                  </a:cxn>
                  <a:cxn ang="0">
                    <a:pos x="T2" y="T3"/>
                  </a:cxn>
                  <a:cxn ang="0">
                    <a:pos x="T4" y="T5"/>
                  </a:cxn>
                </a:cxnLst>
                <a:rect l="0" t="0" r="r" b="b"/>
                <a:pathLst>
                  <a:path w="15" h="12">
                    <a:moveTo>
                      <a:pt x="15" y="0"/>
                    </a:moveTo>
                    <a:cubicBezTo>
                      <a:pt x="15" y="6"/>
                      <a:pt x="10" y="12"/>
                      <a:pt x="3" y="12"/>
                    </a:cubicBezTo>
                    <a:cubicBezTo>
                      <a:pt x="2" y="12"/>
                      <a:pt x="1" y="11"/>
                      <a:pt x="0" y="11"/>
                    </a:cubicBezTo>
                  </a:path>
                </a:pathLst>
              </a:custGeom>
              <a:noFill/>
              <a:ln w="9525" cap="rnd">
                <a:solidFill>
                  <a:schemeClr val="tx1">
                    <a:lumMod val="75000"/>
                    <a:lumOff val="2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grpSp>
        <p:sp>
          <p:nvSpPr>
            <p:cNvPr id="125" name="Freeform 10">
              <a:extLst>
                <a:ext uri="{FF2B5EF4-FFF2-40B4-BE49-F238E27FC236}">
                  <a16:creationId xmlns:a16="http://schemas.microsoft.com/office/drawing/2014/main" id="{B41026EC-9B9B-4432-9A53-4509FD88F37D}"/>
                </a:ext>
              </a:extLst>
            </p:cNvPr>
            <p:cNvSpPr>
              <a:spLocks/>
            </p:cNvSpPr>
            <p:nvPr/>
          </p:nvSpPr>
          <p:spPr bwMode="auto">
            <a:xfrm>
              <a:off x="6205854" y="5062108"/>
              <a:ext cx="28543" cy="22419"/>
            </a:xfrm>
            <a:custGeom>
              <a:avLst/>
              <a:gdLst>
                <a:gd name="T0" fmla="*/ 17 w 17"/>
                <a:gd name="T1" fmla="*/ 0 h 5"/>
                <a:gd name="T2" fmla="*/ 0 w 17"/>
                <a:gd name="T3" fmla="*/ 0 h 5"/>
              </a:gdLst>
              <a:ahLst/>
              <a:cxnLst>
                <a:cxn ang="0">
                  <a:pos x="T0" y="T1"/>
                </a:cxn>
                <a:cxn ang="0">
                  <a:pos x="T2" y="T3"/>
                </a:cxn>
              </a:cxnLst>
              <a:rect l="0" t="0" r="r" b="b"/>
              <a:pathLst>
                <a:path w="17" h="5">
                  <a:moveTo>
                    <a:pt x="17" y="0"/>
                  </a:moveTo>
                  <a:cubicBezTo>
                    <a:pt x="13" y="5"/>
                    <a:pt x="4" y="5"/>
                    <a:pt x="0" y="0"/>
                  </a:cubicBezTo>
                </a:path>
              </a:pathLst>
            </a:custGeom>
            <a:noFill/>
            <a:ln w="12700" cap="rnd">
              <a:solidFill>
                <a:schemeClr val="tx1">
                  <a:lumMod val="75000"/>
                  <a:lumOff val="2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defTabSz="914378"/>
              <a:endParaRPr lang="fr-FR">
                <a:ea typeface="+mn-ea"/>
              </a:endParaRPr>
            </a:p>
          </p:txBody>
        </p:sp>
        <p:sp>
          <p:nvSpPr>
            <p:cNvPr id="126" name="Line 8">
              <a:extLst>
                <a:ext uri="{FF2B5EF4-FFF2-40B4-BE49-F238E27FC236}">
                  <a16:creationId xmlns:a16="http://schemas.microsoft.com/office/drawing/2014/main" id="{A80A366C-14A6-4EDE-9C59-E4E0B7ED5D8C}"/>
                </a:ext>
              </a:extLst>
            </p:cNvPr>
            <p:cNvSpPr>
              <a:spLocks noChangeShapeType="1"/>
            </p:cNvSpPr>
            <p:nvPr/>
          </p:nvSpPr>
          <p:spPr bwMode="auto">
            <a:xfrm>
              <a:off x="6190727" y="5033564"/>
              <a:ext cx="0" cy="12445"/>
            </a:xfrm>
            <a:prstGeom prst="line">
              <a:avLst/>
            </a:prstGeom>
            <a:noFill/>
            <a:ln w="12700" cap="rnd">
              <a:solidFill>
                <a:schemeClr val="tx1">
                  <a:lumMod val="75000"/>
                  <a:lumOff val="25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defTabSz="914378"/>
              <a:endParaRPr lang="fr-FR">
                <a:ea typeface="+mn-ea"/>
              </a:endParaRPr>
            </a:p>
          </p:txBody>
        </p:sp>
        <p:sp>
          <p:nvSpPr>
            <p:cNvPr id="127" name="Line 9">
              <a:extLst>
                <a:ext uri="{FF2B5EF4-FFF2-40B4-BE49-F238E27FC236}">
                  <a16:creationId xmlns:a16="http://schemas.microsoft.com/office/drawing/2014/main" id="{E74AC75B-319A-4A5A-8F95-C4B9F00864B9}"/>
                </a:ext>
              </a:extLst>
            </p:cNvPr>
            <p:cNvSpPr>
              <a:spLocks noChangeShapeType="1"/>
            </p:cNvSpPr>
            <p:nvPr/>
          </p:nvSpPr>
          <p:spPr bwMode="auto">
            <a:xfrm>
              <a:off x="6251594" y="5035462"/>
              <a:ext cx="0" cy="13827"/>
            </a:xfrm>
            <a:prstGeom prst="line">
              <a:avLst/>
            </a:prstGeom>
            <a:noFill/>
            <a:ln w="12700" cap="rnd">
              <a:solidFill>
                <a:schemeClr val="tx1">
                  <a:lumMod val="75000"/>
                  <a:lumOff val="25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defTabSz="914378"/>
              <a:endParaRPr lang="fr-FR">
                <a:ea typeface="+mn-ea"/>
              </a:endParaRPr>
            </a:p>
          </p:txBody>
        </p:sp>
      </p:grpSp>
      <p:cxnSp>
        <p:nvCxnSpPr>
          <p:cNvPr id="173" name="Connecteur droit avec flèche 172">
            <a:extLst>
              <a:ext uri="{FF2B5EF4-FFF2-40B4-BE49-F238E27FC236}">
                <a16:creationId xmlns:a16="http://schemas.microsoft.com/office/drawing/2014/main" id="{A3850678-E355-4272-8EF1-832406C42A80}"/>
              </a:ext>
            </a:extLst>
          </p:cNvPr>
          <p:cNvCxnSpPr>
            <a:cxnSpLocks/>
          </p:cNvCxnSpPr>
          <p:nvPr/>
        </p:nvCxnSpPr>
        <p:spPr>
          <a:xfrm flipV="1">
            <a:off x="2054838" y="3896061"/>
            <a:ext cx="0" cy="466239"/>
          </a:xfrm>
          <a:prstGeom prst="straightConnector1">
            <a:avLst/>
          </a:prstGeom>
          <a:ln w="5715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33063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lstStyle/>
          <a:p>
            <a:r>
              <a:rPr lang="fr-FR" dirty="0"/>
              <a:t>Bonne pratique #4 – e-Doc </a:t>
            </a:r>
          </a:p>
          <a:p>
            <a:r>
              <a:rPr lang="fr-FR" dirty="0"/>
              <a:t>Ne pas décocher e-Documents, quelque soit l’âge </a:t>
            </a:r>
          </a:p>
        </p:txBody>
      </p:sp>
      <p:sp>
        <p:nvSpPr>
          <p:cNvPr id="4" name="Espace réservé du texte 3"/>
          <p:cNvSpPr>
            <a:spLocks noGrp="1"/>
          </p:cNvSpPr>
          <p:nvPr>
            <p:ph type="body" sz="quarter" idx="14"/>
          </p:nvPr>
        </p:nvSpPr>
        <p:spPr/>
        <p:txBody>
          <a:bodyPr/>
          <a:lstStyle/>
          <a:p>
            <a:r>
              <a:rPr lang="fr-FR" dirty="0"/>
              <a:t>Focus sur les mineurs</a:t>
            </a:r>
          </a:p>
        </p:txBody>
      </p:sp>
      <p:pic>
        <p:nvPicPr>
          <p:cNvPr id="6" name="Image 5"/>
          <p:cNvPicPr>
            <a:picLocks noChangeAspect="1"/>
          </p:cNvPicPr>
          <p:nvPr/>
        </p:nvPicPr>
        <p:blipFill>
          <a:blip r:embed="rId2"/>
          <a:stretch>
            <a:fillRect/>
          </a:stretch>
        </p:blipFill>
        <p:spPr>
          <a:xfrm>
            <a:off x="717860" y="1461909"/>
            <a:ext cx="8398603" cy="4651685"/>
          </a:xfrm>
          <a:prstGeom prst="rect">
            <a:avLst/>
          </a:prstGeom>
        </p:spPr>
      </p:pic>
      <p:cxnSp>
        <p:nvCxnSpPr>
          <p:cNvPr id="7" name="Connecteur droit avec flèche 6"/>
          <p:cNvCxnSpPr>
            <a:cxnSpLocks/>
            <a:stCxn id="8" idx="1"/>
          </p:cNvCxnSpPr>
          <p:nvPr/>
        </p:nvCxnSpPr>
        <p:spPr>
          <a:xfrm flipH="1" flipV="1">
            <a:off x="8752114" y="4685211"/>
            <a:ext cx="572365" cy="72597"/>
          </a:xfrm>
          <a:prstGeom prst="straightConnector1">
            <a:avLst/>
          </a:prstGeom>
          <a:ln w="5715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 name="Rectangle à coins arrondis 7"/>
          <p:cNvSpPr/>
          <p:nvPr/>
        </p:nvSpPr>
        <p:spPr>
          <a:xfrm>
            <a:off x="9324479" y="4414643"/>
            <a:ext cx="2351584" cy="686329"/>
          </a:xfrm>
          <a:prstGeom prst="roundRect">
            <a:avLst>
              <a:gd name="adj" fmla="val 0"/>
            </a:avLst>
          </a:prstGeom>
          <a:solidFill>
            <a:schemeClr val="tx1">
              <a:lumMod val="50000"/>
              <a:lumOff val="50000"/>
            </a:schemeClr>
          </a:solidFill>
          <a:effectLst>
            <a:softEdge rad="0"/>
          </a:effectLst>
        </p:spPr>
        <p:txBody>
          <a:bodyPr wrap="square">
            <a:spAutoFit/>
          </a:bodyPr>
          <a:lstStyle/>
          <a:p>
            <a:pPr marL="0" lvl="2" defTabSz="1219170"/>
            <a:r>
              <a:rPr lang="fr-FR" sz="1867" b="1" kern="0" dirty="0">
                <a:solidFill>
                  <a:srgbClr val="FFFFFF"/>
                </a:solidFill>
                <a:latin typeface="Arial"/>
                <a:ea typeface="Arial"/>
                <a:cs typeface="Arial"/>
                <a:sym typeface="Arial"/>
              </a:rPr>
              <a:t>Ne pas </a:t>
            </a:r>
            <a:r>
              <a:rPr lang="fr-FR" sz="1867" b="1" kern="0" dirty="0">
                <a:solidFill>
                  <a:srgbClr val="FFFFFF"/>
                </a:solidFill>
                <a:latin typeface="Arial"/>
                <a:cs typeface="Arial"/>
                <a:sym typeface="Arial"/>
              </a:rPr>
              <a:t>supprimer</a:t>
            </a:r>
            <a:r>
              <a:rPr lang="fr-FR" sz="1867" b="1" kern="0" dirty="0">
                <a:solidFill>
                  <a:srgbClr val="FFFFFF"/>
                </a:solidFill>
                <a:latin typeface="Arial"/>
                <a:ea typeface="Arial"/>
                <a:cs typeface="Arial"/>
                <a:sym typeface="Arial"/>
              </a:rPr>
              <a:t>  </a:t>
            </a:r>
          </a:p>
          <a:p>
            <a:pPr marL="0" lvl="2" defTabSz="1219170"/>
            <a:r>
              <a:rPr lang="fr-FR" sz="1867" b="1" kern="0" dirty="0">
                <a:solidFill>
                  <a:srgbClr val="FFFFFF"/>
                </a:solidFill>
                <a:latin typeface="Arial"/>
                <a:ea typeface="Arial"/>
                <a:cs typeface="Arial"/>
                <a:sym typeface="Arial"/>
              </a:rPr>
              <a:t>e-Documents</a:t>
            </a:r>
            <a:endParaRPr lang="fr-FR" sz="1867" b="1" kern="0" baseline="30000" dirty="0">
              <a:solidFill>
                <a:srgbClr val="FFFFFF"/>
              </a:solidFill>
              <a:latin typeface="Arial"/>
              <a:ea typeface="Arial"/>
              <a:cs typeface="Arial"/>
              <a:sym typeface="Arial"/>
            </a:endParaRPr>
          </a:p>
        </p:txBody>
      </p:sp>
      <p:sp>
        <p:nvSpPr>
          <p:cNvPr id="9" name="Rectangle 8">
            <a:extLst>
              <a:ext uri="{FF2B5EF4-FFF2-40B4-BE49-F238E27FC236}">
                <a16:creationId xmlns:a16="http://schemas.microsoft.com/office/drawing/2014/main" id="{9F8312EB-5A58-47C8-929C-08FDC85EB293}"/>
              </a:ext>
            </a:extLst>
          </p:cNvPr>
          <p:cNvSpPr/>
          <p:nvPr/>
        </p:nvSpPr>
        <p:spPr>
          <a:xfrm>
            <a:off x="7823907" y="5176396"/>
            <a:ext cx="3852156" cy="861774"/>
          </a:xfrm>
          <a:prstGeom prst="rect">
            <a:avLst/>
          </a:prstGeom>
          <a:solidFill>
            <a:schemeClr val="bg1">
              <a:lumMod val="95000"/>
            </a:schemeClr>
          </a:solidFill>
        </p:spPr>
        <p:txBody>
          <a:bodyPr wrap="square">
            <a:spAutoFit/>
          </a:bodyPr>
          <a:lstStyle/>
          <a:p>
            <a:r>
              <a:rPr lang="fr-FR" sz="1600" dirty="0">
                <a:solidFill>
                  <a:schemeClr val="tx1">
                    <a:lumMod val="75000"/>
                    <a:lumOff val="25000"/>
                  </a:schemeClr>
                </a:solidFill>
              </a:rPr>
              <a:t>Aucun impact immédiat pour le mineur : </a:t>
            </a:r>
          </a:p>
          <a:p>
            <a:r>
              <a:rPr lang="fr-FR" sz="1600" dirty="0">
                <a:solidFill>
                  <a:schemeClr val="tx1">
                    <a:lumMod val="75000"/>
                    <a:lumOff val="25000"/>
                  </a:schemeClr>
                </a:solidFill>
              </a:rPr>
              <a:t>il ne pourra consulter son espace e-Doc </a:t>
            </a:r>
          </a:p>
          <a:p>
            <a:r>
              <a:rPr lang="fr-FR" sz="1600" dirty="0">
                <a:solidFill>
                  <a:schemeClr val="tx1">
                    <a:lumMod val="75000"/>
                    <a:lumOff val="25000"/>
                  </a:schemeClr>
                </a:solidFill>
              </a:rPr>
              <a:t>que lorsque sa BAD sera activée.</a:t>
            </a:r>
          </a:p>
        </p:txBody>
      </p:sp>
      <p:grpSp>
        <p:nvGrpSpPr>
          <p:cNvPr id="10" name="Graphique 1830">
            <a:extLst>
              <a:ext uri="{FF2B5EF4-FFF2-40B4-BE49-F238E27FC236}">
                <a16:creationId xmlns:a16="http://schemas.microsoft.com/office/drawing/2014/main" id="{DC7A68C3-7A94-41E5-A3BC-006E2B17CD0A}"/>
              </a:ext>
            </a:extLst>
          </p:cNvPr>
          <p:cNvGrpSpPr/>
          <p:nvPr/>
        </p:nvGrpSpPr>
        <p:grpSpPr>
          <a:xfrm>
            <a:off x="57150" y="558729"/>
            <a:ext cx="585353" cy="530836"/>
            <a:chOff x="10483925" y="2904391"/>
            <a:chExt cx="396900" cy="359934"/>
          </a:xfrm>
          <a:noFill/>
        </p:grpSpPr>
        <p:grpSp>
          <p:nvGrpSpPr>
            <p:cNvPr id="11" name="Graphique 1830">
              <a:extLst>
                <a:ext uri="{FF2B5EF4-FFF2-40B4-BE49-F238E27FC236}">
                  <a16:creationId xmlns:a16="http://schemas.microsoft.com/office/drawing/2014/main" id="{D66651D7-3076-486B-B1EA-B4BA37F186E6}"/>
                </a:ext>
              </a:extLst>
            </p:cNvPr>
            <p:cNvGrpSpPr/>
            <p:nvPr/>
          </p:nvGrpSpPr>
          <p:grpSpPr>
            <a:xfrm>
              <a:off x="10483925" y="2904391"/>
              <a:ext cx="396900" cy="359934"/>
              <a:chOff x="10483925" y="2904391"/>
              <a:chExt cx="396900" cy="359934"/>
            </a:xfrm>
            <a:grpFill/>
          </p:grpSpPr>
          <p:sp>
            <p:nvSpPr>
              <p:cNvPr id="15" name="Forme libre : forme 14">
                <a:extLst>
                  <a:ext uri="{FF2B5EF4-FFF2-40B4-BE49-F238E27FC236}">
                    <a16:creationId xmlns:a16="http://schemas.microsoft.com/office/drawing/2014/main" id="{9D7972F1-3ADF-48AA-958F-6A3265392769}"/>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tx1"/>
                </a:solidFill>
                <a:prstDash val="solid"/>
                <a:round/>
              </a:ln>
            </p:spPr>
            <p:txBody>
              <a:bodyPr rtlCol="0" anchor="ctr"/>
              <a:lstStyle/>
              <a:p>
                <a:endParaRPr lang="fr-FR" sz="1050"/>
              </a:p>
            </p:txBody>
          </p:sp>
          <p:sp>
            <p:nvSpPr>
              <p:cNvPr id="16" name="Forme libre : forme 15">
                <a:extLst>
                  <a:ext uri="{FF2B5EF4-FFF2-40B4-BE49-F238E27FC236}">
                    <a16:creationId xmlns:a16="http://schemas.microsoft.com/office/drawing/2014/main" id="{90DB5A49-F0B9-4D60-A35C-934C6A2F60F4}"/>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tx1"/>
                </a:solidFill>
                <a:prstDash val="solid"/>
                <a:round/>
              </a:ln>
            </p:spPr>
            <p:txBody>
              <a:bodyPr rtlCol="0" anchor="ctr"/>
              <a:lstStyle/>
              <a:p>
                <a:endParaRPr lang="fr-FR" sz="1050"/>
              </a:p>
            </p:txBody>
          </p:sp>
          <p:sp>
            <p:nvSpPr>
              <p:cNvPr id="17" name="Forme libre : forme 16">
                <a:extLst>
                  <a:ext uri="{FF2B5EF4-FFF2-40B4-BE49-F238E27FC236}">
                    <a16:creationId xmlns:a16="http://schemas.microsoft.com/office/drawing/2014/main" id="{FEB77D07-A8FC-4E36-89E2-5AAAA05014A0}"/>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tx1"/>
                </a:solidFill>
                <a:prstDash val="solid"/>
                <a:round/>
              </a:ln>
            </p:spPr>
            <p:txBody>
              <a:bodyPr rtlCol="0" anchor="ctr"/>
              <a:lstStyle/>
              <a:p>
                <a:endParaRPr lang="fr-FR" sz="1050"/>
              </a:p>
            </p:txBody>
          </p:sp>
          <p:sp>
            <p:nvSpPr>
              <p:cNvPr id="18" name="Forme libre : forme 17">
                <a:extLst>
                  <a:ext uri="{FF2B5EF4-FFF2-40B4-BE49-F238E27FC236}">
                    <a16:creationId xmlns:a16="http://schemas.microsoft.com/office/drawing/2014/main" id="{86ADBC12-5A46-460B-A292-9C027D0C6D5E}"/>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tx1"/>
                </a:solidFill>
                <a:prstDash val="solid"/>
                <a:round/>
              </a:ln>
            </p:spPr>
            <p:txBody>
              <a:bodyPr rtlCol="0" anchor="ctr"/>
              <a:lstStyle/>
              <a:p>
                <a:endParaRPr lang="fr-FR" sz="1050"/>
              </a:p>
            </p:txBody>
          </p:sp>
          <p:sp>
            <p:nvSpPr>
              <p:cNvPr id="19" name="Forme libre : forme 18">
                <a:extLst>
                  <a:ext uri="{FF2B5EF4-FFF2-40B4-BE49-F238E27FC236}">
                    <a16:creationId xmlns:a16="http://schemas.microsoft.com/office/drawing/2014/main" id="{378DEA47-8180-4F1C-942D-64DE0D7044B4}"/>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tx1"/>
                </a:solidFill>
                <a:prstDash val="solid"/>
                <a:round/>
              </a:ln>
            </p:spPr>
            <p:txBody>
              <a:bodyPr rtlCol="0" anchor="ctr"/>
              <a:lstStyle/>
              <a:p>
                <a:endParaRPr lang="fr-FR" sz="1050"/>
              </a:p>
            </p:txBody>
          </p:sp>
          <p:sp>
            <p:nvSpPr>
              <p:cNvPr id="20" name="Forme libre : forme 19">
                <a:extLst>
                  <a:ext uri="{FF2B5EF4-FFF2-40B4-BE49-F238E27FC236}">
                    <a16:creationId xmlns:a16="http://schemas.microsoft.com/office/drawing/2014/main" id="{6D466AB0-225C-44E9-B642-DD61A6C017E1}"/>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tx1"/>
                </a:solidFill>
                <a:prstDash val="solid"/>
                <a:round/>
              </a:ln>
            </p:spPr>
            <p:txBody>
              <a:bodyPr rtlCol="0" anchor="ctr"/>
              <a:lstStyle/>
              <a:p>
                <a:endParaRPr lang="fr-FR" sz="1050"/>
              </a:p>
            </p:txBody>
          </p:sp>
          <p:sp>
            <p:nvSpPr>
              <p:cNvPr id="21" name="Forme libre : forme 20">
                <a:extLst>
                  <a:ext uri="{FF2B5EF4-FFF2-40B4-BE49-F238E27FC236}">
                    <a16:creationId xmlns:a16="http://schemas.microsoft.com/office/drawing/2014/main" id="{163A3BD7-6A20-49E7-8215-165E4A15E4FD}"/>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tx1"/>
                </a:solidFill>
                <a:prstDash val="solid"/>
                <a:round/>
              </a:ln>
            </p:spPr>
            <p:txBody>
              <a:bodyPr rtlCol="0" anchor="ctr"/>
              <a:lstStyle/>
              <a:p>
                <a:endParaRPr lang="fr-FR" sz="1050"/>
              </a:p>
            </p:txBody>
          </p:sp>
          <p:sp>
            <p:nvSpPr>
              <p:cNvPr id="22" name="Forme libre : forme 21">
                <a:extLst>
                  <a:ext uri="{FF2B5EF4-FFF2-40B4-BE49-F238E27FC236}">
                    <a16:creationId xmlns:a16="http://schemas.microsoft.com/office/drawing/2014/main" id="{0198B973-7E98-4D8F-AF53-213CB6623D85}"/>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tx1"/>
                </a:solidFill>
                <a:prstDash val="solid"/>
                <a:round/>
              </a:ln>
            </p:spPr>
            <p:txBody>
              <a:bodyPr rtlCol="0" anchor="ctr"/>
              <a:lstStyle/>
              <a:p>
                <a:endParaRPr lang="fr-FR" sz="1050"/>
              </a:p>
            </p:txBody>
          </p:sp>
          <p:sp>
            <p:nvSpPr>
              <p:cNvPr id="23" name="Forme libre : forme 22">
                <a:extLst>
                  <a:ext uri="{FF2B5EF4-FFF2-40B4-BE49-F238E27FC236}">
                    <a16:creationId xmlns:a16="http://schemas.microsoft.com/office/drawing/2014/main" id="{EE6AB62E-595C-4BA9-9110-CBD065A139E9}"/>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tx1"/>
                </a:solidFill>
                <a:prstDash val="solid"/>
                <a:round/>
              </a:ln>
            </p:spPr>
            <p:txBody>
              <a:bodyPr rtlCol="0" anchor="ctr"/>
              <a:lstStyle/>
              <a:p>
                <a:endParaRPr lang="fr-FR" sz="1050"/>
              </a:p>
            </p:txBody>
          </p:sp>
          <p:sp>
            <p:nvSpPr>
              <p:cNvPr id="24" name="Forme libre : forme 23">
                <a:extLst>
                  <a:ext uri="{FF2B5EF4-FFF2-40B4-BE49-F238E27FC236}">
                    <a16:creationId xmlns:a16="http://schemas.microsoft.com/office/drawing/2014/main" id="{97064683-6361-4125-98F0-B32CE51764A0}"/>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tx1"/>
                </a:solidFill>
                <a:prstDash val="solid"/>
                <a:round/>
              </a:ln>
            </p:spPr>
            <p:txBody>
              <a:bodyPr rtlCol="0" anchor="ctr"/>
              <a:lstStyle/>
              <a:p>
                <a:endParaRPr lang="fr-FR" sz="1050"/>
              </a:p>
            </p:txBody>
          </p:sp>
          <p:sp>
            <p:nvSpPr>
              <p:cNvPr id="25" name="Forme libre : forme 24">
                <a:extLst>
                  <a:ext uri="{FF2B5EF4-FFF2-40B4-BE49-F238E27FC236}">
                    <a16:creationId xmlns:a16="http://schemas.microsoft.com/office/drawing/2014/main" id="{AD6080E4-5D8C-434B-98C9-07A7455AB450}"/>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tx1"/>
                </a:solidFill>
                <a:prstDash val="solid"/>
                <a:round/>
              </a:ln>
            </p:spPr>
            <p:txBody>
              <a:bodyPr rtlCol="0" anchor="ctr"/>
              <a:lstStyle/>
              <a:p>
                <a:endParaRPr lang="fr-FR" sz="1050"/>
              </a:p>
            </p:txBody>
          </p:sp>
          <p:sp>
            <p:nvSpPr>
              <p:cNvPr id="26" name="Forme libre : forme 25">
                <a:extLst>
                  <a:ext uri="{FF2B5EF4-FFF2-40B4-BE49-F238E27FC236}">
                    <a16:creationId xmlns:a16="http://schemas.microsoft.com/office/drawing/2014/main" id="{873B57FE-5298-41DA-ABF0-88C27841DA1B}"/>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tx1"/>
                </a:solidFill>
                <a:prstDash val="solid"/>
                <a:round/>
              </a:ln>
            </p:spPr>
            <p:txBody>
              <a:bodyPr rtlCol="0" anchor="ctr"/>
              <a:lstStyle/>
              <a:p>
                <a:endParaRPr lang="fr-FR" sz="1050"/>
              </a:p>
            </p:txBody>
          </p:sp>
          <p:sp>
            <p:nvSpPr>
              <p:cNvPr id="27" name="Forme libre : forme 26">
                <a:extLst>
                  <a:ext uri="{FF2B5EF4-FFF2-40B4-BE49-F238E27FC236}">
                    <a16:creationId xmlns:a16="http://schemas.microsoft.com/office/drawing/2014/main" id="{1228C48D-6E7B-409C-85C8-2AEC8A595EE7}"/>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tx1"/>
                </a:solidFill>
                <a:prstDash val="solid"/>
                <a:round/>
              </a:ln>
            </p:spPr>
            <p:txBody>
              <a:bodyPr rtlCol="0" anchor="ctr"/>
              <a:lstStyle/>
              <a:p>
                <a:endParaRPr lang="fr-FR" sz="1050"/>
              </a:p>
            </p:txBody>
          </p:sp>
        </p:grpSp>
        <p:sp>
          <p:nvSpPr>
            <p:cNvPr id="12" name="Forme libre : forme 11">
              <a:extLst>
                <a:ext uri="{FF2B5EF4-FFF2-40B4-BE49-F238E27FC236}">
                  <a16:creationId xmlns:a16="http://schemas.microsoft.com/office/drawing/2014/main" id="{DF37D216-174D-4A14-88AE-6C61823B6A0C}"/>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tx1"/>
              </a:solidFill>
              <a:prstDash val="solid"/>
              <a:round/>
            </a:ln>
          </p:spPr>
          <p:txBody>
            <a:bodyPr rtlCol="0" anchor="ctr"/>
            <a:lstStyle/>
            <a:p>
              <a:endParaRPr lang="fr-FR" sz="1050"/>
            </a:p>
          </p:txBody>
        </p:sp>
        <p:sp>
          <p:nvSpPr>
            <p:cNvPr id="13" name="Forme libre : forme 12">
              <a:extLst>
                <a:ext uri="{FF2B5EF4-FFF2-40B4-BE49-F238E27FC236}">
                  <a16:creationId xmlns:a16="http://schemas.microsoft.com/office/drawing/2014/main" id="{8995914D-8584-4120-865A-C596F56FDEEB}"/>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tx1"/>
              </a:solidFill>
              <a:prstDash val="solid"/>
              <a:round/>
            </a:ln>
          </p:spPr>
          <p:txBody>
            <a:bodyPr rtlCol="0" anchor="ctr"/>
            <a:lstStyle/>
            <a:p>
              <a:endParaRPr lang="fr-FR" sz="1050"/>
            </a:p>
          </p:txBody>
        </p:sp>
        <p:sp>
          <p:nvSpPr>
            <p:cNvPr id="14" name="Forme libre : forme 13">
              <a:extLst>
                <a:ext uri="{FF2B5EF4-FFF2-40B4-BE49-F238E27FC236}">
                  <a16:creationId xmlns:a16="http://schemas.microsoft.com/office/drawing/2014/main" id="{E940A35B-41C6-4201-BFE8-07ED5404EDF8}"/>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tx1"/>
              </a:solidFill>
              <a:prstDash val="solid"/>
              <a:round/>
            </a:ln>
          </p:spPr>
          <p:txBody>
            <a:bodyPr rtlCol="0" anchor="ctr"/>
            <a:lstStyle/>
            <a:p>
              <a:endParaRPr lang="fr-FR" sz="1050"/>
            </a:p>
          </p:txBody>
        </p:sp>
      </p:grpSp>
      <p:grpSp>
        <p:nvGrpSpPr>
          <p:cNvPr id="31" name="Graphique 1822">
            <a:extLst>
              <a:ext uri="{FF2B5EF4-FFF2-40B4-BE49-F238E27FC236}">
                <a16:creationId xmlns:a16="http://schemas.microsoft.com/office/drawing/2014/main" id="{AEDA8A00-2663-4DC5-B88F-88099A4FB5BE}"/>
              </a:ext>
            </a:extLst>
          </p:cNvPr>
          <p:cNvGrpSpPr/>
          <p:nvPr/>
        </p:nvGrpSpPr>
        <p:grpSpPr>
          <a:xfrm>
            <a:off x="9406054" y="3121842"/>
            <a:ext cx="844942" cy="1083507"/>
            <a:chOff x="6474779" y="2838727"/>
            <a:chExt cx="379857" cy="487108"/>
          </a:xfrm>
          <a:noFill/>
        </p:grpSpPr>
        <p:grpSp>
          <p:nvGrpSpPr>
            <p:cNvPr id="32" name="Graphique 1822">
              <a:extLst>
                <a:ext uri="{FF2B5EF4-FFF2-40B4-BE49-F238E27FC236}">
                  <a16:creationId xmlns:a16="http://schemas.microsoft.com/office/drawing/2014/main" id="{35876126-2643-457A-BD52-F7CBB70C53BC}"/>
                </a:ext>
              </a:extLst>
            </p:cNvPr>
            <p:cNvGrpSpPr/>
            <p:nvPr/>
          </p:nvGrpSpPr>
          <p:grpSpPr>
            <a:xfrm>
              <a:off x="6497639" y="2948073"/>
              <a:ext cx="232219" cy="352234"/>
              <a:chOff x="6497639" y="2948073"/>
              <a:chExt cx="232219" cy="352234"/>
            </a:xfrm>
            <a:grpFill/>
          </p:grpSpPr>
          <p:sp>
            <p:nvSpPr>
              <p:cNvPr id="41" name="Forme libre : forme 40">
                <a:extLst>
                  <a:ext uri="{FF2B5EF4-FFF2-40B4-BE49-F238E27FC236}">
                    <a16:creationId xmlns:a16="http://schemas.microsoft.com/office/drawing/2014/main" id="{B3E8EEF9-A44C-4E49-927F-8D7B2FD669A4}"/>
                  </a:ext>
                </a:extLst>
              </p:cNvPr>
              <p:cNvSpPr/>
              <p:nvPr/>
            </p:nvSpPr>
            <p:spPr>
              <a:xfrm>
                <a:off x="6497639" y="2948073"/>
                <a:ext cx="232219" cy="352234"/>
              </a:xfrm>
              <a:custGeom>
                <a:avLst/>
                <a:gdLst>
                  <a:gd name="connsiteX0" fmla="*/ 187833 w 232219"/>
                  <a:gd name="connsiteY0" fmla="*/ 327279 h 352234"/>
                  <a:gd name="connsiteX1" fmla="*/ 116110 w 232219"/>
                  <a:gd name="connsiteY1" fmla="*/ 352235 h 352234"/>
                  <a:gd name="connsiteX2" fmla="*/ 116110 w 232219"/>
                  <a:gd name="connsiteY2" fmla="*/ 352235 h 352234"/>
                  <a:gd name="connsiteX3" fmla="*/ 0 w 232219"/>
                  <a:gd name="connsiteY3" fmla="*/ 236125 h 352234"/>
                  <a:gd name="connsiteX4" fmla="*/ 0 w 232219"/>
                  <a:gd name="connsiteY4" fmla="*/ 116110 h 352234"/>
                  <a:gd name="connsiteX5" fmla="*/ 116110 w 232219"/>
                  <a:gd name="connsiteY5" fmla="*/ 0 h 352234"/>
                  <a:gd name="connsiteX6" fmla="*/ 116110 w 232219"/>
                  <a:gd name="connsiteY6" fmla="*/ 0 h 352234"/>
                  <a:gd name="connsiteX7" fmla="*/ 232220 w 232219"/>
                  <a:gd name="connsiteY7" fmla="*/ 116110 h 352234"/>
                  <a:gd name="connsiteX8" fmla="*/ 232220 w 232219"/>
                  <a:gd name="connsiteY8" fmla="*/ 236125 h 352234"/>
                  <a:gd name="connsiteX9" fmla="*/ 215170 w 232219"/>
                  <a:gd name="connsiteY9" fmla="*/ 296513 h 352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2219" h="352234">
                    <a:moveTo>
                      <a:pt x="187833" y="327279"/>
                    </a:moveTo>
                    <a:cubicBezTo>
                      <a:pt x="168021" y="342900"/>
                      <a:pt x="143161" y="352235"/>
                      <a:pt x="116110" y="352235"/>
                    </a:cubicBezTo>
                    <a:lnTo>
                      <a:pt x="116110" y="352235"/>
                    </a:lnTo>
                    <a:cubicBezTo>
                      <a:pt x="52292" y="352235"/>
                      <a:pt x="0" y="299942"/>
                      <a:pt x="0" y="236125"/>
                    </a:cubicBezTo>
                    <a:lnTo>
                      <a:pt x="0" y="116110"/>
                    </a:lnTo>
                    <a:cubicBezTo>
                      <a:pt x="0" y="52292"/>
                      <a:pt x="52292" y="0"/>
                      <a:pt x="116110" y="0"/>
                    </a:cubicBezTo>
                    <a:lnTo>
                      <a:pt x="116110" y="0"/>
                    </a:lnTo>
                    <a:cubicBezTo>
                      <a:pt x="179927" y="0"/>
                      <a:pt x="232220" y="52292"/>
                      <a:pt x="232220" y="116110"/>
                    </a:cubicBezTo>
                    <a:lnTo>
                      <a:pt x="232220" y="236125"/>
                    </a:lnTo>
                    <a:cubicBezTo>
                      <a:pt x="232220" y="258223"/>
                      <a:pt x="225933" y="278892"/>
                      <a:pt x="215170" y="296513"/>
                    </a:cubicBezTo>
                  </a:path>
                </a:pathLst>
              </a:custGeom>
              <a:grpFill/>
              <a:ln w="5715" cap="rnd">
                <a:solidFill>
                  <a:schemeClr val="tx1">
                    <a:lumMod val="75000"/>
                    <a:lumOff val="25000"/>
                  </a:schemeClr>
                </a:solidFill>
                <a:prstDash val="solid"/>
                <a:round/>
              </a:ln>
            </p:spPr>
            <p:txBody>
              <a:bodyPr rtlCol="0" anchor="ctr"/>
              <a:lstStyle/>
              <a:p>
                <a:endParaRPr lang="fr-FR" sz="1050">
                  <a:solidFill>
                    <a:schemeClr val="tx1">
                      <a:lumMod val="75000"/>
                      <a:lumOff val="25000"/>
                    </a:schemeClr>
                  </a:solidFill>
                </a:endParaRPr>
              </a:p>
            </p:txBody>
          </p:sp>
          <p:sp>
            <p:nvSpPr>
              <p:cNvPr id="42" name="Forme libre : forme 41">
                <a:extLst>
                  <a:ext uri="{FF2B5EF4-FFF2-40B4-BE49-F238E27FC236}">
                    <a16:creationId xmlns:a16="http://schemas.microsoft.com/office/drawing/2014/main" id="{749413CE-C137-4C37-99A5-5E3C6544407F}"/>
                  </a:ext>
                </a:extLst>
              </p:cNvPr>
              <p:cNvSpPr/>
              <p:nvPr/>
            </p:nvSpPr>
            <p:spPr>
              <a:xfrm>
                <a:off x="6610891" y="2990365"/>
                <a:ext cx="9525" cy="47148"/>
              </a:xfrm>
              <a:custGeom>
                <a:avLst/>
                <a:gdLst>
                  <a:gd name="connsiteX0" fmla="*/ 0 w 9525"/>
                  <a:gd name="connsiteY0" fmla="*/ 0 h 47148"/>
                  <a:gd name="connsiteX1" fmla="*/ 0 w 9525"/>
                  <a:gd name="connsiteY1" fmla="*/ 47149 h 47148"/>
                </a:gdLst>
                <a:ahLst/>
                <a:cxnLst>
                  <a:cxn ang="0">
                    <a:pos x="connsiteX0" y="connsiteY0"/>
                  </a:cxn>
                  <a:cxn ang="0">
                    <a:pos x="connsiteX1" y="connsiteY1"/>
                  </a:cxn>
                </a:cxnLst>
                <a:rect l="l" t="t" r="r" b="b"/>
                <a:pathLst>
                  <a:path w="9525" h="47148">
                    <a:moveTo>
                      <a:pt x="0" y="0"/>
                    </a:moveTo>
                    <a:lnTo>
                      <a:pt x="0" y="47149"/>
                    </a:lnTo>
                  </a:path>
                </a:pathLst>
              </a:custGeom>
              <a:grpFill/>
              <a:ln w="5715" cap="rnd">
                <a:solidFill>
                  <a:schemeClr val="tx1">
                    <a:lumMod val="75000"/>
                    <a:lumOff val="25000"/>
                  </a:schemeClr>
                </a:solidFill>
                <a:prstDash val="solid"/>
                <a:round/>
              </a:ln>
            </p:spPr>
            <p:txBody>
              <a:bodyPr rtlCol="0" anchor="ctr"/>
              <a:lstStyle/>
              <a:p>
                <a:endParaRPr lang="fr-FR" sz="1050">
                  <a:solidFill>
                    <a:schemeClr val="tx1">
                      <a:lumMod val="75000"/>
                      <a:lumOff val="25000"/>
                    </a:schemeClr>
                  </a:solidFill>
                </a:endParaRPr>
              </a:p>
            </p:txBody>
          </p:sp>
          <p:sp>
            <p:nvSpPr>
              <p:cNvPr id="43" name="Forme libre : forme 42">
                <a:extLst>
                  <a:ext uri="{FF2B5EF4-FFF2-40B4-BE49-F238E27FC236}">
                    <a16:creationId xmlns:a16="http://schemas.microsoft.com/office/drawing/2014/main" id="{EBEA28D0-BA6D-4DAC-AB2A-FAFF72FFF8B5}"/>
                  </a:ext>
                </a:extLst>
              </p:cNvPr>
              <p:cNvSpPr/>
              <p:nvPr/>
            </p:nvSpPr>
            <p:spPr>
              <a:xfrm>
                <a:off x="6498210" y="3080376"/>
                <a:ext cx="229933" cy="9525"/>
              </a:xfrm>
              <a:custGeom>
                <a:avLst/>
                <a:gdLst>
                  <a:gd name="connsiteX0" fmla="*/ 0 w 229933"/>
                  <a:gd name="connsiteY0" fmla="*/ 0 h 9525"/>
                  <a:gd name="connsiteX1" fmla="*/ 229934 w 229933"/>
                  <a:gd name="connsiteY1" fmla="*/ 0 h 9525"/>
                </a:gdLst>
                <a:ahLst/>
                <a:cxnLst>
                  <a:cxn ang="0">
                    <a:pos x="connsiteX0" y="connsiteY0"/>
                  </a:cxn>
                  <a:cxn ang="0">
                    <a:pos x="connsiteX1" y="connsiteY1"/>
                  </a:cxn>
                </a:cxnLst>
                <a:rect l="l" t="t" r="r" b="b"/>
                <a:pathLst>
                  <a:path w="229933" h="9525">
                    <a:moveTo>
                      <a:pt x="0" y="0"/>
                    </a:moveTo>
                    <a:lnTo>
                      <a:pt x="229934" y="0"/>
                    </a:lnTo>
                  </a:path>
                </a:pathLst>
              </a:custGeom>
              <a:grpFill/>
              <a:ln w="5715" cap="rnd">
                <a:solidFill>
                  <a:schemeClr val="tx1">
                    <a:lumMod val="75000"/>
                    <a:lumOff val="25000"/>
                  </a:schemeClr>
                </a:solidFill>
                <a:prstDash val="solid"/>
                <a:round/>
              </a:ln>
            </p:spPr>
            <p:txBody>
              <a:bodyPr rtlCol="0" anchor="ctr"/>
              <a:lstStyle/>
              <a:p>
                <a:endParaRPr lang="fr-FR" sz="1050">
                  <a:solidFill>
                    <a:schemeClr val="tx1">
                      <a:lumMod val="75000"/>
                      <a:lumOff val="25000"/>
                    </a:schemeClr>
                  </a:solidFill>
                </a:endParaRPr>
              </a:p>
            </p:txBody>
          </p:sp>
          <p:sp>
            <p:nvSpPr>
              <p:cNvPr id="44" name="Forme libre : forme 43">
                <a:extLst>
                  <a:ext uri="{FF2B5EF4-FFF2-40B4-BE49-F238E27FC236}">
                    <a16:creationId xmlns:a16="http://schemas.microsoft.com/office/drawing/2014/main" id="{9DF7EEA1-6DBE-4FF7-B549-4D4FCC91B551}"/>
                  </a:ext>
                </a:extLst>
              </p:cNvPr>
              <p:cNvSpPr/>
              <p:nvPr/>
            </p:nvSpPr>
            <p:spPr>
              <a:xfrm>
                <a:off x="6498210" y="3113523"/>
                <a:ext cx="65436" cy="9525"/>
              </a:xfrm>
              <a:custGeom>
                <a:avLst/>
                <a:gdLst>
                  <a:gd name="connsiteX0" fmla="*/ 0 w 65436"/>
                  <a:gd name="connsiteY0" fmla="*/ 0 h 9525"/>
                  <a:gd name="connsiteX1" fmla="*/ 65437 w 65436"/>
                  <a:gd name="connsiteY1" fmla="*/ 0 h 9525"/>
                </a:gdLst>
                <a:ahLst/>
                <a:cxnLst>
                  <a:cxn ang="0">
                    <a:pos x="connsiteX0" y="connsiteY0"/>
                  </a:cxn>
                  <a:cxn ang="0">
                    <a:pos x="connsiteX1" y="connsiteY1"/>
                  </a:cxn>
                </a:cxnLst>
                <a:rect l="l" t="t" r="r" b="b"/>
                <a:pathLst>
                  <a:path w="65436" h="9525">
                    <a:moveTo>
                      <a:pt x="0" y="0"/>
                    </a:moveTo>
                    <a:lnTo>
                      <a:pt x="65437" y="0"/>
                    </a:lnTo>
                  </a:path>
                </a:pathLst>
              </a:custGeom>
              <a:grpFill/>
              <a:ln w="5715" cap="rnd">
                <a:solidFill>
                  <a:schemeClr val="tx1">
                    <a:lumMod val="75000"/>
                    <a:lumOff val="25000"/>
                  </a:schemeClr>
                </a:solidFill>
                <a:prstDash val="solid"/>
                <a:round/>
              </a:ln>
            </p:spPr>
            <p:txBody>
              <a:bodyPr rtlCol="0" anchor="ctr"/>
              <a:lstStyle/>
              <a:p>
                <a:endParaRPr lang="fr-FR" sz="1050">
                  <a:solidFill>
                    <a:schemeClr val="tx1">
                      <a:lumMod val="75000"/>
                      <a:lumOff val="25000"/>
                    </a:schemeClr>
                  </a:solidFill>
                </a:endParaRPr>
              </a:p>
            </p:txBody>
          </p:sp>
          <p:sp>
            <p:nvSpPr>
              <p:cNvPr id="45" name="Forme libre : forme 44">
                <a:extLst>
                  <a:ext uri="{FF2B5EF4-FFF2-40B4-BE49-F238E27FC236}">
                    <a16:creationId xmlns:a16="http://schemas.microsoft.com/office/drawing/2014/main" id="{64A3E446-2FDB-41DF-A64F-6A242D547C18}"/>
                  </a:ext>
                </a:extLst>
              </p:cNvPr>
              <p:cNvSpPr/>
              <p:nvPr/>
            </p:nvSpPr>
            <p:spPr>
              <a:xfrm>
                <a:off x="6500115" y="3138669"/>
                <a:ext cx="41338" cy="9525"/>
              </a:xfrm>
              <a:custGeom>
                <a:avLst/>
                <a:gdLst>
                  <a:gd name="connsiteX0" fmla="*/ 0 w 41338"/>
                  <a:gd name="connsiteY0" fmla="*/ 0 h 9525"/>
                  <a:gd name="connsiteX1" fmla="*/ 41339 w 41338"/>
                  <a:gd name="connsiteY1" fmla="*/ 0 h 9525"/>
                </a:gdLst>
                <a:ahLst/>
                <a:cxnLst>
                  <a:cxn ang="0">
                    <a:pos x="connsiteX0" y="connsiteY0"/>
                  </a:cxn>
                  <a:cxn ang="0">
                    <a:pos x="connsiteX1" y="connsiteY1"/>
                  </a:cxn>
                </a:cxnLst>
                <a:rect l="l" t="t" r="r" b="b"/>
                <a:pathLst>
                  <a:path w="41338" h="9525">
                    <a:moveTo>
                      <a:pt x="0" y="0"/>
                    </a:moveTo>
                    <a:lnTo>
                      <a:pt x="41339" y="0"/>
                    </a:lnTo>
                  </a:path>
                </a:pathLst>
              </a:custGeom>
              <a:grpFill/>
              <a:ln w="5715" cap="rnd">
                <a:solidFill>
                  <a:schemeClr val="tx1">
                    <a:lumMod val="75000"/>
                    <a:lumOff val="25000"/>
                  </a:schemeClr>
                </a:solidFill>
                <a:prstDash val="solid"/>
                <a:round/>
              </a:ln>
            </p:spPr>
            <p:txBody>
              <a:bodyPr rtlCol="0" anchor="ctr"/>
              <a:lstStyle/>
              <a:p>
                <a:endParaRPr lang="fr-FR" sz="1050">
                  <a:solidFill>
                    <a:schemeClr val="tx1">
                      <a:lumMod val="75000"/>
                      <a:lumOff val="25000"/>
                    </a:schemeClr>
                  </a:solidFill>
                </a:endParaRPr>
              </a:p>
            </p:txBody>
          </p:sp>
        </p:grpSp>
        <p:grpSp>
          <p:nvGrpSpPr>
            <p:cNvPr id="33" name="Graphique 1822">
              <a:extLst>
                <a:ext uri="{FF2B5EF4-FFF2-40B4-BE49-F238E27FC236}">
                  <a16:creationId xmlns:a16="http://schemas.microsoft.com/office/drawing/2014/main" id="{7802E497-5822-4661-8BAC-0083E7BF79A0}"/>
                </a:ext>
              </a:extLst>
            </p:cNvPr>
            <p:cNvGrpSpPr/>
            <p:nvPr/>
          </p:nvGrpSpPr>
          <p:grpSpPr>
            <a:xfrm>
              <a:off x="6474779" y="2838727"/>
              <a:ext cx="142684" cy="487108"/>
              <a:chOff x="6474779" y="2838727"/>
              <a:chExt cx="142684" cy="487108"/>
            </a:xfrm>
            <a:grpFill/>
          </p:grpSpPr>
          <p:sp>
            <p:nvSpPr>
              <p:cNvPr id="38" name="Forme libre : forme 37">
                <a:extLst>
                  <a:ext uri="{FF2B5EF4-FFF2-40B4-BE49-F238E27FC236}">
                    <a16:creationId xmlns:a16="http://schemas.microsoft.com/office/drawing/2014/main" id="{99396B5A-389C-40AC-B88F-EFA0DB2A1F8A}"/>
                  </a:ext>
                </a:extLst>
              </p:cNvPr>
              <p:cNvSpPr/>
              <p:nvPr/>
            </p:nvSpPr>
            <p:spPr>
              <a:xfrm>
                <a:off x="6477636" y="3222013"/>
                <a:ext cx="13906" cy="31622"/>
              </a:xfrm>
              <a:custGeom>
                <a:avLst/>
                <a:gdLst>
                  <a:gd name="connsiteX0" fmla="*/ 13907 w 13906"/>
                  <a:gd name="connsiteY0" fmla="*/ 31623 h 31622"/>
                  <a:gd name="connsiteX1" fmla="*/ 0 w 13906"/>
                  <a:gd name="connsiteY1" fmla="*/ 0 h 31622"/>
                </a:gdLst>
                <a:ahLst/>
                <a:cxnLst>
                  <a:cxn ang="0">
                    <a:pos x="connsiteX0" y="connsiteY0"/>
                  </a:cxn>
                  <a:cxn ang="0">
                    <a:pos x="connsiteX1" y="connsiteY1"/>
                  </a:cxn>
                </a:cxnLst>
                <a:rect l="l" t="t" r="r" b="b"/>
                <a:pathLst>
                  <a:path w="13906" h="31622">
                    <a:moveTo>
                      <a:pt x="13907" y="31623"/>
                    </a:moveTo>
                    <a:cubicBezTo>
                      <a:pt x="8096" y="21717"/>
                      <a:pt x="3334" y="11144"/>
                      <a:pt x="0" y="0"/>
                    </a:cubicBezTo>
                  </a:path>
                </a:pathLst>
              </a:custGeom>
              <a:grpFill/>
              <a:ln w="5715" cap="rnd">
                <a:solidFill>
                  <a:schemeClr val="tx1">
                    <a:lumMod val="75000"/>
                    <a:lumOff val="25000"/>
                  </a:schemeClr>
                </a:solidFill>
                <a:prstDash val="solid"/>
                <a:round/>
              </a:ln>
            </p:spPr>
            <p:txBody>
              <a:bodyPr rtlCol="0" anchor="ctr"/>
              <a:lstStyle/>
              <a:p>
                <a:endParaRPr lang="fr-FR" sz="1050">
                  <a:solidFill>
                    <a:schemeClr val="tx1">
                      <a:lumMod val="75000"/>
                      <a:lumOff val="25000"/>
                    </a:schemeClr>
                  </a:solidFill>
                </a:endParaRPr>
              </a:p>
            </p:txBody>
          </p:sp>
          <p:sp>
            <p:nvSpPr>
              <p:cNvPr id="39" name="Forme libre : forme 38">
                <a:extLst>
                  <a:ext uri="{FF2B5EF4-FFF2-40B4-BE49-F238E27FC236}">
                    <a16:creationId xmlns:a16="http://schemas.microsoft.com/office/drawing/2014/main" id="{142CF34A-96EA-4900-BE77-B57A980399EB}"/>
                  </a:ext>
                </a:extLst>
              </p:cNvPr>
              <p:cNvSpPr/>
              <p:nvPr/>
            </p:nvSpPr>
            <p:spPr>
              <a:xfrm>
                <a:off x="6508116" y="3276400"/>
                <a:ext cx="109346" cy="49434"/>
              </a:xfrm>
              <a:custGeom>
                <a:avLst/>
                <a:gdLst>
                  <a:gd name="connsiteX0" fmla="*/ 109347 w 109346"/>
                  <a:gd name="connsiteY0" fmla="*/ 49435 h 49434"/>
                  <a:gd name="connsiteX1" fmla="*/ 0 w 109346"/>
                  <a:gd name="connsiteY1" fmla="*/ 0 h 49434"/>
                </a:gdLst>
                <a:ahLst/>
                <a:cxnLst>
                  <a:cxn ang="0">
                    <a:pos x="connsiteX0" y="connsiteY0"/>
                  </a:cxn>
                  <a:cxn ang="0">
                    <a:pos x="connsiteX1" y="connsiteY1"/>
                  </a:cxn>
                </a:cxnLst>
                <a:rect l="l" t="t" r="r" b="b"/>
                <a:pathLst>
                  <a:path w="109346" h="49434">
                    <a:moveTo>
                      <a:pt x="109347" y="49435"/>
                    </a:moveTo>
                    <a:cubicBezTo>
                      <a:pt x="65913" y="49435"/>
                      <a:pt x="26861" y="30290"/>
                      <a:pt x="0" y="0"/>
                    </a:cubicBezTo>
                  </a:path>
                </a:pathLst>
              </a:custGeom>
              <a:grpFill/>
              <a:ln w="5715" cap="rnd">
                <a:solidFill>
                  <a:schemeClr val="tx1">
                    <a:lumMod val="75000"/>
                    <a:lumOff val="25000"/>
                  </a:schemeClr>
                </a:solidFill>
                <a:prstDash val="solid"/>
                <a:round/>
              </a:ln>
            </p:spPr>
            <p:txBody>
              <a:bodyPr rtlCol="0" anchor="ctr"/>
              <a:lstStyle/>
              <a:p>
                <a:endParaRPr lang="fr-FR" sz="1050">
                  <a:solidFill>
                    <a:schemeClr val="tx1">
                      <a:lumMod val="75000"/>
                      <a:lumOff val="25000"/>
                    </a:schemeClr>
                  </a:solidFill>
                </a:endParaRPr>
              </a:p>
            </p:txBody>
          </p:sp>
          <p:sp>
            <p:nvSpPr>
              <p:cNvPr id="40" name="Forme libre : forme 39">
                <a:extLst>
                  <a:ext uri="{FF2B5EF4-FFF2-40B4-BE49-F238E27FC236}">
                    <a16:creationId xmlns:a16="http://schemas.microsoft.com/office/drawing/2014/main" id="{BC054AA0-F9B6-4A8E-A2FD-ACC2D790A378}"/>
                  </a:ext>
                </a:extLst>
              </p:cNvPr>
              <p:cNvSpPr/>
              <p:nvPr/>
            </p:nvSpPr>
            <p:spPr>
              <a:xfrm>
                <a:off x="6474779" y="2838727"/>
                <a:ext cx="9525" cy="9525"/>
              </a:xfrm>
              <a:custGeom>
                <a:avLst/>
                <a:gdLst/>
                <a:ahLst/>
                <a:cxnLst/>
                <a:rect l="l" t="t" r="r" b="b"/>
                <a:pathLst>
                  <a:path w="9525" h="9525"/>
                </a:pathLst>
              </a:custGeom>
              <a:grpFill/>
              <a:ln w="5715" cap="rnd">
                <a:solidFill>
                  <a:schemeClr val="tx1">
                    <a:lumMod val="75000"/>
                    <a:lumOff val="25000"/>
                  </a:schemeClr>
                </a:solidFill>
                <a:prstDash val="solid"/>
                <a:round/>
              </a:ln>
            </p:spPr>
            <p:txBody>
              <a:bodyPr rtlCol="0" anchor="ctr"/>
              <a:lstStyle/>
              <a:p>
                <a:endParaRPr lang="fr-FR" sz="1050">
                  <a:solidFill>
                    <a:schemeClr val="tx1">
                      <a:lumMod val="75000"/>
                      <a:lumOff val="25000"/>
                    </a:schemeClr>
                  </a:solidFill>
                </a:endParaRPr>
              </a:p>
            </p:txBody>
          </p:sp>
        </p:grpSp>
        <p:grpSp>
          <p:nvGrpSpPr>
            <p:cNvPr id="34" name="Graphique 1822">
              <a:extLst>
                <a:ext uri="{FF2B5EF4-FFF2-40B4-BE49-F238E27FC236}">
                  <a16:creationId xmlns:a16="http://schemas.microsoft.com/office/drawing/2014/main" id="{2BE718B7-602D-4A6A-A476-13ED4FC2E1C6}"/>
                </a:ext>
              </a:extLst>
            </p:cNvPr>
            <p:cNvGrpSpPr/>
            <p:nvPr/>
          </p:nvGrpSpPr>
          <p:grpSpPr>
            <a:xfrm>
              <a:off x="6682995" y="2841584"/>
              <a:ext cx="171640" cy="186689"/>
              <a:chOff x="6682995" y="2841584"/>
              <a:chExt cx="171640" cy="186689"/>
            </a:xfrm>
            <a:grpFill/>
          </p:grpSpPr>
          <p:sp>
            <p:nvSpPr>
              <p:cNvPr id="35" name="Forme libre : forme 34">
                <a:extLst>
                  <a:ext uri="{FF2B5EF4-FFF2-40B4-BE49-F238E27FC236}">
                    <a16:creationId xmlns:a16="http://schemas.microsoft.com/office/drawing/2014/main" id="{0F9B9B42-BBA6-436D-9434-90D8FB4068AF}"/>
                  </a:ext>
                </a:extLst>
              </p:cNvPr>
              <p:cNvSpPr/>
              <p:nvPr/>
            </p:nvSpPr>
            <p:spPr>
              <a:xfrm>
                <a:off x="6751956" y="2897877"/>
                <a:ext cx="63531" cy="48768"/>
              </a:xfrm>
              <a:custGeom>
                <a:avLst/>
                <a:gdLst>
                  <a:gd name="connsiteX0" fmla="*/ 63532 w 63531"/>
                  <a:gd name="connsiteY0" fmla="*/ 0 h 48768"/>
                  <a:gd name="connsiteX1" fmla="*/ 0 w 63531"/>
                  <a:gd name="connsiteY1" fmla="*/ 48768 h 48768"/>
                </a:gdLst>
                <a:ahLst/>
                <a:cxnLst>
                  <a:cxn ang="0">
                    <a:pos x="connsiteX0" y="connsiteY0"/>
                  </a:cxn>
                  <a:cxn ang="0">
                    <a:pos x="connsiteX1" y="connsiteY1"/>
                  </a:cxn>
                </a:cxnLst>
                <a:rect l="l" t="t" r="r" b="b"/>
                <a:pathLst>
                  <a:path w="63531" h="48768">
                    <a:moveTo>
                      <a:pt x="63532" y="0"/>
                    </a:moveTo>
                    <a:lnTo>
                      <a:pt x="0" y="48768"/>
                    </a:lnTo>
                  </a:path>
                </a:pathLst>
              </a:custGeom>
              <a:grpFill/>
              <a:ln w="5715" cap="rnd">
                <a:solidFill>
                  <a:schemeClr val="tx1">
                    <a:lumMod val="75000"/>
                    <a:lumOff val="25000"/>
                  </a:schemeClr>
                </a:solidFill>
                <a:prstDash val="solid"/>
                <a:round/>
              </a:ln>
            </p:spPr>
            <p:txBody>
              <a:bodyPr rtlCol="0" anchor="ctr"/>
              <a:lstStyle/>
              <a:p>
                <a:endParaRPr lang="fr-FR" sz="1050">
                  <a:solidFill>
                    <a:schemeClr val="tx1">
                      <a:lumMod val="75000"/>
                      <a:lumOff val="25000"/>
                    </a:schemeClr>
                  </a:solidFill>
                </a:endParaRPr>
              </a:p>
            </p:txBody>
          </p:sp>
          <p:sp>
            <p:nvSpPr>
              <p:cNvPr id="36" name="Forme libre : forme 35">
                <a:extLst>
                  <a:ext uri="{FF2B5EF4-FFF2-40B4-BE49-F238E27FC236}">
                    <a16:creationId xmlns:a16="http://schemas.microsoft.com/office/drawing/2014/main" id="{D051AB8D-1898-49BF-9911-E3755B982DBC}"/>
                  </a:ext>
                </a:extLst>
              </p:cNvPr>
              <p:cNvSpPr/>
              <p:nvPr/>
            </p:nvSpPr>
            <p:spPr>
              <a:xfrm>
                <a:off x="6794057" y="3021797"/>
                <a:ext cx="60578" cy="6476"/>
              </a:xfrm>
              <a:custGeom>
                <a:avLst/>
                <a:gdLst>
                  <a:gd name="connsiteX0" fmla="*/ 60579 w 60578"/>
                  <a:gd name="connsiteY0" fmla="*/ 0 h 6476"/>
                  <a:gd name="connsiteX1" fmla="*/ 0 w 60578"/>
                  <a:gd name="connsiteY1" fmla="*/ 6477 h 6476"/>
                </a:gdLst>
                <a:ahLst/>
                <a:cxnLst>
                  <a:cxn ang="0">
                    <a:pos x="connsiteX0" y="connsiteY0"/>
                  </a:cxn>
                  <a:cxn ang="0">
                    <a:pos x="connsiteX1" y="connsiteY1"/>
                  </a:cxn>
                </a:cxnLst>
                <a:rect l="l" t="t" r="r" b="b"/>
                <a:pathLst>
                  <a:path w="60578" h="6476">
                    <a:moveTo>
                      <a:pt x="60579" y="0"/>
                    </a:moveTo>
                    <a:lnTo>
                      <a:pt x="0" y="6477"/>
                    </a:lnTo>
                  </a:path>
                </a:pathLst>
              </a:custGeom>
              <a:grpFill/>
              <a:ln w="5715" cap="rnd">
                <a:solidFill>
                  <a:schemeClr val="tx1">
                    <a:lumMod val="75000"/>
                    <a:lumOff val="25000"/>
                  </a:schemeClr>
                </a:solidFill>
                <a:prstDash val="solid"/>
                <a:round/>
              </a:ln>
            </p:spPr>
            <p:txBody>
              <a:bodyPr rtlCol="0" anchor="ctr"/>
              <a:lstStyle/>
              <a:p>
                <a:endParaRPr lang="fr-FR" sz="1050">
                  <a:solidFill>
                    <a:schemeClr val="tx1">
                      <a:lumMod val="75000"/>
                      <a:lumOff val="25000"/>
                    </a:schemeClr>
                  </a:solidFill>
                </a:endParaRPr>
              </a:p>
            </p:txBody>
          </p:sp>
          <p:sp>
            <p:nvSpPr>
              <p:cNvPr id="37" name="Forme libre : forme 36">
                <a:extLst>
                  <a:ext uri="{FF2B5EF4-FFF2-40B4-BE49-F238E27FC236}">
                    <a16:creationId xmlns:a16="http://schemas.microsoft.com/office/drawing/2014/main" id="{93B56FA9-43D3-47BB-9264-817079BA86DE}"/>
                  </a:ext>
                </a:extLst>
              </p:cNvPr>
              <p:cNvSpPr/>
              <p:nvPr/>
            </p:nvSpPr>
            <p:spPr>
              <a:xfrm>
                <a:off x="6682995" y="2841584"/>
                <a:ext cx="13525" cy="38481"/>
              </a:xfrm>
              <a:custGeom>
                <a:avLst/>
                <a:gdLst>
                  <a:gd name="connsiteX0" fmla="*/ 13526 w 13525"/>
                  <a:gd name="connsiteY0" fmla="*/ 0 h 38481"/>
                  <a:gd name="connsiteX1" fmla="*/ 0 w 13525"/>
                  <a:gd name="connsiteY1" fmla="*/ 38481 h 38481"/>
                </a:gdLst>
                <a:ahLst/>
                <a:cxnLst>
                  <a:cxn ang="0">
                    <a:pos x="connsiteX0" y="connsiteY0"/>
                  </a:cxn>
                  <a:cxn ang="0">
                    <a:pos x="connsiteX1" y="connsiteY1"/>
                  </a:cxn>
                </a:cxnLst>
                <a:rect l="l" t="t" r="r" b="b"/>
                <a:pathLst>
                  <a:path w="13525" h="38481">
                    <a:moveTo>
                      <a:pt x="13526" y="0"/>
                    </a:moveTo>
                    <a:lnTo>
                      <a:pt x="0" y="38481"/>
                    </a:lnTo>
                  </a:path>
                </a:pathLst>
              </a:custGeom>
              <a:grpFill/>
              <a:ln w="5715" cap="rnd">
                <a:solidFill>
                  <a:schemeClr val="tx1">
                    <a:lumMod val="75000"/>
                    <a:lumOff val="25000"/>
                  </a:schemeClr>
                </a:solidFill>
                <a:prstDash val="solid"/>
                <a:round/>
              </a:ln>
            </p:spPr>
            <p:txBody>
              <a:bodyPr rtlCol="0" anchor="ctr"/>
              <a:lstStyle/>
              <a:p>
                <a:endParaRPr lang="fr-FR" sz="1050">
                  <a:solidFill>
                    <a:schemeClr val="tx1">
                      <a:lumMod val="75000"/>
                      <a:lumOff val="25000"/>
                    </a:schemeClr>
                  </a:solidFill>
                </a:endParaRPr>
              </a:p>
            </p:txBody>
          </p:sp>
        </p:grpSp>
      </p:grpSp>
      <p:pic>
        <p:nvPicPr>
          <p:cNvPr id="49" name="Image 48">
            <a:hlinkClick r:id="rId3" action="ppaction://hlinksldjump"/>
            <a:extLst>
              <a:ext uri="{FF2B5EF4-FFF2-40B4-BE49-F238E27FC236}">
                <a16:creationId xmlns:a16="http://schemas.microsoft.com/office/drawing/2014/main" id="{F52AAD7C-4515-4ED0-85CE-3AF2EAE231A9}"/>
              </a:ext>
            </a:extLst>
          </p:cNvPr>
          <p:cNvPicPr>
            <a:picLocks noChangeAspect="1"/>
          </p:cNvPicPr>
          <p:nvPr/>
        </p:nvPicPr>
        <p:blipFill>
          <a:blip r:embed="rId4"/>
          <a:stretch>
            <a:fillRect/>
          </a:stretch>
        </p:blipFill>
        <p:spPr>
          <a:xfrm>
            <a:off x="11284620" y="650554"/>
            <a:ext cx="347186" cy="347502"/>
          </a:xfrm>
          <a:prstGeom prst="rect">
            <a:avLst/>
          </a:prstGeom>
        </p:spPr>
      </p:pic>
    </p:spTree>
    <p:extLst>
      <p:ext uri="{BB962C8B-B14F-4D97-AF65-F5344CB8AC3E}">
        <p14:creationId xmlns:p14="http://schemas.microsoft.com/office/powerpoint/2010/main" val="7356264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p:txBody>
          <a:bodyPr/>
          <a:lstStyle/>
          <a:p>
            <a:r>
              <a:rPr lang="fr-FR" dirty="0"/>
              <a:t>Rappels sur e-Documents et la BAD</a:t>
            </a:r>
          </a:p>
          <a:p>
            <a:r>
              <a:rPr lang="fr-FR" dirty="0"/>
              <a:t>Les chiffres clés en CEGEE</a:t>
            </a:r>
          </a:p>
          <a:p>
            <a:r>
              <a:rPr lang="fr-FR" dirty="0"/>
              <a:t>Focus sur les mineurs</a:t>
            </a:r>
          </a:p>
          <a:p>
            <a:r>
              <a:rPr lang="fr-FR" b="1" dirty="0"/>
              <a:t>Quizz</a:t>
            </a:r>
            <a:r>
              <a:rPr lang="fr-FR" dirty="0"/>
              <a:t> </a:t>
            </a:r>
          </a:p>
          <a:p>
            <a:r>
              <a:rPr lang="fr-FR" dirty="0"/>
              <a:t>Pour aller plus loin </a:t>
            </a:r>
          </a:p>
        </p:txBody>
      </p:sp>
    </p:spTree>
    <p:extLst>
      <p:ext uri="{BB962C8B-B14F-4D97-AF65-F5344CB8AC3E}">
        <p14:creationId xmlns:p14="http://schemas.microsoft.com/office/powerpoint/2010/main" val="2433237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8FA44B5-5A21-4ADF-ADC1-A014E309645D}"/>
              </a:ext>
            </a:extLst>
          </p:cNvPr>
          <p:cNvSpPr/>
          <p:nvPr/>
        </p:nvSpPr>
        <p:spPr>
          <a:xfrm>
            <a:off x="2838449" y="1359825"/>
            <a:ext cx="8837614" cy="160644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contenu 1"/>
          <p:cNvSpPr>
            <a:spLocks noGrp="1"/>
          </p:cNvSpPr>
          <p:nvPr>
            <p:ph idx="17"/>
          </p:nvPr>
        </p:nvSpPr>
        <p:spPr>
          <a:xfrm>
            <a:off x="695324" y="3342272"/>
            <a:ext cx="9472035" cy="830997"/>
          </a:xfrm>
        </p:spPr>
        <p:txBody>
          <a:bodyPr wrap="square">
            <a:spAutoFit/>
          </a:bodyPr>
          <a:lstStyle/>
          <a:p>
            <a:pPr marL="216000">
              <a:buFont typeface="Wingdings" panose="05000000000000000000" pitchFamily="2" charset="2"/>
              <a:buChar char="§"/>
            </a:pPr>
            <a:r>
              <a:rPr lang="fr-FR" i="1" dirty="0">
                <a:sym typeface="Arial"/>
              </a:rPr>
              <a:t>Comme il est évident que l’enfant qui vient de naître n’a pas d’email ni de mobile, je remplis systématiquement l’email et le mobile des parents dans le dossier client du mineur pour ainsi avoir des données de qualité.</a:t>
            </a:r>
          </a:p>
        </p:txBody>
      </p:sp>
      <p:sp>
        <p:nvSpPr>
          <p:cNvPr id="3" name="Espace réservé du texte 2"/>
          <p:cNvSpPr>
            <a:spLocks noGrp="1"/>
          </p:cNvSpPr>
          <p:nvPr>
            <p:ph type="body" sz="quarter" idx="12"/>
          </p:nvPr>
        </p:nvSpPr>
        <p:spPr/>
        <p:txBody>
          <a:bodyPr/>
          <a:lstStyle/>
          <a:p>
            <a:r>
              <a:rPr lang="fr-FR" dirty="0"/>
              <a:t>Partageons nos connaissances et bonnes pratiques</a:t>
            </a:r>
          </a:p>
        </p:txBody>
      </p:sp>
      <p:sp>
        <p:nvSpPr>
          <p:cNvPr id="4" name="Espace réservé du texte 3"/>
          <p:cNvSpPr>
            <a:spLocks noGrp="1"/>
          </p:cNvSpPr>
          <p:nvPr>
            <p:ph type="body" sz="quarter" idx="14"/>
          </p:nvPr>
        </p:nvSpPr>
        <p:spPr/>
        <p:txBody>
          <a:bodyPr/>
          <a:lstStyle/>
          <a:p>
            <a:r>
              <a:rPr lang="fr-FR" dirty="0"/>
              <a:t>Quizz</a:t>
            </a:r>
          </a:p>
        </p:txBody>
      </p:sp>
      <p:pic>
        <p:nvPicPr>
          <p:cNvPr id="30" name="Image 29" descr="Une image contenant personne&#10;&#10;Description générée automatiquement">
            <a:extLst>
              <a:ext uri="{FF2B5EF4-FFF2-40B4-BE49-F238E27FC236}">
                <a16:creationId xmlns:a16="http://schemas.microsoft.com/office/drawing/2014/main" id="{B4B69E01-F20B-4ED3-873A-1D6924350982}"/>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96527" y="1359826"/>
            <a:ext cx="2141923" cy="1606442"/>
          </a:xfrm>
          <a:prstGeom prst="rect">
            <a:avLst/>
          </a:prstGeom>
        </p:spPr>
      </p:pic>
      <p:sp>
        <p:nvSpPr>
          <p:cNvPr id="32" name="ZoneTexte 31">
            <a:extLst>
              <a:ext uri="{FF2B5EF4-FFF2-40B4-BE49-F238E27FC236}">
                <a16:creationId xmlns:a16="http://schemas.microsoft.com/office/drawing/2014/main" id="{094CB634-A06E-402C-80FB-614775350FE0}"/>
              </a:ext>
            </a:extLst>
          </p:cNvPr>
          <p:cNvSpPr txBox="1"/>
          <p:nvPr/>
        </p:nvSpPr>
        <p:spPr>
          <a:xfrm>
            <a:off x="10502794" y="2966267"/>
            <a:ext cx="1165922" cy="338554"/>
          </a:xfrm>
          <a:prstGeom prst="rect">
            <a:avLst/>
          </a:prstGeom>
          <a:noFill/>
        </p:spPr>
        <p:txBody>
          <a:bodyPr wrap="square" rtlCol="0">
            <a:spAutoFit/>
          </a:bodyPr>
          <a:lstStyle/>
          <a:p>
            <a:pPr algn="ctr"/>
            <a:r>
              <a:rPr lang="fr-FR" sz="1600" b="1" dirty="0">
                <a:solidFill>
                  <a:schemeClr val="tx1">
                    <a:lumMod val="75000"/>
                    <a:lumOff val="25000"/>
                  </a:schemeClr>
                </a:solidFill>
              </a:rPr>
              <a:t>Réponse</a:t>
            </a:r>
          </a:p>
        </p:txBody>
      </p:sp>
      <p:sp>
        <p:nvSpPr>
          <p:cNvPr id="33" name="ZoneTexte 32">
            <a:extLst>
              <a:ext uri="{FF2B5EF4-FFF2-40B4-BE49-F238E27FC236}">
                <a16:creationId xmlns:a16="http://schemas.microsoft.com/office/drawing/2014/main" id="{3BFD1BBE-A8FB-45F4-849A-867D6076A066}"/>
              </a:ext>
            </a:extLst>
          </p:cNvPr>
          <p:cNvSpPr txBox="1"/>
          <p:nvPr/>
        </p:nvSpPr>
        <p:spPr>
          <a:xfrm rot="21224494">
            <a:off x="10585442" y="3506775"/>
            <a:ext cx="1080000" cy="369332"/>
          </a:xfrm>
          <a:prstGeom prst="rect">
            <a:avLst/>
          </a:prstGeom>
          <a:noFill/>
        </p:spPr>
        <p:txBody>
          <a:bodyPr wrap="square" rtlCol="0">
            <a:spAutoFit/>
          </a:bodyPr>
          <a:lstStyle/>
          <a:p>
            <a:pPr algn="ctr"/>
            <a:r>
              <a:rPr lang="fr-FR" b="1" dirty="0">
                <a:solidFill>
                  <a:schemeClr val="accent4">
                    <a:lumMod val="75000"/>
                  </a:schemeClr>
                </a:solidFill>
              </a:rPr>
              <a:t>FAUX</a:t>
            </a:r>
          </a:p>
        </p:txBody>
      </p:sp>
      <p:sp>
        <p:nvSpPr>
          <p:cNvPr id="34" name="Rectangle 33">
            <a:extLst>
              <a:ext uri="{FF2B5EF4-FFF2-40B4-BE49-F238E27FC236}">
                <a16:creationId xmlns:a16="http://schemas.microsoft.com/office/drawing/2014/main" id="{6CAEC055-E479-4868-9BFB-5860AD9F3354}"/>
              </a:ext>
            </a:extLst>
          </p:cNvPr>
          <p:cNvSpPr/>
          <p:nvPr/>
        </p:nvSpPr>
        <p:spPr>
          <a:xfrm>
            <a:off x="695324" y="5833736"/>
            <a:ext cx="9450161" cy="338554"/>
          </a:xfrm>
          <a:prstGeom prst="rect">
            <a:avLst/>
          </a:prstGeom>
        </p:spPr>
        <p:txBody>
          <a:bodyPr wrap="square">
            <a:spAutoFit/>
          </a:bodyPr>
          <a:lstStyle/>
          <a:p>
            <a:pPr marL="216000" lvl="1" indent="-216000" defTabSz="1219170">
              <a:spcAft>
                <a:spcPts val="800"/>
              </a:spcAft>
              <a:buClr>
                <a:schemeClr val="accent4">
                  <a:lumMod val="75000"/>
                </a:schemeClr>
              </a:buClr>
              <a:buFont typeface="Wingdings" panose="05000000000000000000" pitchFamily="2" charset="2"/>
              <a:buChar char="§"/>
            </a:pPr>
            <a:r>
              <a:rPr lang="fr-FR" sz="1600" i="1" kern="0" dirty="0">
                <a:solidFill>
                  <a:schemeClr val="tx1">
                    <a:lumMod val="75000"/>
                    <a:lumOff val="25000"/>
                  </a:schemeClr>
                </a:solidFill>
                <a:latin typeface="+mj-lt"/>
                <a:cs typeface="Arial"/>
                <a:sym typeface="Arial"/>
              </a:rPr>
              <a:t>S’il n’y a pas d’adresse email renseignée, cela </a:t>
            </a:r>
            <a:r>
              <a:rPr lang="fr-FR" sz="1600" b="1" i="1" kern="0" dirty="0">
                <a:solidFill>
                  <a:schemeClr val="tx1">
                    <a:lumMod val="75000"/>
                    <a:lumOff val="25000"/>
                  </a:schemeClr>
                </a:solidFill>
                <a:latin typeface="+mj-lt"/>
                <a:cs typeface="Arial"/>
                <a:sym typeface="Arial"/>
              </a:rPr>
              <a:t>ne bloquera pas la souscription </a:t>
            </a:r>
            <a:r>
              <a:rPr lang="fr-FR" sz="1600" i="1" kern="0" dirty="0">
                <a:solidFill>
                  <a:schemeClr val="tx1">
                    <a:lumMod val="75000"/>
                    <a:lumOff val="25000"/>
                  </a:schemeClr>
                </a:solidFill>
                <a:latin typeface="+mj-lt"/>
                <a:cs typeface="Arial"/>
                <a:sym typeface="Arial"/>
              </a:rPr>
              <a:t>de e-Documents</a:t>
            </a:r>
          </a:p>
        </p:txBody>
      </p:sp>
      <p:sp>
        <p:nvSpPr>
          <p:cNvPr id="35" name="ZoneTexte 34">
            <a:extLst>
              <a:ext uri="{FF2B5EF4-FFF2-40B4-BE49-F238E27FC236}">
                <a16:creationId xmlns:a16="http://schemas.microsoft.com/office/drawing/2014/main" id="{791507A2-4791-4E4C-B06F-2C95FF1512C0}"/>
              </a:ext>
            </a:extLst>
          </p:cNvPr>
          <p:cNvSpPr txBox="1"/>
          <p:nvPr/>
        </p:nvSpPr>
        <p:spPr>
          <a:xfrm rot="21224494">
            <a:off x="10585442" y="5773608"/>
            <a:ext cx="1080000" cy="369332"/>
          </a:xfrm>
          <a:prstGeom prst="rect">
            <a:avLst/>
          </a:prstGeom>
          <a:noFill/>
        </p:spPr>
        <p:txBody>
          <a:bodyPr wrap="square" rtlCol="0">
            <a:spAutoFit/>
          </a:bodyPr>
          <a:lstStyle/>
          <a:p>
            <a:pPr algn="ctr"/>
            <a:r>
              <a:rPr lang="fr-FR" b="1" dirty="0">
                <a:solidFill>
                  <a:schemeClr val="accent6">
                    <a:lumMod val="75000"/>
                  </a:schemeClr>
                </a:solidFill>
              </a:rPr>
              <a:t>VRAI</a:t>
            </a:r>
          </a:p>
        </p:txBody>
      </p:sp>
      <p:sp>
        <p:nvSpPr>
          <p:cNvPr id="36" name="Rectangle 35">
            <a:extLst>
              <a:ext uri="{FF2B5EF4-FFF2-40B4-BE49-F238E27FC236}">
                <a16:creationId xmlns:a16="http://schemas.microsoft.com/office/drawing/2014/main" id="{F68CA669-D585-491A-A18E-786C22765936}"/>
              </a:ext>
            </a:extLst>
          </p:cNvPr>
          <p:cNvSpPr/>
          <p:nvPr/>
        </p:nvSpPr>
        <p:spPr>
          <a:xfrm>
            <a:off x="695325" y="4872957"/>
            <a:ext cx="9873204" cy="338554"/>
          </a:xfrm>
          <a:prstGeom prst="rect">
            <a:avLst/>
          </a:prstGeom>
        </p:spPr>
        <p:txBody>
          <a:bodyPr wrap="square">
            <a:spAutoFit/>
          </a:bodyPr>
          <a:lstStyle/>
          <a:p>
            <a:pPr marL="216000" lvl="1" indent="-216000" algn="just" defTabSz="1219170">
              <a:spcAft>
                <a:spcPts val="800"/>
              </a:spcAft>
              <a:buClr>
                <a:schemeClr val="accent4">
                  <a:lumMod val="75000"/>
                </a:schemeClr>
              </a:buClr>
              <a:buFont typeface="Wingdings" panose="05000000000000000000" pitchFamily="2" charset="2"/>
              <a:buChar char="§"/>
            </a:pPr>
            <a:r>
              <a:rPr lang="fr-FR" sz="1600" i="1" kern="0" dirty="0">
                <a:solidFill>
                  <a:schemeClr val="tx1">
                    <a:lumMod val="75000"/>
                    <a:lumOff val="25000"/>
                  </a:schemeClr>
                </a:solidFill>
                <a:latin typeface="+mj-lt"/>
                <a:cs typeface="Arial"/>
                <a:sym typeface="Arial"/>
              </a:rPr>
              <a:t>De toute façon, si je ne les renseigne pas, </a:t>
            </a:r>
            <a:r>
              <a:rPr lang="fr-FR" sz="1600" b="1" i="1" kern="0" dirty="0">
                <a:solidFill>
                  <a:schemeClr val="tx1">
                    <a:lumMod val="75000"/>
                    <a:lumOff val="25000"/>
                  </a:schemeClr>
                </a:solidFill>
                <a:latin typeface="+mj-lt"/>
                <a:cs typeface="Arial"/>
                <a:sym typeface="Arial"/>
              </a:rPr>
              <a:t>cela va bloquer </a:t>
            </a:r>
            <a:r>
              <a:rPr lang="fr-FR" sz="1600" i="1" kern="0" dirty="0">
                <a:solidFill>
                  <a:schemeClr val="tx1">
                    <a:lumMod val="75000"/>
                    <a:lumOff val="25000"/>
                  </a:schemeClr>
                </a:solidFill>
                <a:latin typeface="+mj-lt"/>
                <a:cs typeface="Arial"/>
                <a:sym typeface="Arial"/>
              </a:rPr>
              <a:t>l’envoi par signature électronique de la BAD </a:t>
            </a:r>
          </a:p>
        </p:txBody>
      </p:sp>
      <p:sp>
        <p:nvSpPr>
          <p:cNvPr id="37" name="Rectangle 36">
            <a:extLst>
              <a:ext uri="{FF2B5EF4-FFF2-40B4-BE49-F238E27FC236}">
                <a16:creationId xmlns:a16="http://schemas.microsoft.com/office/drawing/2014/main" id="{83AC6052-03FF-43DE-9D20-1191FFD12B58}"/>
              </a:ext>
            </a:extLst>
          </p:cNvPr>
          <p:cNvSpPr/>
          <p:nvPr/>
        </p:nvSpPr>
        <p:spPr>
          <a:xfrm>
            <a:off x="1096495" y="5243005"/>
            <a:ext cx="9186284" cy="338554"/>
          </a:xfrm>
          <a:prstGeom prst="rect">
            <a:avLst/>
          </a:prstGeom>
        </p:spPr>
        <p:txBody>
          <a:bodyPr wrap="square">
            <a:spAutoFit/>
          </a:bodyPr>
          <a:lstStyle/>
          <a:p>
            <a:pPr marL="0" lvl="1" defTabSz="1219170">
              <a:spcAft>
                <a:spcPts val="800"/>
              </a:spcAft>
            </a:pPr>
            <a:r>
              <a:rPr lang="fr-FR" sz="1600" kern="0" dirty="0">
                <a:solidFill>
                  <a:schemeClr val="accent6">
                    <a:lumMod val="75000"/>
                  </a:schemeClr>
                </a:solidFill>
                <a:latin typeface="+mj-lt"/>
                <a:cs typeface="Arial"/>
                <a:sym typeface="Wingdings" panose="05000000000000000000" pitchFamily="2" charset="2"/>
              </a:rPr>
              <a:t> </a:t>
            </a:r>
            <a:r>
              <a:rPr lang="fr-FR" sz="1600" kern="0" dirty="0">
                <a:solidFill>
                  <a:schemeClr val="accent6">
                    <a:lumMod val="75000"/>
                  </a:schemeClr>
                </a:solidFill>
                <a:latin typeface="+mj-lt"/>
                <a:cs typeface="Arial"/>
                <a:sym typeface="Arial"/>
              </a:rPr>
              <a:t>Si je ne les renseigne pas, </a:t>
            </a:r>
            <a:r>
              <a:rPr lang="fr-FR" sz="1600" b="1" kern="0" dirty="0">
                <a:solidFill>
                  <a:schemeClr val="accent6">
                    <a:lumMod val="75000"/>
                  </a:schemeClr>
                </a:solidFill>
                <a:latin typeface="+mj-lt"/>
                <a:cs typeface="Arial"/>
                <a:sym typeface="Arial"/>
              </a:rPr>
              <a:t>cela ne va pas bloquer </a:t>
            </a:r>
            <a:r>
              <a:rPr lang="fr-FR" sz="1600" kern="0" dirty="0">
                <a:solidFill>
                  <a:schemeClr val="accent6">
                    <a:lumMod val="75000"/>
                  </a:schemeClr>
                </a:solidFill>
                <a:latin typeface="+mj-lt"/>
                <a:cs typeface="Arial"/>
                <a:sym typeface="Arial"/>
              </a:rPr>
              <a:t>l’envoi par signature électronique de la BAD </a:t>
            </a:r>
          </a:p>
        </p:txBody>
      </p:sp>
      <p:sp>
        <p:nvSpPr>
          <p:cNvPr id="38" name="ZoneTexte 37">
            <a:extLst>
              <a:ext uri="{FF2B5EF4-FFF2-40B4-BE49-F238E27FC236}">
                <a16:creationId xmlns:a16="http://schemas.microsoft.com/office/drawing/2014/main" id="{20A98E23-471F-4154-AC38-4FD1EEE152AA}"/>
              </a:ext>
            </a:extLst>
          </p:cNvPr>
          <p:cNvSpPr txBox="1"/>
          <p:nvPr/>
        </p:nvSpPr>
        <p:spPr>
          <a:xfrm rot="21224494">
            <a:off x="10585442" y="4880407"/>
            <a:ext cx="1080000" cy="369332"/>
          </a:xfrm>
          <a:prstGeom prst="rect">
            <a:avLst/>
          </a:prstGeom>
          <a:noFill/>
        </p:spPr>
        <p:txBody>
          <a:bodyPr wrap="square" rtlCol="0">
            <a:spAutoFit/>
          </a:bodyPr>
          <a:lstStyle/>
          <a:p>
            <a:pPr algn="ctr"/>
            <a:r>
              <a:rPr lang="fr-FR" b="1" dirty="0">
                <a:solidFill>
                  <a:schemeClr val="accent4">
                    <a:lumMod val="75000"/>
                  </a:schemeClr>
                </a:solidFill>
              </a:rPr>
              <a:t>FAUX</a:t>
            </a:r>
          </a:p>
        </p:txBody>
      </p:sp>
      <p:sp>
        <p:nvSpPr>
          <p:cNvPr id="39" name="Rectangle 38">
            <a:extLst>
              <a:ext uri="{FF2B5EF4-FFF2-40B4-BE49-F238E27FC236}">
                <a16:creationId xmlns:a16="http://schemas.microsoft.com/office/drawing/2014/main" id="{3ED46E06-13FD-442C-975E-9591600EF5E2}"/>
              </a:ext>
            </a:extLst>
          </p:cNvPr>
          <p:cNvSpPr/>
          <p:nvPr/>
        </p:nvSpPr>
        <p:spPr>
          <a:xfrm>
            <a:off x="3048161" y="2347943"/>
            <a:ext cx="3169759" cy="396416"/>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fr-FR" sz="1600" b="1" kern="0" dirty="0">
                <a:solidFill>
                  <a:srgbClr val="FFFFFF"/>
                </a:solidFill>
                <a:latin typeface="Arial" panose="020B0604020202020204"/>
                <a:sym typeface="Arial"/>
              </a:rPr>
              <a:t>Thème 1 : E-MAIL &amp; MOBILE</a:t>
            </a:r>
          </a:p>
        </p:txBody>
      </p:sp>
      <p:sp>
        <p:nvSpPr>
          <p:cNvPr id="40" name="Rectangle 39">
            <a:extLst>
              <a:ext uri="{FF2B5EF4-FFF2-40B4-BE49-F238E27FC236}">
                <a16:creationId xmlns:a16="http://schemas.microsoft.com/office/drawing/2014/main" id="{5131523A-529D-4605-9DAB-2626B2343620}"/>
              </a:ext>
            </a:extLst>
          </p:cNvPr>
          <p:cNvSpPr/>
          <p:nvPr/>
        </p:nvSpPr>
        <p:spPr>
          <a:xfrm>
            <a:off x="1096496" y="4162093"/>
            <a:ext cx="9472034" cy="584775"/>
          </a:xfrm>
          <a:prstGeom prst="rect">
            <a:avLst/>
          </a:prstGeom>
        </p:spPr>
        <p:txBody>
          <a:bodyPr wrap="square">
            <a:spAutoFit/>
          </a:bodyPr>
          <a:lstStyle/>
          <a:p>
            <a:pPr marL="0" lvl="1" algn="just" defTabSz="1219170">
              <a:spcAft>
                <a:spcPts val="800"/>
              </a:spcAft>
            </a:pPr>
            <a:r>
              <a:rPr lang="fr-FR" sz="1600" kern="0" dirty="0">
                <a:solidFill>
                  <a:schemeClr val="accent6">
                    <a:lumMod val="75000"/>
                  </a:schemeClr>
                </a:solidFill>
                <a:latin typeface="+mj-lt"/>
                <a:cs typeface="Arial"/>
                <a:sym typeface="Wingdings" panose="05000000000000000000" pitchFamily="2" charset="2"/>
              </a:rPr>
              <a:t> </a:t>
            </a:r>
            <a:r>
              <a:rPr lang="fr-FR" sz="1600" kern="0" dirty="0">
                <a:solidFill>
                  <a:schemeClr val="accent6">
                    <a:lumMod val="75000"/>
                  </a:schemeClr>
                </a:solidFill>
                <a:latin typeface="+mj-lt"/>
                <a:cs typeface="Arial"/>
                <a:sym typeface="Arial"/>
              </a:rPr>
              <a:t>Je questionne le parent pour savoir si le mineur dispose d’un tél. mobile et d’une adresse email et je les renseigne. Si je n’en ai pas, je ne saisis rien. Le représentant légal sera de toute façon notifié.</a:t>
            </a:r>
          </a:p>
        </p:txBody>
      </p:sp>
      <p:sp>
        <p:nvSpPr>
          <p:cNvPr id="9" name="Rectangle 8">
            <a:extLst>
              <a:ext uri="{FF2B5EF4-FFF2-40B4-BE49-F238E27FC236}">
                <a16:creationId xmlns:a16="http://schemas.microsoft.com/office/drawing/2014/main" id="{33235956-C53A-4219-8243-64B62422C9FE}"/>
              </a:ext>
            </a:extLst>
          </p:cNvPr>
          <p:cNvSpPr/>
          <p:nvPr/>
        </p:nvSpPr>
        <p:spPr>
          <a:xfrm>
            <a:off x="3000376" y="1589242"/>
            <a:ext cx="6881234" cy="661720"/>
          </a:xfrm>
          <a:prstGeom prst="rect">
            <a:avLst/>
          </a:prstGeom>
        </p:spPr>
        <p:txBody>
          <a:bodyPr wrap="square">
            <a:spAutoFit/>
          </a:bodyPr>
          <a:lstStyle/>
          <a:p>
            <a:pPr lvl="0">
              <a:spcBef>
                <a:spcPts val="600"/>
              </a:spcBef>
              <a:buClr>
                <a:srgbClr val="EA4E55">
                  <a:lumMod val="75000"/>
                </a:srgbClr>
              </a:buClr>
            </a:pPr>
            <a:r>
              <a:rPr lang="fr-FR" sz="1600" dirty="0">
                <a:solidFill>
                  <a:prstClr val="black">
                    <a:lumMod val="75000"/>
                    <a:lumOff val="25000"/>
                  </a:prstClr>
                </a:solidFill>
              </a:rPr>
              <a:t>Cas d’une ouverture de Livret A à distance suite à une naissance</a:t>
            </a:r>
          </a:p>
          <a:p>
            <a:pPr lvl="0">
              <a:spcBef>
                <a:spcPts val="600"/>
              </a:spcBef>
              <a:buClr>
                <a:srgbClr val="EA4E55">
                  <a:lumMod val="75000"/>
                </a:srgbClr>
              </a:buClr>
            </a:pPr>
            <a:r>
              <a:rPr lang="fr-FR" sz="1600" dirty="0">
                <a:solidFill>
                  <a:prstClr val="black">
                    <a:lumMod val="75000"/>
                    <a:lumOff val="25000"/>
                  </a:prstClr>
                </a:solidFill>
              </a:rPr>
              <a:t>Lisez ces affirmations et répondez par « VRAI » ou « FAUX »</a:t>
            </a:r>
          </a:p>
        </p:txBody>
      </p:sp>
    </p:spTree>
    <p:extLst>
      <p:ext uri="{BB962C8B-B14F-4D97-AF65-F5344CB8AC3E}">
        <p14:creationId xmlns:p14="http://schemas.microsoft.com/office/powerpoint/2010/main" val="686572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5" grpId="0"/>
      <p:bldP spid="37" grpId="0"/>
      <p:bldP spid="38" grpId="0"/>
      <p:bldP spid="4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a:xfrm>
            <a:off x="695325" y="464147"/>
            <a:ext cx="10980738" cy="720000"/>
          </a:xfrm>
        </p:spPr>
        <p:txBody>
          <a:bodyPr>
            <a:normAutofit/>
          </a:bodyPr>
          <a:lstStyle/>
          <a:p>
            <a:r>
              <a:rPr lang="fr-FR" dirty="0"/>
              <a:t>Partageons nos connaissances et bonnes pratiques (2/2)</a:t>
            </a:r>
          </a:p>
        </p:txBody>
      </p:sp>
      <p:sp>
        <p:nvSpPr>
          <p:cNvPr id="4" name="Espace réservé du texte 3"/>
          <p:cNvSpPr>
            <a:spLocks noGrp="1"/>
          </p:cNvSpPr>
          <p:nvPr>
            <p:ph type="body" sz="quarter" idx="14"/>
          </p:nvPr>
        </p:nvSpPr>
        <p:spPr/>
        <p:txBody>
          <a:bodyPr/>
          <a:lstStyle/>
          <a:p>
            <a:r>
              <a:rPr lang="fr-FR" dirty="0"/>
              <a:t>Quizz</a:t>
            </a:r>
          </a:p>
        </p:txBody>
      </p:sp>
      <p:sp>
        <p:nvSpPr>
          <p:cNvPr id="26" name="Rectangle 25">
            <a:extLst>
              <a:ext uri="{FF2B5EF4-FFF2-40B4-BE49-F238E27FC236}">
                <a16:creationId xmlns:a16="http://schemas.microsoft.com/office/drawing/2014/main" id="{29C32019-C09C-4E17-BEEA-3AB0B597870D}"/>
              </a:ext>
            </a:extLst>
          </p:cNvPr>
          <p:cNvSpPr/>
          <p:nvPr/>
        </p:nvSpPr>
        <p:spPr>
          <a:xfrm>
            <a:off x="695325" y="2098379"/>
            <a:ext cx="9812286" cy="584775"/>
          </a:xfrm>
          <a:prstGeom prst="rect">
            <a:avLst/>
          </a:prstGeom>
        </p:spPr>
        <p:txBody>
          <a:bodyPr wrap="square">
            <a:spAutoFit/>
          </a:bodyPr>
          <a:lstStyle/>
          <a:p>
            <a:pPr marL="216000" lvl="1" indent="-216000" defTabSz="1219170">
              <a:spcAft>
                <a:spcPts val="800"/>
              </a:spcAft>
              <a:buClr>
                <a:schemeClr val="accent4">
                  <a:lumMod val="75000"/>
                </a:schemeClr>
              </a:buClr>
              <a:buFont typeface="Wingdings" panose="05000000000000000000" pitchFamily="2" charset="2"/>
              <a:buChar char="§"/>
            </a:pPr>
            <a:r>
              <a:rPr lang="fr-FR" sz="1600" i="1" kern="0" dirty="0">
                <a:solidFill>
                  <a:schemeClr val="tx1">
                    <a:lumMod val="75000"/>
                    <a:lumOff val="25000"/>
                  </a:schemeClr>
                </a:solidFill>
                <a:cs typeface="Arial"/>
                <a:sym typeface="Arial"/>
              </a:rPr>
              <a:t>Le </a:t>
            </a:r>
            <a:r>
              <a:rPr lang="fr-FR" sz="1600" i="1" kern="0" dirty="0" err="1">
                <a:solidFill>
                  <a:schemeClr val="tx1">
                    <a:lumMod val="75000"/>
                    <a:lumOff val="25000"/>
                  </a:schemeClr>
                </a:solidFill>
                <a:cs typeface="Arial"/>
                <a:sym typeface="Arial"/>
              </a:rPr>
              <a:t>picto</a:t>
            </a:r>
            <a:r>
              <a:rPr lang="fr-FR" sz="1600" i="1" kern="0" dirty="0">
                <a:solidFill>
                  <a:schemeClr val="tx1">
                    <a:lumMod val="75000"/>
                    <a:lumOff val="25000"/>
                  </a:schemeClr>
                </a:solidFill>
                <a:cs typeface="Arial"/>
                <a:sym typeface="Arial"/>
              </a:rPr>
              <a:t> BAD et Docs doit être vert, et ce indépendamment d’une BAD activée ou non (envoi de code temporaire ou non)</a:t>
            </a:r>
          </a:p>
        </p:txBody>
      </p:sp>
      <p:sp>
        <p:nvSpPr>
          <p:cNvPr id="28" name="Rectangle 27">
            <a:extLst>
              <a:ext uri="{FF2B5EF4-FFF2-40B4-BE49-F238E27FC236}">
                <a16:creationId xmlns:a16="http://schemas.microsoft.com/office/drawing/2014/main" id="{FD081C32-E67A-47C7-B087-C53A93E1A458}"/>
              </a:ext>
            </a:extLst>
          </p:cNvPr>
          <p:cNvSpPr/>
          <p:nvPr/>
        </p:nvSpPr>
        <p:spPr>
          <a:xfrm>
            <a:off x="695324" y="3085016"/>
            <a:ext cx="9812286" cy="338554"/>
          </a:xfrm>
          <a:prstGeom prst="rect">
            <a:avLst/>
          </a:prstGeom>
        </p:spPr>
        <p:txBody>
          <a:bodyPr wrap="square">
            <a:spAutoFit/>
          </a:bodyPr>
          <a:lstStyle/>
          <a:p>
            <a:pPr marL="216000" lvl="1" indent="-216000" algn="just" defTabSz="1219170">
              <a:spcAft>
                <a:spcPts val="800"/>
              </a:spcAft>
              <a:buClr>
                <a:schemeClr val="accent4">
                  <a:lumMod val="75000"/>
                </a:schemeClr>
              </a:buClr>
              <a:buFont typeface="Wingdings" panose="05000000000000000000" pitchFamily="2" charset="2"/>
              <a:buChar char="§"/>
            </a:pPr>
            <a:r>
              <a:rPr lang="fr-FR" sz="1600" i="1" kern="0" dirty="0">
                <a:solidFill>
                  <a:schemeClr val="tx1">
                    <a:lumMod val="75000"/>
                    <a:lumOff val="25000"/>
                  </a:schemeClr>
                </a:solidFill>
                <a:cs typeface="Arial"/>
                <a:sym typeface="Arial"/>
              </a:rPr>
              <a:t>Le parent pourra se connecter </a:t>
            </a:r>
            <a:r>
              <a:rPr lang="fr-FR" sz="1600" b="1" i="1" kern="0" dirty="0">
                <a:solidFill>
                  <a:schemeClr val="tx1">
                    <a:lumMod val="75000"/>
                    <a:lumOff val="25000"/>
                  </a:schemeClr>
                </a:solidFill>
                <a:cs typeface="Arial"/>
                <a:sym typeface="Arial"/>
              </a:rPr>
              <a:t>à partir de la BAD de son enfant mineur </a:t>
            </a:r>
            <a:r>
              <a:rPr lang="fr-FR" sz="1600" i="1" kern="0" dirty="0">
                <a:solidFill>
                  <a:schemeClr val="tx1">
                    <a:lumMod val="75000"/>
                    <a:lumOff val="25000"/>
                  </a:schemeClr>
                </a:solidFill>
                <a:cs typeface="Arial"/>
                <a:sym typeface="Arial"/>
              </a:rPr>
              <a:t>et consulter ses documents</a:t>
            </a:r>
          </a:p>
        </p:txBody>
      </p:sp>
      <p:sp>
        <p:nvSpPr>
          <p:cNvPr id="30" name="Rectangle 29">
            <a:extLst>
              <a:ext uri="{FF2B5EF4-FFF2-40B4-BE49-F238E27FC236}">
                <a16:creationId xmlns:a16="http://schemas.microsoft.com/office/drawing/2014/main" id="{1EEC930D-CCE6-4C85-AA26-FD0680B4FD52}"/>
              </a:ext>
            </a:extLst>
          </p:cNvPr>
          <p:cNvSpPr/>
          <p:nvPr/>
        </p:nvSpPr>
        <p:spPr>
          <a:xfrm>
            <a:off x="1096495" y="3357172"/>
            <a:ext cx="9639300" cy="584775"/>
          </a:xfrm>
          <a:prstGeom prst="rect">
            <a:avLst/>
          </a:prstGeom>
        </p:spPr>
        <p:txBody>
          <a:bodyPr wrap="square">
            <a:spAutoFit/>
          </a:bodyPr>
          <a:lstStyle/>
          <a:p>
            <a:pPr marL="0" lvl="1" defTabSz="1219170">
              <a:spcAft>
                <a:spcPts val="800"/>
              </a:spcAft>
            </a:pPr>
            <a:r>
              <a:rPr lang="fr-FR" sz="1600" kern="0" dirty="0">
                <a:solidFill>
                  <a:schemeClr val="accent6">
                    <a:lumMod val="75000"/>
                  </a:schemeClr>
                </a:solidFill>
                <a:cs typeface="Arial"/>
                <a:sym typeface="Wingdings" panose="05000000000000000000" pitchFamily="2" charset="2"/>
              </a:rPr>
              <a:t> </a:t>
            </a:r>
            <a:r>
              <a:rPr lang="fr-FR" sz="1600" kern="0" dirty="0">
                <a:solidFill>
                  <a:schemeClr val="accent6">
                    <a:lumMod val="75000"/>
                  </a:schemeClr>
                </a:solidFill>
                <a:cs typeface="Arial"/>
                <a:sym typeface="Arial"/>
              </a:rPr>
              <a:t>J’informe le parent qu’il pourra consulter les documents de son enfant à partir de </a:t>
            </a:r>
            <a:r>
              <a:rPr lang="fr-FR" sz="1600" b="1" kern="0" dirty="0">
                <a:solidFill>
                  <a:schemeClr val="accent6">
                    <a:lumMod val="75000"/>
                  </a:schemeClr>
                </a:solidFill>
                <a:cs typeface="Arial"/>
                <a:sym typeface="Arial"/>
              </a:rPr>
              <a:t>son </a:t>
            </a:r>
            <a:br>
              <a:rPr lang="fr-FR" sz="1600" b="1" kern="0" dirty="0">
                <a:solidFill>
                  <a:schemeClr val="accent6">
                    <a:lumMod val="75000"/>
                  </a:schemeClr>
                </a:solidFill>
                <a:cs typeface="Arial"/>
                <a:sym typeface="Arial"/>
              </a:rPr>
            </a:br>
            <a:r>
              <a:rPr lang="fr-FR" sz="1600" b="1" kern="0" dirty="0">
                <a:solidFill>
                  <a:schemeClr val="accent6">
                    <a:lumMod val="75000"/>
                  </a:schemeClr>
                </a:solidFill>
                <a:cs typeface="Arial"/>
                <a:sym typeface="Arial"/>
              </a:rPr>
              <a:t>propre espace client.</a:t>
            </a:r>
          </a:p>
        </p:txBody>
      </p:sp>
      <p:sp>
        <p:nvSpPr>
          <p:cNvPr id="31" name="Rectangle 30">
            <a:extLst>
              <a:ext uri="{FF2B5EF4-FFF2-40B4-BE49-F238E27FC236}">
                <a16:creationId xmlns:a16="http://schemas.microsoft.com/office/drawing/2014/main" id="{EF090FBE-335C-4878-9841-14740CCED48B}"/>
              </a:ext>
            </a:extLst>
          </p:cNvPr>
          <p:cNvSpPr/>
          <p:nvPr/>
        </p:nvSpPr>
        <p:spPr>
          <a:xfrm>
            <a:off x="695324" y="4097587"/>
            <a:ext cx="9493704" cy="584775"/>
          </a:xfrm>
          <a:prstGeom prst="rect">
            <a:avLst/>
          </a:prstGeom>
        </p:spPr>
        <p:txBody>
          <a:bodyPr wrap="square">
            <a:spAutoFit/>
          </a:bodyPr>
          <a:lstStyle/>
          <a:p>
            <a:pPr marL="216000" lvl="1" indent="-216000" algn="just" defTabSz="1219170">
              <a:spcAft>
                <a:spcPts val="800"/>
              </a:spcAft>
              <a:buClr>
                <a:schemeClr val="accent4">
                  <a:lumMod val="75000"/>
                </a:schemeClr>
              </a:buClr>
              <a:buFont typeface="Wingdings" panose="05000000000000000000" pitchFamily="2" charset="2"/>
              <a:buChar char="§"/>
            </a:pPr>
            <a:r>
              <a:rPr lang="fr-FR" sz="1600" i="1" kern="0" dirty="0">
                <a:solidFill>
                  <a:schemeClr val="tx1">
                    <a:lumMod val="75000"/>
                    <a:lumOff val="25000"/>
                  </a:schemeClr>
                </a:solidFill>
                <a:cs typeface="Arial"/>
                <a:sym typeface="Arial"/>
              </a:rPr>
              <a:t>Je ne mets pas e-Doc au mineur puisque de toute façon </a:t>
            </a:r>
            <a:r>
              <a:rPr lang="fr-FR" sz="1600" b="1" i="1" kern="0" dirty="0">
                <a:solidFill>
                  <a:schemeClr val="tx1">
                    <a:lumMod val="75000"/>
                    <a:lumOff val="25000"/>
                  </a:schemeClr>
                </a:solidFill>
                <a:cs typeface="Arial"/>
                <a:sym typeface="Arial"/>
              </a:rPr>
              <a:t>l’enfant est trop petit </a:t>
            </a:r>
            <a:r>
              <a:rPr lang="fr-FR" sz="1600" i="1" kern="0" dirty="0">
                <a:solidFill>
                  <a:schemeClr val="tx1">
                    <a:lumMod val="75000"/>
                    <a:lumOff val="25000"/>
                  </a:schemeClr>
                </a:solidFill>
                <a:cs typeface="Arial"/>
                <a:sym typeface="Arial"/>
              </a:rPr>
              <a:t>pour consulter ses documents</a:t>
            </a:r>
          </a:p>
        </p:txBody>
      </p:sp>
      <p:sp>
        <p:nvSpPr>
          <p:cNvPr id="34" name="Rectangle 33">
            <a:extLst>
              <a:ext uri="{FF2B5EF4-FFF2-40B4-BE49-F238E27FC236}">
                <a16:creationId xmlns:a16="http://schemas.microsoft.com/office/drawing/2014/main" id="{094F0DC6-56FE-4C41-BC79-BA72FDDF6F72}"/>
              </a:ext>
            </a:extLst>
          </p:cNvPr>
          <p:cNvSpPr/>
          <p:nvPr/>
        </p:nvSpPr>
        <p:spPr>
          <a:xfrm>
            <a:off x="1096495" y="4601687"/>
            <a:ext cx="9422688" cy="584775"/>
          </a:xfrm>
          <a:prstGeom prst="rect">
            <a:avLst/>
          </a:prstGeom>
        </p:spPr>
        <p:txBody>
          <a:bodyPr wrap="square">
            <a:spAutoFit/>
          </a:bodyPr>
          <a:lstStyle/>
          <a:p>
            <a:pPr marL="0" lvl="1" defTabSz="1219170">
              <a:spcAft>
                <a:spcPts val="800"/>
              </a:spcAft>
            </a:pPr>
            <a:r>
              <a:rPr lang="fr-FR" sz="1600" kern="0" dirty="0">
                <a:solidFill>
                  <a:schemeClr val="accent6">
                    <a:lumMod val="75000"/>
                  </a:schemeClr>
                </a:solidFill>
                <a:cs typeface="Arial"/>
                <a:sym typeface="Wingdings" panose="05000000000000000000" pitchFamily="2" charset="2"/>
              </a:rPr>
              <a:t></a:t>
            </a:r>
            <a:r>
              <a:rPr lang="fr-FR" sz="1600" kern="0" dirty="0">
                <a:solidFill>
                  <a:schemeClr val="accent6">
                    <a:lumMod val="75000"/>
                  </a:schemeClr>
                </a:solidFill>
                <a:cs typeface="Arial"/>
                <a:sym typeface="Arial"/>
              </a:rPr>
              <a:t> Je mets </a:t>
            </a:r>
            <a:r>
              <a:rPr lang="fr-FR" sz="1600" b="1" kern="0" dirty="0">
                <a:solidFill>
                  <a:schemeClr val="accent6">
                    <a:lumMod val="75000"/>
                  </a:schemeClr>
                </a:solidFill>
                <a:cs typeface="Arial"/>
                <a:sym typeface="Arial"/>
              </a:rPr>
              <a:t>e-Doc au mineur </a:t>
            </a:r>
            <a:r>
              <a:rPr lang="fr-FR" sz="1600" kern="0" dirty="0">
                <a:solidFill>
                  <a:schemeClr val="accent6">
                    <a:lumMod val="75000"/>
                  </a:schemeClr>
                </a:solidFill>
                <a:cs typeface="Arial"/>
                <a:sym typeface="Arial"/>
              </a:rPr>
              <a:t>même en très bas âge de manière à ce que les parents puissent consulter ses documents</a:t>
            </a:r>
          </a:p>
        </p:txBody>
      </p:sp>
      <p:sp>
        <p:nvSpPr>
          <p:cNvPr id="35" name="Rectangle 34">
            <a:extLst>
              <a:ext uri="{FF2B5EF4-FFF2-40B4-BE49-F238E27FC236}">
                <a16:creationId xmlns:a16="http://schemas.microsoft.com/office/drawing/2014/main" id="{F11855B2-B011-4E42-BE54-BE52EFA61151}"/>
              </a:ext>
            </a:extLst>
          </p:cNvPr>
          <p:cNvSpPr/>
          <p:nvPr/>
        </p:nvSpPr>
        <p:spPr>
          <a:xfrm>
            <a:off x="695326" y="5325112"/>
            <a:ext cx="9812286" cy="584775"/>
          </a:xfrm>
          <a:prstGeom prst="rect">
            <a:avLst/>
          </a:prstGeom>
        </p:spPr>
        <p:txBody>
          <a:bodyPr wrap="square">
            <a:spAutoFit/>
          </a:bodyPr>
          <a:lstStyle/>
          <a:p>
            <a:pPr marL="216000" lvl="1" indent="-216000" defTabSz="1219170">
              <a:spcAft>
                <a:spcPts val="800"/>
              </a:spcAft>
              <a:buClr>
                <a:schemeClr val="accent4">
                  <a:lumMod val="75000"/>
                </a:schemeClr>
              </a:buClr>
              <a:buFont typeface="Wingdings" panose="05000000000000000000" pitchFamily="2" charset="2"/>
              <a:buChar char="§"/>
            </a:pPr>
            <a:r>
              <a:rPr lang="fr-FR" sz="1600" i="1" kern="0" dirty="0">
                <a:solidFill>
                  <a:schemeClr val="tx1">
                    <a:lumMod val="75000"/>
                    <a:lumOff val="25000"/>
                  </a:schemeClr>
                </a:solidFill>
                <a:cs typeface="Arial"/>
                <a:sym typeface="Arial"/>
              </a:rPr>
              <a:t>Je crée le </a:t>
            </a:r>
            <a:r>
              <a:rPr lang="fr-FR" sz="1600" b="1" i="1" kern="0" dirty="0">
                <a:solidFill>
                  <a:schemeClr val="tx1">
                    <a:lumMod val="75000"/>
                    <a:lumOff val="25000"/>
                  </a:schemeClr>
                </a:solidFill>
                <a:cs typeface="Arial"/>
                <a:sym typeface="Arial"/>
              </a:rPr>
              <a:t>lien de représentation </a:t>
            </a:r>
            <a:r>
              <a:rPr lang="fr-FR" sz="1600" i="1" kern="0" dirty="0">
                <a:solidFill>
                  <a:schemeClr val="tx1">
                    <a:lumMod val="75000"/>
                    <a:lumOff val="25000"/>
                  </a:schemeClr>
                </a:solidFill>
                <a:cs typeface="Arial"/>
                <a:sym typeface="Arial"/>
              </a:rPr>
              <a:t>avec le père ou la mère et inclus le mineur dans la relation en allant sur la </a:t>
            </a:r>
            <a:r>
              <a:rPr lang="fr-FR" sz="1600" b="1" i="1" kern="0" dirty="0">
                <a:solidFill>
                  <a:schemeClr val="tx1">
                    <a:lumMod val="75000"/>
                    <a:lumOff val="25000"/>
                  </a:schemeClr>
                </a:solidFill>
                <a:cs typeface="Arial"/>
                <a:sym typeface="Arial"/>
              </a:rPr>
              <a:t>synthèse du mineur</a:t>
            </a:r>
          </a:p>
        </p:txBody>
      </p:sp>
      <p:sp>
        <p:nvSpPr>
          <p:cNvPr id="15" name="Rectangle 14">
            <a:extLst>
              <a:ext uri="{FF2B5EF4-FFF2-40B4-BE49-F238E27FC236}">
                <a16:creationId xmlns:a16="http://schemas.microsoft.com/office/drawing/2014/main" id="{1AA31359-963E-4EFB-BBC4-59964A24EE61}"/>
              </a:ext>
            </a:extLst>
          </p:cNvPr>
          <p:cNvSpPr/>
          <p:nvPr/>
        </p:nvSpPr>
        <p:spPr>
          <a:xfrm>
            <a:off x="695325" y="1433652"/>
            <a:ext cx="2918933" cy="396416"/>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fr-FR" sz="1600" b="1" kern="0" dirty="0">
                <a:solidFill>
                  <a:srgbClr val="FFFFFF"/>
                </a:solidFill>
                <a:latin typeface="Arial" panose="020B0604020202020204"/>
                <a:sym typeface="Arial"/>
              </a:rPr>
              <a:t>Thème 2 : BAD et e-Docs</a:t>
            </a:r>
          </a:p>
        </p:txBody>
      </p:sp>
      <p:sp>
        <p:nvSpPr>
          <p:cNvPr id="16" name="ZoneTexte 15">
            <a:extLst>
              <a:ext uri="{FF2B5EF4-FFF2-40B4-BE49-F238E27FC236}">
                <a16:creationId xmlns:a16="http://schemas.microsoft.com/office/drawing/2014/main" id="{6BCE5E81-4877-4E6E-8C9F-DE238B644243}"/>
              </a:ext>
            </a:extLst>
          </p:cNvPr>
          <p:cNvSpPr txBox="1"/>
          <p:nvPr/>
        </p:nvSpPr>
        <p:spPr>
          <a:xfrm>
            <a:off x="10483245" y="1517178"/>
            <a:ext cx="1165922" cy="338554"/>
          </a:xfrm>
          <a:prstGeom prst="rect">
            <a:avLst/>
          </a:prstGeom>
          <a:noFill/>
        </p:spPr>
        <p:txBody>
          <a:bodyPr wrap="square" rtlCol="0">
            <a:spAutoFit/>
          </a:bodyPr>
          <a:lstStyle/>
          <a:p>
            <a:pPr algn="ctr"/>
            <a:r>
              <a:rPr lang="fr-FR" sz="1600" b="1" dirty="0">
                <a:solidFill>
                  <a:schemeClr val="tx1">
                    <a:lumMod val="75000"/>
                    <a:lumOff val="25000"/>
                  </a:schemeClr>
                </a:solidFill>
              </a:rPr>
              <a:t>Réponse</a:t>
            </a:r>
          </a:p>
        </p:txBody>
      </p:sp>
      <p:sp>
        <p:nvSpPr>
          <p:cNvPr id="17" name="ZoneTexte 16">
            <a:extLst>
              <a:ext uri="{FF2B5EF4-FFF2-40B4-BE49-F238E27FC236}">
                <a16:creationId xmlns:a16="http://schemas.microsoft.com/office/drawing/2014/main" id="{FF257756-6131-47C9-BA48-14450791B35C}"/>
              </a:ext>
            </a:extLst>
          </p:cNvPr>
          <p:cNvSpPr txBox="1"/>
          <p:nvPr/>
        </p:nvSpPr>
        <p:spPr>
          <a:xfrm rot="21224494">
            <a:off x="10565891" y="3069627"/>
            <a:ext cx="1080000" cy="369332"/>
          </a:xfrm>
          <a:prstGeom prst="rect">
            <a:avLst/>
          </a:prstGeom>
          <a:noFill/>
        </p:spPr>
        <p:txBody>
          <a:bodyPr wrap="square" rtlCol="0">
            <a:spAutoFit/>
          </a:bodyPr>
          <a:lstStyle/>
          <a:p>
            <a:pPr algn="ctr"/>
            <a:r>
              <a:rPr lang="fr-FR" b="1" dirty="0">
                <a:solidFill>
                  <a:schemeClr val="accent4">
                    <a:lumMod val="75000"/>
                  </a:schemeClr>
                </a:solidFill>
              </a:rPr>
              <a:t>FAUX</a:t>
            </a:r>
          </a:p>
        </p:txBody>
      </p:sp>
      <p:sp>
        <p:nvSpPr>
          <p:cNvPr id="18" name="ZoneTexte 17">
            <a:extLst>
              <a:ext uri="{FF2B5EF4-FFF2-40B4-BE49-F238E27FC236}">
                <a16:creationId xmlns:a16="http://schemas.microsoft.com/office/drawing/2014/main" id="{8F932124-9FB2-4B95-9926-F80DC78D5C86}"/>
              </a:ext>
            </a:extLst>
          </p:cNvPr>
          <p:cNvSpPr txBox="1"/>
          <p:nvPr/>
        </p:nvSpPr>
        <p:spPr>
          <a:xfrm rot="21224494">
            <a:off x="10565892" y="2086269"/>
            <a:ext cx="1080000" cy="369332"/>
          </a:xfrm>
          <a:prstGeom prst="rect">
            <a:avLst/>
          </a:prstGeom>
          <a:noFill/>
        </p:spPr>
        <p:txBody>
          <a:bodyPr wrap="square" rtlCol="0">
            <a:spAutoFit/>
          </a:bodyPr>
          <a:lstStyle/>
          <a:p>
            <a:pPr algn="ctr"/>
            <a:r>
              <a:rPr lang="fr-FR" b="1" dirty="0">
                <a:solidFill>
                  <a:schemeClr val="accent6">
                    <a:lumMod val="75000"/>
                  </a:schemeClr>
                </a:solidFill>
              </a:rPr>
              <a:t>VRAI</a:t>
            </a:r>
          </a:p>
        </p:txBody>
      </p:sp>
      <p:sp>
        <p:nvSpPr>
          <p:cNvPr id="19" name="ZoneTexte 18">
            <a:extLst>
              <a:ext uri="{FF2B5EF4-FFF2-40B4-BE49-F238E27FC236}">
                <a16:creationId xmlns:a16="http://schemas.microsoft.com/office/drawing/2014/main" id="{58941E4A-5DAD-4CE1-8E00-F92C8E26E457}"/>
              </a:ext>
            </a:extLst>
          </p:cNvPr>
          <p:cNvSpPr txBox="1"/>
          <p:nvPr/>
        </p:nvSpPr>
        <p:spPr>
          <a:xfrm rot="21224494">
            <a:off x="10565891" y="4174588"/>
            <a:ext cx="1080000" cy="369332"/>
          </a:xfrm>
          <a:prstGeom prst="rect">
            <a:avLst/>
          </a:prstGeom>
          <a:noFill/>
        </p:spPr>
        <p:txBody>
          <a:bodyPr wrap="square" rtlCol="0">
            <a:spAutoFit/>
          </a:bodyPr>
          <a:lstStyle/>
          <a:p>
            <a:pPr algn="ctr"/>
            <a:r>
              <a:rPr lang="fr-FR" b="1" dirty="0">
                <a:solidFill>
                  <a:schemeClr val="accent4">
                    <a:lumMod val="75000"/>
                  </a:schemeClr>
                </a:solidFill>
              </a:rPr>
              <a:t>FAUX</a:t>
            </a:r>
          </a:p>
        </p:txBody>
      </p:sp>
      <p:sp>
        <p:nvSpPr>
          <p:cNvPr id="20" name="ZoneTexte 19">
            <a:extLst>
              <a:ext uri="{FF2B5EF4-FFF2-40B4-BE49-F238E27FC236}">
                <a16:creationId xmlns:a16="http://schemas.microsoft.com/office/drawing/2014/main" id="{9C3EAFEF-EC32-4D5F-B4AC-946F4DF8DCB8}"/>
              </a:ext>
            </a:extLst>
          </p:cNvPr>
          <p:cNvSpPr txBox="1"/>
          <p:nvPr/>
        </p:nvSpPr>
        <p:spPr>
          <a:xfrm rot="21224494">
            <a:off x="10565892" y="5314184"/>
            <a:ext cx="1080000" cy="369332"/>
          </a:xfrm>
          <a:prstGeom prst="rect">
            <a:avLst/>
          </a:prstGeom>
          <a:noFill/>
        </p:spPr>
        <p:txBody>
          <a:bodyPr wrap="square" rtlCol="0">
            <a:spAutoFit/>
          </a:bodyPr>
          <a:lstStyle/>
          <a:p>
            <a:pPr algn="ctr"/>
            <a:r>
              <a:rPr lang="fr-FR" b="1" dirty="0">
                <a:solidFill>
                  <a:schemeClr val="accent6">
                    <a:lumMod val="75000"/>
                  </a:schemeClr>
                </a:solidFill>
              </a:rPr>
              <a:t>VRAI</a:t>
            </a:r>
          </a:p>
        </p:txBody>
      </p:sp>
    </p:spTree>
    <p:extLst>
      <p:ext uri="{BB962C8B-B14F-4D97-AF65-F5344CB8AC3E}">
        <p14:creationId xmlns:p14="http://schemas.microsoft.com/office/powerpoint/2010/main" val="26323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4" grpId="0"/>
      <p:bldP spid="17" grpId="0"/>
      <p:bldP spid="18" grpId="0"/>
      <p:bldP spid="19" grpId="0"/>
      <p:bldP spid="2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p:txBody>
          <a:bodyPr/>
          <a:lstStyle/>
          <a:p>
            <a:r>
              <a:rPr lang="fr-FR" dirty="0"/>
              <a:t>Rappels sur e-Documents et la BAD</a:t>
            </a:r>
          </a:p>
          <a:p>
            <a:r>
              <a:rPr lang="fr-FR" dirty="0"/>
              <a:t>Les chiffres clés en CEGEE</a:t>
            </a:r>
          </a:p>
          <a:p>
            <a:r>
              <a:rPr lang="fr-FR" dirty="0"/>
              <a:t>Focus sur les mineurs</a:t>
            </a:r>
          </a:p>
          <a:p>
            <a:r>
              <a:rPr lang="fr-FR" dirty="0"/>
              <a:t>Quizz </a:t>
            </a:r>
          </a:p>
          <a:p>
            <a:r>
              <a:rPr lang="fr-FR" b="1" dirty="0"/>
              <a:t>Pour aller plus loin </a:t>
            </a:r>
          </a:p>
        </p:txBody>
      </p:sp>
    </p:spTree>
    <p:extLst>
      <p:ext uri="{BB962C8B-B14F-4D97-AF65-F5344CB8AC3E}">
        <p14:creationId xmlns:p14="http://schemas.microsoft.com/office/powerpoint/2010/main" val="28276383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idx="1"/>
          </p:nvPr>
        </p:nvSpPr>
        <p:spPr>
          <a:xfrm>
            <a:off x="5568287" y="1388669"/>
            <a:ext cx="6107776" cy="4860000"/>
          </a:xfrm>
        </p:spPr>
        <p:txBody>
          <a:bodyPr/>
          <a:lstStyle/>
          <a:p>
            <a:pPr marL="216000"/>
            <a:r>
              <a:rPr lang="fr-FR" dirty="0"/>
              <a:t>Vidéos YouTube </a:t>
            </a:r>
          </a:p>
          <a:p>
            <a:pPr marL="756000" lvl="1"/>
            <a:r>
              <a:rPr lang="fr-FR" dirty="0"/>
              <a:t>Découvrez en avant-première la vidéo qui sera mise en avant auprès de nos clients, sur le site et sur nos écrans dynamiques en agence : </a:t>
            </a:r>
            <a:r>
              <a:rPr lang="fr-FR" dirty="0">
                <a:hlinkClick r:id="rId2">
                  <a:extLst>
                    <a:ext uri="{A12FA001-AC4F-418D-AE19-62706E023703}">
                      <ahyp:hlinkClr xmlns:ahyp="http://schemas.microsoft.com/office/drawing/2018/hyperlinkcolor" val="tx"/>
                    </a:ext>
                  </a:extLst>
                </a:hlinkClick>
              </a:rPr>
              <a:t>e-Documents - Libérez vous du papier</a:t>
            </a:r>
            <a:endParaRPr lang="fr-FR" dirty="0"/>
          </a:p>
          <a:p>
            <a:pPr marL="756000" lvl="1"/>
            <a:endParaRPr lang="fr-FR" dirty="0">
              <a:hlinkClick r:id="rId3">
                <a:extLst>
                  <a:ext uri="{A12FA001-AC4F-418D-AE19-62706E023703}">
                    <ahyp:hlinkClr xmlns:ahyp="http://schemas.microsoft.com/office/drawing/2018/hyperlinkcolor" val="tx"/>
                  </a:ext>
                </a:extLst>
              </a:hlinkClick>
            </a:endParaRPr>
          </a:p>
          <a:p>
            <a:pPr marL="756000" lvl="1"/>
            <a:endParaRPr lang="fr-FR" dirty="0">
              <a:hlinkClick r:id="rId3">
                <a:extLst>
                  <a:ext uri="{A12FA001-AC4F-418D-AE19-62706E023703}">
                    <ahyp:hlinkClr xmlns:ahyp="http://schemas.microsoft.com/office/drawing/2018/hyperlinkcolor" val="tx"/>
                  </a:ext>
                </a:extLst>
              </a:hlinkClick>
            </a:endParaRPr>
          </a:p>
          <a:p>
            <a:pPr marL="756000" lvl="1"/>
            <a:endParaRPr lang="fr-FR" dirty="0">
              <a:hlinkClick r:id="rId3">
                <a:extLst>
                  <a:ext uri="{A12FA001-AC4F-418D-AE19-62706E023703}">
                    <ahyp:hlinkClr xmlns:ahyp="http://schemas.microsoft.com/office/drawing/2018/hyperlinkcolor" val="tx"/>
                  </a:ext>
                </a:extLst>
              </a:hlinkClick>
            </a:endParaRPr>
          </a:p>
          <a:p>
            <a:pPr marL="756000" lvl="1"/>
            <a:endParaRPr lang="fr-FR" dirty="0">
              <a:hlinkClick r:id="rId3">
                <a:extLst>
                  <a:ext uri="{A12FA001-AC4F-418D-AE19-62706E023703}">
                    <ahyp:hlinkClr xmlns:ahyp="http://schemas.microsoft.com/office/drawing/2018/hyperlinkcolor" val="tx"/>
                  </a:ext>
                </a:extLst>
              </a:hlinkClick>
            </a:endParaRPr>
          </a:p>
          <a:p>
            <a:pPr marL="756000" lvl="1"/>
            <a:r>
              <a:rPr lang="fr-FR" dirty="0">
                <a:hlinkClick r:id="rId3">
                  <a:extLst>
                    <a:ext uri="{A12FA001-AC4F-418D-AE19-62706E023703}">
                      <ahyp:hlinkClr xmlns:ahyp="http://schemas.microsoft.com/office/drawing/2018/hyperlinkcolor" val="tx"/>
                    </a:ext>
                  </a:extLst>
                </a:hlinkClick>
              </a:rPr>
              <a:t>Tutoriel vidéo - Comment retrouver vos e-documents sur votre ordinateur ?</a:t>
            </a:r>
            <a:endParaRPr lang="fr-FR" dirty="0"/>
          </a:p>
          <a:p>
            <a:pPr marL="756000" lvl="1"/>
            <a:endParaRPr lang="fr-FR" dirty="0"/>
          </a:p>
          <a:p>
            <a:pPr marL="216000"/>
            <a:r>
              <a:rPr lang="fr-FR" dirty="0">
                <a:hlinkClick r:id="rId4">
                  <a:extLst>
                    <a:ext uri="{A12FA001-AC4F-418D-AE19-62706E023703}">
                      <ahyp:hlinkClr xmlns:ahyp="http://schemas.microsoft.com/office/drawing/2018/hyperlinkcolor" val="tx"/>
                    </a:ext>
                  </a:extLst>
                </a:hlinkClick>
              </a:rPr>
              <a:t>Page Internet e-Documents</a:t>
            </a:r>
            <a:endParaRPr lang="fr-FR" dirty="0"/>
          </a:p>
          <a:p>
            <a:pPr marL="216000"/>
            <a:endParaRPr lang="fr-FR" dirty="0"/>
          </a:p>
          <a:p>
            <a:pPr marL="216000"/>
            <a:r>
              <a:rPr lang="fr-FR" dirty="0"/>
              <a:t>Fiches pratiques </a:t>
            </a:r>
          </a:p>
          <a:p>
            <a:pPr marL="756000" lvl="1"/>
            <a:r>
              <a:rPr lang="fr-FR" dirty="0">
                <a:hlinkClick r:id="rId5">
                  <a:extLst>
                    <a:ext uri="{A12FA001-AC4F-418D-AE19-62706E023703}">
                      <ahyp:hlinkClr xmlns:ahyp="http://schemas.microsoft.com/office/drawing/2018/hyperlinkcolor" val="tx"/>
                    </a:ext>
                  </a:extLst>
                </a:hlinkClick>
              </a:rPr>
              <a:t>Consulter et gérer ses </a:t>
            </a:r>
            <a:r>
              <a:rPr lang="fr-FR" dirty="0" err="1">
                <a:hlinkClick r:id="rId5">
                  <a:extLst>
                    <a:ext uri="{A12FA001-AC4F-418D-AE19-62706E023703}">
                      <ahyp:hlinkClr xmlns:ahyp="http://schemas.microsoft.com/office/drawing/2018/hyperlinkcolor" val="tx"/>
                    </a:ext>
                  </a:extLst>
                </a:hlinkClick>
              </a:rPr>
              <a:t>eDocuments</a:t>
            </a:r>
            <a:r>
              <a:rPr lang="fr-FR" dirty="0">
                <a:hlinkClick r:id="rId5">
                  <a:extLst>
                    <a:ext uri="{A12FA001-AC4F-418D-AE19-62706E023703}">
                      <ahyp:hlinkClr xmlns:ahyp="http://schemas.microsoft.com/office/drawing/2018/hyperlinkcolor" val="tx"/>
                    </a:ext>
                  </a:extLst>
                </a:hlinkClick>
              </a:rPr>
              <a:t> et ses contrats - 11.2021</a:t>
            </a:r>
            <a:endParaRPr lang="fr-FR" dirty="0"/>
          </a:p>
          <a:p>
            <a:pPr marL="756000" lvl="1"/>
            <a:r>
              <a:rPr lang="fr-FR" dirty="0">
                <a:hlinkClick r:id="rId6">
                  <a:extLst>
                    <a:ext uri="{A12FA001-AC4F-418D-AE19-62706E023703}">
                      <ahyp:hlinkClr xmlns:ahyp="http://schemas.microsoft.com/office/drawing/2018/hyperlinkcolor" val="tx"/>
                    </a:ext>
                  </a:extLst>
                </a:hlinkClick>
              </a:rPr>
              <a:t>Affichage des contrats dans </a:t>
            </a:r>
            <a:r>
              <a:rPr lang="fr-FR" dirty="0" err="1">
                <a:hlinkClick r:id="rId6">
                  <a:extLst>
                    <a:ext uri="{A12FA001-AC4F-418D-AE19-62706E023703}">
                      <ahyp:hlinkClr xmlns:ahyp="http://schemas.microsoft.com/office/drawing/2018/hyperlinkcolor" val="tx"/>
                    </a:ext>
                  </a:extLst>
                </a:hlinkClick>
              </a:rPr>
              <a:t>eDocument</a:t>
            </a:r>
            <a:r>
              <a:rPr lang="fr-FR" dirty="0">
                <a:hlinkClick r:id="rId6">
                  <a:extLst>
                    <a:ext uri="{A12FA001-AC4F-418D-AE19-62706E023703}">
                      <ahyp:hlinkClr xmlns:ahyp="http://schemas.microsoft.com/office/drawing/2018/hyperlinkcolor" val="tx"/>
                    </a:ext>
                  </a:extLst>
                </a:hlinkClick>
              </a:rPr>
              <a:t> - 03.2021</a:t>
            </a:r>
            <a:endParaRPr lang="fr-FR" dirty="0"/>
          </a:p>
          <a:p>
            <a:pPr marL="756000" lvl="1"/>
            <a:endParaRPr lang="fr-FR" dirty="0"/>
          </a:p>
        </p:txBody>
      </p:sp>
      <p:sp>
        <p:nvSpPr>
          <p:cNvPr id="8" name="Espace réservé du texte 7"/>
          <p:cNvSpPr>
            <a:spLocks noGrp="1"/>
          </p:cNvSpPr>
          <p:nvPr>
            <p:ph type="body" sz="quarter" idx="12"/>
          </p:nvPr>
        </p:nvSpPr>
        <p:spPr/>
        <p:txBody>
          <a:bodyPr/>
          <a:lstStyle/>
          <a:p>
            <a:r>
              <a:rPr lang="fr-FR" dirty="0"/>
              <a:t>Boite à outils </a:t>
            </a:r>
          </a:p>
        </p:txBody>
      </p:sp>
      <p:sp>
        <p:nvSpPr>
          <p:cNvPr id="9" name="Espace réservé du texte 8"/>
          <p:cNvSpPr>
            <a:spLocks noGrp="1"/>
          </p:cNvSpPr>
          <p:nvPr>
            <p:ph type="body" sz="quarter" idx="14"/>
          </p:nvPr>
        </p:nvSpPr>
        <p:spPr/>
        <p:txBody>
          <a:bodyPr/>
          <a:lstStyle/>
          <a:p>
            <a:r>
              <a:rPr lang="fr-FR" dirty="0"/>
              <a:t>Pour aller plus loin</a:t>
            </a:r>
          </a:p>
        </p:txBody>
      </p:sp>
      <p:pic>
        <p:nvPicPr>
          <p:cNvPr id="42" name="Espace réservé pour une image  41" descr="Une image contenant personne, intérieur, mur, portable&#10;&#10;Description générée automatiquement">
            <a:extLst>
              <a:ext uri="{FF2B5EF4-FFF2-40B4-BE49-F238E27FC236}">
                <a16:creationId xmlns:a16="http://schemas.microsoft.com/office/drawing/2014/main" id="{ACF7C834-56DC-4CE1-8C5A-ADD1583421F0}"/>
              </a:ext>
            </a:extLst>
          </p:cNvPr>
          <p:cNvPicPr>
            <a:picLocks noGrp="1" noChangeAspect="1"/>
          </p:cNvPicPr>
          <p:nvPr>
            <p:ph type="pic" sz="quarter" idx="13"/>
          </p:nvPr>
        </p:nvPicPr>
        <p:blipFill>
          <a:blip r:embed="rId7">
            <a:extLst>
              <a:ext uri="{28A0092B-C50C-407E-A947-70E740481C1C}">
                <a14:useLocalDpi xmlns:a14="http://schemas.microsoft.com/office/drawing/2010/main" val="0"/>
              </a:ext>
            </a:extLst>
          </a:blip>
          <a:srcRect l="21781" r="21781"/>
          <a:stretch>
            <a:fillRect/>
          </a:stretch>
        </p:blipFill>
        <p:spPr>
          <a:xfrm flipH="1">
            <a:off x="0" y="0"/>
            <a:ext cx="4846100" cy="6858000"/>
          </a:xfrm>
        </p:spPr>
      </p:pic>
      <p:pic>
        <p:nvPicPr>
          <p:cNvPr id="2" name="Image 1">
            <a:hlinkClick r:id="rId2"/>
            <a:extLst>
              <a:ext uri="{FF2B5EF4-FFF2-40B4-BE49-F238E27FC236}">
                <a16:creationId xmlns:a16="http://schemas.microsoft.com/office/drawing/2014/main" id="{338116C0-30F5-4858-87D1-50811A6A5249}"/>
              </a:ext>
            </a:extLst>
          </p:cNvPr>
          <p:cNvPicPr>
            <a:picLocks noChangeAspect="1"/>
          </p:cNvPicPr>
          <p:nvPr/>
        </p:nvPicPr>
        <p:blipFill>
          <a:blip r:embed="rId8"/>
          <a:stretch>
            <a:fillRect/>
          </a:stretch>
        </p:blipFill>
        <p:spPr>
          <a:xfrm>
            <a:off x="8045283" y="2593658"/>
            <a:ext cx="1505889" cy="835342"/>
          </a:xfrm>
          <a:prstGeom prst="rect">
            <a:avLst/>
          </a:prstGeom>
        </p:spPr>
      </p:pic>
      <p:sp>
        <p:nvSpPr>
          <p:cNvPr id="3" name="Rectangle 2">
            <a:extLst>
              <a:ext uri="{FF2B5EF4-FFF2-40B4-BE49-F238E27FC236}">
                <a16:creationId xmlns:a16="http://schemas.microsoft.com/office/drawing/2014/main" id="{19798B39-D9A7-41E8-8247-02EC8198EAF7}"/>
              </a:ext>
            </a:extLst>
          </p:cNvPr>
          <p:cNvSpPr/>
          <p:nvPr/>
        </p:nvSpPr>
        <p:spPr>
          <a:xfrm>
            <a:off x="7570665" y="2656868"/>
            <a:ext cx="949235" cy="209005"/>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t>NOUVEAU</a:t>
            </a:r>
          </a:p>
        </p:txBody>
      </p:sp>
      <p:pic>
        <p:nvPicPr>
          <p:cNvPr id="11" name="Picture 13" descr="Résultat de recherche d'images pour &quot;clic&quot;">
            <a:extLst>
              <a:ext uri="{FF2B5EF4-FFF2-40B4-BE49-F238E27FC236}">
                <a16:creationId xmlns:a16="http://schemas.microsoft.com/office/drawing/2014/main" id="{E90D220B-BABF-4D31-A81C-9CB38D22D78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539552" y="5684160"/>
            <a:ext cx="351520" cy="351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3" descr="Résultat de recherche d'images pour &quot;clic&quot;">
            <a:extLst>
              <a:ext uri="{FF2B5EF4-FFF2-40B4-BE49-F238E27FC236}">
                <a16:creationId xmlns:a16="http://schemas.microsoft.com/office/drawing/2014/main" id="{48EF8C47-64E0-4D91-87E1-2566DD69C30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674270" y="3077479"/>
            <a:ext cx="351520" cy="351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1707586"/>
      </p:ext>
    </p:extLst>
  </p:cSld>
  <p:clrMapOvr>
    <a:masterClrMapping/>
  </p:clrMapOvr>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haredContentType xmlns="Microsoft.SharePoint.Taxonomy.ContentTypeSync" SourceId="c52eb4dc-0ef3-4aa8-8e03-025dbf6c8637" ContentTypeId="0x0101" PreviousValue="false"/>
</file>

<file path=customXml/item3.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2.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3.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AB1515AA-57AE-4459-BE05-37022DA03708}">
  <ds:schemaRefs>
    <ds:schemaRef ds:uri="http://schemas.openxmlformats.org/package/2006/metadata/core-properties"/>
    <ds:schemaRef ds:uri="http://purl.org/dc/dcmitype/"/>
    <ds:schemaRef ds:uri="http://schemas.microsoft.com/office/2006/documentManagement/types"/>
    <ds:schemaRef ds:uri="http://purl.org/dc/elements/1.1/"/>
    <ds:schemaRef ds:uri="http://schemas.microsoft.com/office/2006/metadata/properties"/>
    <ds:schemaRef ds:uri="http://purl.org/dc/terms/"/>
    <ds:schemaRef ds:uri="http://schemas.microsoft.com/office/infopath/2007/PartnerControls"/>
    <ds:schemaRef ds:uri="402bd0e2-1d78-4f7d-9dde-91cd55d66e87"/>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11556</TotalTime>
  <Words>3249</Words>
  <Application>Microsoft Office PowerPoint</Application>
  <PresentationFormat>Grand écran</PresentationFormat>
  <Paragraphs>415</Paragraphs>
  <Slides>29</Slides>
  <Notes>1</Notes>
  <HiddenSlides>9</HiddenSlides>
  <MMClips>0</MMClips>
  <ScaleCrop>false</ScaleCrop>
  <HeadingPairs>
    <vt:vector size="6" baseType="variant">
      <vt:variant>
        <vt:lpstr>Polices utilisées</vt:lpstr>
      </vt:variant>
      <vt:variant>
        <vt:i4>10</vt:i4>
      </vt:variant>
      <vt:variant>
        <vt:lpstr>Thème</vt:lpstr>
      </vt:variant>
      <vt:variant>
        <vt:i4>1</vt:i4>
      </vt:variant>
      <vt:variant>
        <vt:lpstr>Titres des diapositives</vt:lpstr>
      </vt:variant>
      <vt:variant>
        <vt:i4>29</vt:i4>
      </vt:variant>
    </vt:vector>
  </HeadingPairs>
  <TitlesOfParts>
    <vt:vector size="40" baseType="lpstr">
      <vt:lpstr>Arial</vt:lpstr>
      <vt:lpstr>Arial Black</vt:lpstr>
      <vt:lpstr>Arial Narrow</vt:lpstr>
      <vt:lpstr>Calibri</vt:lpstr>
      <vt:lpstr>Cambria Math</vt:lpstr>
      <vt:lpstr>Helvetica</vt:lpstr>
      <vt:lpstr>Montserrat Black</vt:lpstr>
      <vt:lpstr>Montserrat SemiBold</vt:lpstr>
      <vt:lpstr>Ubuntu</vt:lpstr>
      <vt:lpstr>Wingdings</vt:lpstr>
      <vt:lpstr>Thème Office</vt:lpstr>
      <vt:lpstr>e-Documents et  Banque A Distance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DOLT Helene [CEGEE]</cp:lastModifiedBy>
  <cp:revision>600</cp:revision>
  <dcterms:created xsi:type="dcterms:W3CDTF">2020-06-24T09:20:11Z</dcterms:created>
  <dcterms:modified xsi:type="dcterms:W3CDTF">2022-01-31T16:54:18Z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lucie.jung@cegee.caisse-epargne.fr</vt:lpwstr>
  </property>
  <property fmtid="{D5CDD505-2E9C-101B-9397-08002B2CF9AE}" pid="5" name="MSIP_Label_48a19f0c-bea1-442e-a475-ed109d9ec508_SetDate">
    <vt:lpwstr>2020-06-24T09:46:25.2776735Z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0x0101008B0DE9E3EEC639499EC5C362D51B0CB3</vt:lpwstr>
  </property>
</Properties>
</file>